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p:restoredTop sz="94674"/>
  </p:normalViewPr>
  <p:slideViewPr>
    <p:cSldViewPr snapToGrid="0" snapToObjects="1">
      <p:cViewPr varScale="1">
        <p:scale>
          <a:sx n="124" d="100"/>
          <a:sy n="124" d="100"/>
        </p:scale>
        <p:origin x="26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4"/>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5"/>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6"/>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7"/>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8"/>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9"/>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0"/>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2"/>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4"/>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5"/>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6"/>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7"/>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8"/>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0"/>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1"/>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3"/>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4"/>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5"/>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6"/>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8"/>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9"/>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0"/>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1"/>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2"/>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3"/>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4"/>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5"/>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6"/>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7"/>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8"/>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9"/>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0"/>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1"/>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3"/>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4"/>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5"/>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6"/>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7"/>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8"/>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9"/>
    </inkml:context>
    <inkml:brush xml:id="br0">
      <inkml:brushProperty name="width" value="0.025" units="cm"/>
      <inkml:brushProperty name="height" value="0.025" units="cm"/>
    </inkml:brush>
  </inkml:definitions>
  <inkml:trace contextRef="#ctx0" brushRef="#br0">0 0 24575,'7'0'0,"-1"0"0,-2 0 0,-1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0"/>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1"/>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2"/>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3"/>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4"/>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5"/>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6"/>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7"/>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8"/>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9"/>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0"/>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1"/>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2"/>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3"/>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4"/>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5"/>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6"/>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7"/>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8"/>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9"/>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0"/>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1"/>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2"/>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3"/>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4"/>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5"/>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6"/>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7"/>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8"/>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9"/>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0"/>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1"/>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2"/>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3"/>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4"/>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5"/>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6"/>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7"/>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8"/>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9"/>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0"/>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1"/>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2"/>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3"/>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4"/>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5"/>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6"/>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7"/>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8"/>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9"/>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0"/>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1"/>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2"/>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3"/>
    </inkml:context>
    <inkml:brush xml:id="br0">
      <inkml:brushProperty name="width" value="0.025" units="cm"/>
      <inkml:brushProperty name="height" value="0.025" units="cm"/>
    </inkml:brush>
  </inkml:definitions>
  <inkml:trace contextRef="#ctx0" brushRef="#br0">7 1 24575,'-3'0'0,"0"0"0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4"/>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5"/>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6"/>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7"/>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8"/>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9"/>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0"/>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1"/>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2"/>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3"/>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5"/>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6"/>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7"/>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8"/>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9"/>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0"/>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1"/>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2"/>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3"/>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4"/>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5"/>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8"/>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9"/>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0"/>
    </inkml:context>
    <inkml:brush xml:id="br0">
      <inkml:brushProperty name="width" value="0.025" units="cm"/>
      <inkml:brushProperty name="height" value="0.025" units="cm"/>
    </inkml:brush>
  </inkml:definitions>
  <inkml:trace contextRef="#ctx0" brushRef="#br0">172 1 24575,'0'7'0,"0"0"0,0 0 0,0 0 0,0 0 0,0 7 0,0-5-6784,-3 23 6784,2-20-1151,-8 36 1151,4-32 0,-9 43 0,6-42 0,1 22 0,1-34 0,5 5 0,-2-7 0,3 5 0,-3-1 0,2 3 0,-5-2 0,5 2 0,-12 23 0,11-20 0,-17 42 0,16-42 0,-16 41 0,17-40 6214,-14 34-6214,15-37 1721,-9 19-1721,9-21 0,-5 7 0,5-8 0,-5-1 0,5-7 0,-2-4 0,3-3 0,0-9 0,0 7 0,3-26 0,1 17 0,3-22 0,0 23 0,6-30 0,-7 33-6784,12-46 6784,-12 47-3402,13-47 3402,-13 46-844,6-22 844,-11 29 0,2 0 0,0 0 4681,-2 0-4681,5-3 0,-5 2 4671,5-2-4671,-2-3 0,0 4 0,2-10 0,-5 10 1678,5-7-1678,-5 8 0,2-2 0,-3 3 0,0 0 0,3 3 0,-2-2 0,2 5 0,-3-2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1"/>
    </inkml:context>
    <inkml:brush xml:id="br0">
      <inkml:brushProperty name="width" value="0.025" units="cm"/>
      <inkml:brushProperty name="height" value="0.025" units="cm"/>
    </inkml:brush>
  </inkml:definitions>
  <inkml:trace contextRef="#ctx0" brushRef="#br0">1 317 24575,'3'-4'0,"1"-9"0,3 11 0,-3-10 0,2 8 0,-2-3 0,0 0 0,5-7 0,-4 9 0,14-23 0,-9 20-6784,21-30 6784,-20 27-4537,28-27 4537,-28 30 0,27-26 0,-27 27 0,24-22 0,-25 22 0,16-11 0,-18 13 4537,5-5-4537,-6 6 6784,0 1-6784,1 6 0,-5 1 0,4 3 0,-7 0 0,7 0 0,-7 1 0,10 5 0,-9-4 0,12 20 0,-12-18 0,12 28 0,-12-28 0,12 34 0,-8-32 0,8 42 0,-5-42 0,5 33 0,-8-36 0,7 26 0,-10-25 0,10 18 0,-10-20 0,4 4 0,-6-9 0,0-1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0.587"/>
    </inkml:context>
    <inkml:brush xml:id="br0">
      <inkml:brushProperty name="width" value="0.025" units="cm"/>
      <inkml:brushProperty name="height" value="0.025" units="cm"/>
    </inkml:brush>
  </inkml:definitions>
  <inkml:trace contextRef="#ctx0" brushRef="#br0">185 203 24575,'-2'63'0,"1"0"0,0-22 0,-4 10 0,-3 26 0,-3 19 0,-1 12 0,-1 3 0,1-2 0,2-12 0,2-19 0,2 9 0,2-15 0,-2 14-1405,-2-2 1,-4 17 0,-1 10-1,-1 1 1,2-6 0,4-15-1,4-23 660,6-7 0,3-17 709,-1-2 36,-1-31 1305,6 34-1305,-7-28 0,8 31 0,-10-40 0,3-1 0,4 22 0,-2-20 0,4 36 0,-5-34 2361,3 25-2361,0-26 0,0 26 0,0-28 0,0 27 0,-3-28 907,5 19-907,-7-17 0,7 5 0,-5-7 6784,0 6-6784,2-7 0,-5 6 0,2-8 0,0 13 0,1-7 0,3 19 0,0-19 0,-3 20 0,2-21 0,-2 20 0,0-18 0,2 15 0,-5-17 0,5 4 0,-5-6 0,2 0 0,-3 1 0,0-1 0,0 0 0,0 0 0,0 0 0,0 0 0,0 0 0,0 1 0,0-1 0,0 0 0,0 0 0,0 0 0,0 0 0,0 4 0,0-4 0,0 7 0,0-6 0,0 2 0,0-3 0,0 4 0,0-3 0,-3 8 0,2-7 0,-2 8 0,3-9 0,-3 8 0,2-7 0,-2 8 0,3-9 0,0 5 0,0-5 0,-3 5 0,2-5 0,-2 6 0,3-6 0,0 2 0,0-3 0,-3 0 0,2 0 0,-2 1 0,3-1 0,0 0 0,0 0 0,3-3 0,-3 2 0,7-5 0,-3 2 0,3 0 0,0-2 0,0 2 0,3-3 0,-2 0 0,27 7 0,-22-6 0,56 12 0,-49-11 0,25 4 0,13-3 0,-36 1 0,73 0 0,-53-1 0,8-2 0,3-2 0,11 1 0,16 0 0,0 0 0,-23 0 0,32 0 0,8 0 0,-41 0 0,-4 0 0,3 0 0,1 0 0,27 0 0,-11 0 0,-42 0 0,40 0 0,0 0 0,-41 0 0,42 0 0,1 0 0,-44 0 0,47 2 0,1 0 0,-42-1-3392,46 2 0,-1-2 3392,-43-1-2269,45 0 1,0 0 2268,-45 0-1517,45 0 0,0 0 1517,-43 0-1015,50 0 1,1 0 1014,-45 0 0,45 0 0,0 0 0,-51 0 0,52 0 0,1 0 0,-48 0 0,52 2 0,-2 0 0,-54-2 0,54 2 0,0 0 0,-55-2 0,28 0 0,20 0 0,-18 0 0,-27 0 0,21 0 0,17 0 0,-17 0 0,-23 0 0,23 0 0,17 0 0,-15 0 0,-10 0 1007,8 0 1,2 0-1008,6 0 0,-38 0 0,38 0 0,2 0 0,-33 0 0,39 0 0,-3 0 0,-48 0 0,41 0 0,0 0 0,-42 0-1008,40 0 1,1 0 1007,-42 0 0,38 0 0,0 0 0,-39 0 0,35 0 0,0 0 0,-35 0 0,34 0 0,1 0 0,-35 0 413,28-3 1,1-1-414,-30 3 0,70-12 0,-72 12 507,61-9-507,-64 10 0,62-7 0,-57 7 0,66-7 0,-68 6 0,64-2 0,-66 3 0,74-3 0,-71 2 2690,66-5-2690,-41-1 1983,2 3-1983,24-6 0,-58 9 0,45-5 0,-48 5 0,51-5 0,-46 5 0,64-8 0,-64 7 0,68-7 0,-64 8 0,55-5 0,-58 5 0,48-5 0,-51 5 0,48-5 0,-50 5 0,38-5 0,-39 5 0,32-5 0,-32 5 0,38-2 0,-33 3 0,41-3 0,-42 2 0,44-2 0,-46 3 0,46-3 0,-47 2 0,38-2 0,-39 0 0,29 2 0,-30-2 0,24 3 0,-25 0 5004,22 0-5004,-22 0 5373,16 0-5373,-17 0 0,10 0 0,-10 0 0,10-3 0,-10 2 0,7-5 0,-8 5 0,2-2 0,-3 3 0,0 0 0,0 0 0,0-3 0,0 2 0,3-2 0,-2 3 0,9-6 0,-9 4 0,8-7 0,-8 5 0,6-3 0,-7 0 0,7-6 0,-7 7 0,10-19 0,-9 21 0,12-27 0,-15 24 0,17-37 0,-19 30 0,19-36 0,-20 38 0,14-48 0,-11 41-6784,8-70 6784,-8 67-4537,4-60 4537,-8 68-3034,8-78 3034,-7 68-1015,2-38 1,1 0 1014,-4 37 0,2-34 0,0 1 0,-2 35 2029,2-35-2029,-3-21 0,0 5 0,0-15 0,0 28 0,0 8 0,0 29 0,0-41 0,0 0 0,0 39-1015,-1-37 1,-1 3 1014,1 40 0,-1-33 0,1-1 0,1 34 489,-3-31 0,-1-2-489,3 31 0,-9-60 0,10 64 0,-7-42 0,3 47 0,0-19 2514,1 6-2514,-3-1 0,4-3 0,-7-2 0,8 23 3758,-2-11-3758,3 13 5620,-3-7-5620,-1 7 3514,0-4-3514,0 4 0,1 0 0,2 0 0,-5 3 0,5-2 0,-2 2 0,0-3 0,2 0 0,-5 3 0,5-5 0,-5 7 0,2-13 0,-3 9 0,-1-7 0,4 6 0,1 0 0,0 3 0,-1-2 0,0 2 0,-2 0 0,2 1 0,-3-3 0,0 4 0,-10-7 0,11 5 0,-26-6 0,24 5 0,-47-10 0,40 12 0,-68-12 0,65 13 0,-42-6 0,-2 0 0,34 6 0,-33-4 0,0 0 0,37 2 0,-50-3 0,-4 1 0,39 0 0,-24 0 0,-18-2 0,16 2-549,21-1 549,-19-1 0,-16-1 0,16 0 0,14-3 0,-28 3 0,-22-1 0,19 1-1188,17-3 1188,-26 3 0,-24-2 0,25 3 0,31 0 0,-20-1 0,-20-3 0,21 4-6209,23 4 6209,-9-3 0,-8-1 0,0 1 0,5 2-406,5 2 406,-12-2 0,-17-3 0,18 3 0,13 3 0,-2 0 0,-15-2 0,6 0 0,4 0 0,4 0 0,3 1 0,-3 0 0,-33-4 0,9 0-3794,38 5 3794,-50-5-1204,43 4 0,6 0 1204,13 2 0,-50-6 0,-3 1 0,47 5-915,-55-7 0,1 1 915,58 4 0,-52-6 0,0-1 0,50 8 0,-42-6 0,0-1 0,42 8 0,-46-7 0,-4-1 0,35 7 996,-22-4 0,-9-1-996,17 3 0,4 1 0,-29-2 0,7-2 0,11 1 3016,48 4-3016,-45-5 0,-1 0 0,44 6 0,-54-5 3343,27-1-3343,10 3-2037,-14-3 1,-1 0 2036,13 3-1387,-24-5 0,4 1 1387,44 6 0,-44-7 0,-1 1 0,44 7-752,-40-4 0,-1 0 752,37 4 0,-31-2 0,1 2 0,37 1 0,-30 0 0,-1 0 0,30 0 0,-33 0 0,-1 0 0,30 0 0,-34-2 0,1 0 0,34 2 0,-34-3 0,0-1 0,36 4 0,-32-2 0,-1 0 0,31 2 1014,-27-1 1,-7-1-1015,-11 2 3034,-2-4-3034,-23 4 4537,79 0-4537,-67 0 0,69 0 6784,-28 0-6784,-5 0 0,31 0-6784,-79 0 6784,77 0-2269,-33 0 1,1 0 2268,32 0-1015,-61 4 1015,64-4 0,-46 7 0,22-6 0,-1 2 0,-1 0 0,31-2 4033,-18 2-4033,20-3 6032,-14 3-6032,14-2 2271,-5 5-2271,7-5 0,0 2 0,0-3 0,0 0 0,0 0 0,-1 0 0,4 3 0,-2-2 0,5 5-1696,1 2 0,1-4 0,2 3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3.353"/>
    </inkml:context>
    <inkml:brush xml:id="br0">
      <inkml:brushProperty name="width" value="0.025" units="cm"/>
      <inkml:brushProperty name="height" value="0.025" units="cm"/>
    </inkml:brush>
  </inkml:definitions>
  <inkml:trace contextRef="#ctx0" brushRef="#br0">72 1 24575,'4'6'0,"-1"-1"0,-3 5 0,0-3 0,0 0 0,0 1 0,0-1 0,0 16 0,0-12 0,0 34 0,0-32 0,-3 38 0,2-22 0,-2 4 0,-3 25 0,-2 15 0,0-17 0,1 2 0,1-7 0,5-33 0,-12 75 0,11-72 0,-7 60 0,8-63 0,-2 46 0,3-50 0,0 43 0,0-43 0,0 34 0,0-37 0,0 25 0,0-26 0,0 23 0,0-23 0,0 16 0,0-17 0,-3 8 0,2-9 0,-2 2 0,3-3 0,0 0 0,0 0 0,0 1 0,0-1 0,0 0 0,0 0 0,0 0 0,0 0 0,3-3 0,-2-4 0,2-4 0,-3-3 0,0-3 0,3 2 0,-2-5 0,8-13 0,-7 11 0,10-26 0,-10 30 0,20-37 0,-19 35 0,38-57 0,-32 48 0,42-56 0,-39 57 0,17-17 0,6-7 0,-21 29 0,21-22 0,0 0 0,-19 23 0,56-45-6784,-23 23 6784,1 2-4537,27-19 4537,-59 44 0,24-18-3034,-7 12 3034,-21 6-525,62-25 525,-56 24 0,50-18 0,-54 20 2774,25-4-2774,-18 3 0,0 5 4148,-1-4-4148,-14 5 6203,2 0-6203,-3 1 1755,-3 0-1755,2 2 0,-5-2 0,2 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47.874"/>
    </inkml:context>
    <inkml:brush xml:id="br0">
      <inkml:brushProperty name="width" value="0.025" units="cm"/>
      <inkml:brushProperty name="height" value="0.025" units="cm"/>
    </inkml:brush>
  </inkml:definitions>
  <inkml:trace contextRef="#ctx0" brushRef="#br0">6668 6284 24575,'0'-7'0,"0"0"0,0-1 0,0 1 0,0 0 0,0 0 0,-3 0 0,2 0 0,-2 0 0,3 0 0,0 0 0,0 0 0,-3 3 0,2-5 0,-2 4 0,0-2 0,2 1 0,-5 2 0,5-3 0,-5 3 0,5-2 0,-2 2 0,-1 0 0,4-2 0,-7 2 0,3-3 0,-3 0 0,3 0 0,-2 3 0,5-2 0,-5 2 0,2 0 0,-3-5 0,-1 7 0,1-4 0,0 3 0,0 2 0,0-2 0,0 3 0,0 0 0,-1 0 0,1 0 0,-6-3 0,4 2 0,-14-5 0,10 5 0,-7-2 0,9 3 0,-12 0 0,12 0 0,-21 0 0,22 0 0,-23 0 0,23 0 0,-23 0 0,23 0 0,-19 0 0,19 0 0,-16 0 0,16 0 0,-16 0 0,17 0 0,-14 0 0,14 0 0,-8 0 0,9 0 0,-12 0 0,11 0 0,-17 0 0,16 3 0,-16-2 0,17 2 0,-24-3 0,19 0 0,-23 3 0,24-2 0,-20 2 0,23-3 0,-23 0 0,23 0 0,-22 0 0,18 0 0,-19 0 0,19 0 0,-18 0 0,21 0 0,-21 0 0,22 0 0,-23 0 0,23 0 0,-23 0 0,23 0 0,-26 0 0,25 0 0,-31 0 0,30 0 0,-14 0 0,-3 0 0,16 0 0,-32 0 0,31 0 0,-29 0 0,24 0 0,-20 0 0,25 0 0,-28 0 0,30 0 0,-37 0 0,18 0 0,0 0 0,-14 0 0,33 0 0,-49 0 0,45 0 0,-54 0 0,52 0 0,-44 0 0,46 0 0,-42 0 0,44 0 0,-50 0 0,49 0 0,-52 0 0,52 0 0,-49 0 0,50 0 0,-50 0 0,46 0-6784,-41 0 6784,43 0-1144,-45 0 1144,46 0 0,-52 0 0,53 0 0,-44 0 0,45 0 0,-42 0 0,42 0 0,-48 0 0,46 0-4158,-39 0 4158,42 0-947,-40 0 947,39 0 0,-48 3 0,46-2 3031,-39 2-3031,42-3 500,-37 0-500,37 0 5438,-43 0-5438,38 0 0,-29 0 0,33 0 0,-32 0 0,31 0 0,-41 0 0,43 0 0,-27 0 0,29 0 2088,-25 0-2088,20 0 0,-31 0 0,31 0 0,-31 0 0,34 0 0,-33 0 0,33 0 1160,-30 0-1160,28 0 0,-29 0 0,28 0 0,-30 0 0,33 0 0,-30 0 0,31 0 0,-31-3 0,30 2 0,-24-5 0,27 5 0,-24-5 0,22 5 0,-28-5 0,28 5 0,-25-5 0,26 5 0,-29-8 0,27 7 0,-33-10 0,33 10 0,-33-10 0,30 10 0,-41-16 0,42 11 0,-46-15 0,46 13 0,-48-13 0,45 15 0,-47-21 0,49 24 0,-52-27 0,52 27 0,-52-27 0,52 27 0,-49-24 0,50 22 0,-44-20 0,45 20 0,-32-19 0,31 19 0,-23-20 0,24 17 0,-26-17 0,27 20 0,-33-22 0,33 24 816,-37-31-816,34 28 0,-25-22 0,27 23 0,-19-15 0,21 14 0,-28-15 0,28 13 0,-25-10 0,26 10 0,-26-17 0,25 19 0,-28-24 0,28 24 0,-28-25 0,28 25 0,-9-12 0,-9-3 0,14 4 0,-23-16 0,7 4 0,14 13 0,-25-25 0,30 31 0,-30-31 0,31 31 0,-28-27 0,31 27 0,-36-36 0,34 33 0,-26-30 0,28 34 0,-25-35 0,24 32 0,-38-50 0,37 48 0,-38-51 0,36 52 0,-33-43 0,36 44 0,-16-15 0,2-4 0,11 18 0,-24-30 0,30 34 0,-23-32 0,3-5 0,5 10 0,-14-32 0,32 55 0,-26-46 0,25 46 0,-25-43 0,26 44 0,-19-31 0,20 33 0,-17-30 0,16 29 0,-16-42 0,17 40 0,-17-42 0,13 42 0,-10-40 0,11 42 0,-11-42 0,14 41 0,-14-41 0,14 42 0,-10-39 0,10 39 0,-11-36 0,12 36 0,-9-35 0,6 34 0,-3-34 0,3 35 0,-5-36 0,7 36 0,-4-36 0,2 37 0,0-37 0,1 36 0,-1-36 0,4 36 0,-3-32 0,2 32 0,-5-39 0,5 38 0,-5-44 0,5 44 0,-2-41 0,3 39 0,0-34 0,0 34 0,0-35 0,0 36 0,-3-58 0,2 55-3392,0-35 0,-1-1 3392,-1 32-1146,1-37 0,0-1 1146,-2 39-1889,1-31 1,2 1 1888,1 29 0,0-27-817,0 0 817,0 29 3373,0-52-3373,4 14 2046,-4 15-2046,7-46 6058,-7 71-6058,13-72 0,-11 72 2193,8-34-2193,2 6 0,-6 22 0,20-63 0,-20 66-6784,22-66 6784,-24 70-3977,24-60 3977,-25 61 0,26-57 0,-26 56 0,29-59 0,-29 59 0,32-57 0,-31 58-1404,40-60 1404,-34 55 0,31-50 0,-31 53-2755,28-46 2755,-26 48 2755,26-45-2755,-9 20 3402,-5 4-3402,21-21 0,-34 45 0,43-42 0,-40 41 0,46-41 0,-43 41 0,43-37 0,-43 37 0,53-38 0,-51 39-2558,60-39 2558,-59 39 0,24-14 0,0 1 0,-26 13-1517,34-15 0,0 2 1517,-32 16-1015,39-18 1,1 2 1014,-35 18 294,36-16 1,1-1-295,-31 15 0,30-10 0,-1 0 0,-32 12 0,39-12 0,9 3 0,-45 6 0,34-5 0,-1 1 0,-40 8-295,27-4 1,-1 1 294,-33 4 0,78-5 0,-76 6 166,72-2-166,-74 5 1206,71-2-1206,-67 3 0,68 0 0,-66 0 438,53 0-438,-58 0 815,46 3-815,-51-2 1113,44 9-1113,-22-2 0,2-1 0,8 6 0,-34-11 0,30 14 0,-29-14 0,26 17 0,-28-17 0,19 14 0,-20-14 0,23 17 0,-21-16 0,27 22 0,-27-21 0,31 24 0,-31-21 0,34 23 0,-34-18 0,43 22 0,-40-20 0,40 22 0,-42-26 0,35 26 0,-34-28 0,34 30 0,-38-30 3880,16 11-3880,-6 0 0,-11-11 0,30 21 0,-34-20 4502,27 14-4502,-15-4 0,0-3 0,12 13 0,-24-19 4264,14 10-4264,-4 0 0,-5-10 0,20 29 0,-10-18 0,0 8 0,6 0 0,-19-18 0,14 15 0,-12-17 0,8 14 0,-11-14 0,11 11 0,-8-6 0,9 11 0,-5-9 0,7 17 0,-13-23 0,12 20 0,-12-24 0,10 19 0,-11-18 0,7 13 0,-10-13 0,7 4 0,-8-4 0,8 3 0,-7-2 0,7 2 0,-8-2 0,5-1 0,-2-3 0,0 2 0,-1-2 0,-3 3 0,0 0 0,0 0 0,3-3 0,-2 3 0,2-3 0,-3 3 0,0 0 0,3 0 0,-2 0 0,2 0 0,-3-3 0,0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48.728"/>
    </inkml:context>
    <inkml:brush xml:id="br0">
      <inkml:brushProperty name="width" value="0.025" units="cm"/>
      <inkml:brushProperty name="height" value="0.025" units="cm"/>
    </inkml:brush>
  </inkml:definitions>
  <inkml:trace contextRef="#ctx0" brushRef="#br0">558 1 24575,'0'7'0,"0"13"0,0-10 0,3 13 0,-2-15 0,2 5-6784,0 8 6784,-2-7-3967,5 37 3967,-5-36-374,5 46 374,-5-48 0,5 38 0,-5-38 0,2 29 0,-3-28 0,0 29 0,0-28 4634,0 24-4634,0-26 0,0 17 0,-3-20 5704,-1 16-5704,0-21 787,-2 9-787,2-7 0,-3 0 0,0-3 0,-1 2 0,1-5 0,-6 9 0,4-9 0,-11 6 0,11-7 0,-10 0 0,10 0 0,-11-3 0,11 2 0,-10-2 0,7 0 0,-3 2 0,5-5 0,3 5 0,0-2 0,0 3 0,-1 0 0,5-4 0,-23-3 0,17 0 0,-29-7 0,27 10 0,-18-9 0,19 12 0,-19-15 0,19 11 0,-20-15 0,21 15 0,-17-14 0,16 14 0,-16-15 0,16 15 0,-6-11 0,9 14 0,-4-7 0,3 8 0,-2-5 0,3 5 0,0-2 0,3 3 0,1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35.745"/>
    </inkml:context>
    <inkml:brush xml:id="br0">
      <inkml:brushProperty name="width" value="0.025" units="cm"/>
      <inkml:brushProperty name="height" value="0.025" units="cm"/>
    </inkml:brush>
  </inkml:definitions>
  <inkml:trace contextRef="#ctx0" brushRef="#br0">1 101 24575,'13'0'0,"-5"-3"0,6 3 0,-7-4 0,0 4 0,3 0 0,4 0 0,41-3 0,-31 3 0,68-7 0,-75 7 0,34-4 0,1 4 0,-31-3 0,26 2 0,10-2-6784,32-8 6784,-12 6 0,2-2 0,-9 4 0,-35 2 0,28-2 0,2 0 0,-26 2 0,14 0 0,4-1 0,18 2 6784,-10 0-6784,24 0-5745,-70 0 5745,23 0 0,-17 0 0,15 0 0,-7 0 0,14 0 0,-36 0 0,21 4 0,-22-4 0,19 3 0,-20-3 5745,10 0-5745,-11 0 0,2 0 0,-3 0 0,0 0 0,0 0 0,10 0 0,-8 0 0,7 0 0,-9 0 0,0 0 0,-6 0 0,-5 0 0,-7 0 0,0 0 0,1 0 0,-36 4 0,30 0-6784,-77 6 6784,71-5-2269,-41 2 1,-3-2 2268,35-3-1517,-40 4 0,1 1 1517,42-6-1015,-41 4 1,0 0 1014,38-4 0,-38 0 0,0 1 0,38-2 0,-34 0 0,0 0 0,37 0 0,-27 1 0,4 1 0,35-1 2029,-30 2-2029,-5-3 0,33 0 0,-69 0 0,68 0 0,-52 3 0,53-2 0,-33 2 0,40-3 3034,-19 0-3034,21 0 4537,2 0-4537,8 0 6784,6 0-6784,0 0 0,3 0 0,-2 0 0,21 0 0,-17 0 0,54-3 0,-46 2-6784,73-8 6784,-69 7-2269,33-4 1,0 0 2268,-31 4 0,47-4-3034,-8 0 3034,-38 4-1015,40-6 1,-1 0 1014,-39 5 174,45-5 1,1 0-175,-42 6 1100,27-2 1,5-1-1101,-7 1 3292,2 0-3292,5-2 0,-46 5 4923,28-2-4923,-29 3 0,14 0 0,-17 0 5619,25 0-5619,-26 0 0,33-3 0,-34 2-6784,33-2 6784,-31 3-782,34-3 782,-35 2 0,38-2 0,-36 3 0,40 0 0,-42 0-314,45 0 314,-43 0 0,40 0 0,-42 0 0,29 0 0,-30 0 6241,12 0-6241,-16 0 1141,0 0-1141,0 0 498,-7 0-498,-1 3 0,-6-2 0,0 2 0,0-3 0,0 0 0,-10 3 0,8 1 0,-24 0 0,19 2 0,-26-2 0,20 0 0,-30 3 0,30-7 0,-44 10 0,49-8 0,-56 10 0,53-10 0,-41 11 0,44-12 0,-30 5 0,33-6 0,-27 4 0,29-4 0,-20 7 0,21-6 0,-14 2 0,14-3 0,-8 0 0,9 0 0,-5 3 0,5-2 0,-2 2 0,3-3 0,3 0 0,0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37.001"/>
    </inkml:context>
    <inkml:brush xml:id="br0">
      <inkml:brushProperty name="width" value="0.025" units="cm"/>
      <inkml:brushProperty name="height" value="0.025" units="cm"/>
    </inkml:brush>
  </inkml:definitions>
  <inkml:trace contextRef="#ctx0" brushRef="#br0">0 1 24575,'7'0'0,"0"0"0,-3 3 0,2-2 0,-2 5 0,6 1 0,-2-2 0,15 14 0,-16-12-6784,27 25 6784,-26-21 0,27 25 0,-22-23 0,11 11 0,-7-6 0,-5-7 0,-2 3 0,2-1 0,-6-4 0,7 5 0,13 12 0,-15-14 6784,34 33-6784,-27-24 0,28 33 0,-28-31-6784,23 35 6784,-33-44-4537,29 44 4537,-32-42-3034,29 46 3034,-30-44-1582,30 46 1582,-29-50 0,26 47 0,-25-47 1696,17 40-1696,-17-41 0,3 16 3090,3 1-3090,-5-5 4621,6 8-4621,-4-1 0,-7-21 4859,7 15-4859,-8-18 1671,8 15-1671,-7-13 0,7 16 0,-5-20 0,0 17 0,2-18 0,-2 12 0,0-15 0,-1 0 0,-6-9 0,2-6 0,-2 4 0,0-29 0,2 25 0,-2-35 0,3 37 0,-3-37 0,2 35 0,-9-47 0,9 43 0,-12-44 0,12 41 0,-15-44 0,13 43 0,-13-49 0,15 52 0,-6-32 0,7 39 0,4-24 0,-1 24 0,8-27 0,-7 27 0,9-27 0,-9 27 0,10-24 0,-10 25 0,12-19 0,-11 17 0,12-15 0,-9 15 0,11-11 0,-13 14 0,19-13 0,-18 16 0,18-19 0,-18 18 0,21-21 0,-21 21 0,18-22 0,-19 23 0,13-16 0,-14 16 0,14-13 0,-10 14 0,1-8 0,-4 9 0,-5 1 0,2 3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40.593"/>
    </inkml:context>
    <inkml:brush xml:id="br0">
      <inkml:brushProperty name="width" value="0.025" units="cm"/>
      <inkml:brushProperty name="height" value="0.025" units="cm"/>
    </inkml:brush>
  </inkml:definitions>
  <inkml:trace contextRef="#ctx0" brushRef="#br0">1 1 24575,'3'10'0,"-2"-2"0,2 2 0,0-6 0,-2 2 0,2 5 0,-3 1 0,3 21 0,-2-18 0,5 40 0,-5-41 0,5 47 0,-2-35-6784,3 58 6784,-3-53-2269,1 26 1,-1-2 2268,-2-33-1517,2 40 0,1 0 1517,-1-40-1015,-2 44 1,0-1 1014,1-42 0,-2 38 0,-2 0 0,1-42 0,1 36 0,1-1 0,-1-34 0,8 73 0,-7-77 0,7 54 0,-8-56 2029,5 25-2029,-5-2 0,5 9 0,-5 3 0,5 23 0,-5-50 1729,5 62-1729,-5-64 0,2 55 0,-3-59 3071,3 46-3071,-2-48-418,2 37 418,-3-40 0,3 12 5205,-2-15-5205,2-1 2611,-3 0-2611,0 0 1373,0 0-1373,3 10 784,-2-8-784,5 21 0,-5-20 0,8 26 0,-7-22 0,7 29 0,-5-28 0,3 24 0,-3-29 0,2 19 0,-5-19 0,5 10 0,-5-12 0,5 5 0,-5-5 0,2 6 0,-3-6 0,3 8 0,-2-7 0,5 8 0,-5-9 0,2 5 0,0-5 0,-2 2 0,2-3 0,-3 1 0,0-1 0,0 0 0,3-3 0,-2 2 0,2-2 0,-3 3 0,3-3 0,-2 3 0,2-4 0,-3 5 0,0-1 0,0 0 0,0 0 0,3-3 0,1-1 0,3-3 0,0 0 0,0-3 0,0 2 0,0-2 0,4 3 0,-4-3 0,25-1 0,-19 0 0,41-2 0,-41 5 0,50-8 0,-45 4 0,56-5 0,-52 6 0,54-5 0,-57 7 0,50-7 0,-55 8 0,46-5 0,-46 5 0,24-5 0,-29 5 0,4-2 0,-6 3 0,0 0 0,-3-3 0,2-1 0,-2 0 0,3-2 0,0 5 0,16-8 0,-16 7 0,12-4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41.910"/>
    </inkml:context>
    <inkml:brush xml:id="br0">
      <inkml:brushProperty name="width" value="0.025" units="cm"/>
      <inkml:brushProperty name="height" value="0.025" units="cm"/>
    </inkml:brush>
  </inkml:definitions>
  <inkml:trace contextRef="#ctx0" brushRef="#br0">0 2453 24575,'50'-4'0,"-12"1"0,-27 3 0,-4 0 0,0 0 0,0 0 0,0 0 0,6 0 0,-4 0 0,13 0 0,-12 0 0,15-3 0,-15 2 0,12-2 0,-13 3 0,10-3 0,-10 2 0,7-2 0,-8 3 0,2 0 0,-3 0 0,0 0 0,-3-3 0,2 2 0,-5-5 0,2 2 0,0-3 0,-2 0 0,2 0 0,0 0 0,-2 0 0,2-13 0,-3 10 0,3-31 0,-2 25 0,-1-60 0,-1 48-3392,-3-25 0,-1 0 3392,3 27 0,-4-34-2723,6 49 2723,0-3-305,0 3 305,-3 0 0,2 1 0,-2 2 0,3-2 0,-3-6 0,2 6 5284,-2-9-5284,-1-20 0,4 18-2637,-4-62 2637,4 62-4156,0-68 4156,0 70-942,0-27 942,0 36 0,0 3 0,0 0 0,0-9 0,0 7 0,0-7 0,0 9 0,0 0 0,0-9 0,0 6 4070,0-6-4070,0-16 6087,0 6-6087,0-50 2106,0 43-2106,-3-59 0,2 68 0,-5-66 0,5 71-6784,-2-54 6784,3 59-2749,-3-40 2749,2 43-3626,-2-37 3626,3 36-1148,0-39 1148,0 38 2400,0-47-2400,0 46 0,0-56 0,0 55-1400,0-51 1400,0 52 0,0-21 2936,0 28-2936,0 0 1880,0 0-1880,0 0 920,0 0-920,-3-7 0,2 6 6395,-2-5-6395,3-7 0,0 10 1176,0-22-1176,0 22 0,0-16 0,0 18 0,0-6 0,0 4 0,0-10 0,0 7 0,0-26 0,0 28 0,3-37 0,-2 36 0,2-36 0,-3 36 0,0-23 0,0 26 0,0-11 0,0 13 0,0-3 0,0 3 0,0 3 0,0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2"/>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4"/>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5"/>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6"/>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7"/>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9"/>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0"/>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1"/>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2"/>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3"/>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4"/>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5"/>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35.467"/>
    </inkml:context>
    <inkml:brush xml:id="br0">
      <inkml:brushProperty name="width" value="0.025" units="cm"/>
      <inkml:brushProperty name="height" value="0.025" units="cm"/>
    </inkml:brush>
  </inkml:definitions>
  <inkml:trace contextRef="#ctx0" brushRef="#br0">435 21 24575,'-7'0'0,"1"0"0,-1 0 0,4 3 0,-3-2 0,2 2 0,-8 0 0,7 1 0,-25 8 0,22-4 0,-39 16 0,34-17 0,-37 22 0,38-22-1168,-18 11 1168,23-12 0,-11 7 0,3-2 0,-2 2 0,-1 2 0,10-10 0,-7 10 0,10-11 0,-18 26 0,16-18 0,-20 33 0,19-34-887,-2 13 887,7-18-291,3 1 291,-3-1 1097,2 1-1097,-1 0 0,2-1 0,0 4 925,-3-3-925,2 3 324,-2 8-324,3-9 0,0 24 0,3-23 0,3 29 0,1-28 0,9 22 0,-3-18 0,18 16 0,-14-15 0,26 14 0,-31-24 0,35 14 0,-36-17 0,50 11 0,-45-12 0,53 3 0,-43-5 0,15 0 0,9-2 0,-33-2 0,56-8-6784,-20-10 6784,-3 6-4537,20-19 4537,-57 22-1139,33-21 1139,-35 22-603,18-20 603,-20 22 3442,9-28-3442,-14 27 0,4-30 0,-7 30 0,2-35 0,-3 33 0,0-39 0,0 40 0,-9-47 0,7 46 0,-15-37 0,14 40 0,-17-28 0,14 30 0,-18-29 0,15 32 5379,-12-21-5379,13 24 2305,-10-12-2305,10 13 0,-2-8 1508,-2 5-1508,7 1 429,-13-3-429,1 5 0,3-2 0,-8 3 0,14 0 0,-16 0 0,15 0 0,-15 0 0,16 0 0,-16 3 0,14-2 0,-17 5 0,18-5 0,-12 4 0,13-4 0,-7 5 0,10-2 0,-4-1 0,6 0 0,-1 3 0,-2-4 0,6 6 0,-3-7 0,3 2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6"/>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7"/>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8"/>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0"/>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1"/>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2"/>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3"/>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4"/>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5"/>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2.426"/>
    </inkml:context>
    <inkml:brush xml:id="br0">
      <inkml:brushProperty name="width" value="0.025" units="cm"/>
      <inkml:brushProperty name="height" value="0.025" units="cm"/>
    </inkml:brush>
  </inkml:definitions>
  <inkml:trace contextRef="#ctx0" brushRef="#br0">305 1 24575,'0'15'0,"0"-6"0,0 9 0,0-10 0,0 4 0,0-5 0,0 3 0,0 14 0,0-13 0,3 36 0,-2-34 0,2 34 0,-3-27 0,0 39 0,0-33 0,3 43 0,-3-53 0,3 64 0,-3-62 0,3 70 0,-2-69 0,5 58 0,-6-59 0,3 47 0,-3-49 0,3 32 0,-2-35 0,2 15 0,-3-20 0,0 4 0,0-5 0,0-1 0,0 1 0,-3-4 0,2 3 0,-5 7 0,3-5 0,-10 28 0,5-24 0,-13 47 0,12-41-6784,-27 74 6784,24-61-2269,-15 30 1,0 0 2268,16-28-1517,-10 15 0,1-4 1517,15-28-2029,-25 57 2029,19-55 1284,-16 62-1284,19-66 2015,-7 45-2015,11-47 0,-5 30 0,5-33 3663,0 27-3663,2-25 5478,2 22-5478,0-24 2291,0 9-2291,0-11 1653,0 3-1653,0-9 0,2-5 0,-1-3 0,2 0 0,-3 5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6"/>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7"/>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8"/>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9"/>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0"/>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2"/>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3"/>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4"/>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5"/>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3.371"/>
    </inkml:context>
    <inkml:brush xml:id="br0">
      <inkml:brushProperty name="width" value="0.025" units="cm"/>
      <inkml:brushProperty name="height" value="0.025" units="cm"/>
    </inkml:brush>
  </inkml:definitions>
  <inkml:trace contextRef="#ctx0" brushRef="#br0">1 1 24575,'2'12'0,"2"-1"0,0 2 0,-1 0 0,-3-6 0,2 5 0,-1-4 0,8 24 0,-8-19 0,14 46 0,-10-45-8503,13 62 8503,-12-59-2438,14 68 2438,-17-69-3160,23 69 3160,-19-68-2113,25 72 2113,-25-70 1256,31 70-1256,-31-69-220,26 51 220,-25-59 2272,13 36-2272,-13-37 3579,10 28-3579,-13-29 1731,12 29-1731,-12-28 0,10 24 0,-10-25 6382,6 14-6382,-9-16 900,6 2-900,-7-5 314,2-7-314,-3 2 0,-3-7 0,2 4 0,-2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6"/>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7"/>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8"/>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9"/>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1"/>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2"/>
    </inkml:context>
    <inkml:brush xml:id="br0">
      <inkml:brushProperty name="width" value="0.025" units="cm"/>
      <inkml:brushProperty name="height" value="0.025" units="cm"/>
    </inkml:brush>
  </inkml:definitions>
  <inkml:trace contextRef="#ctx0" brushRef="#br0">0 0 24575,'7'0'0,"-1"0"0,-2 0 0,-1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3"/>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4"/>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5"/>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5.907"/>
    </inkml:context>
    <inkml:brush xml:id="br0">
      <inkml:brushProperty name="width" value="0.025" units="cm"/>
      <inkml:brushProperty name="height" value="0.025" units="cm"/>
    </inkml:brush>
  </inkml:definitions>
  <inkml:trace contextRef="#ctx0" brushRef="#br0">1 427 24575,'6'0'0,"4"-3"0,-6 0 0,5-1 0,-9-2 0,6 3 0,-2-4 0,11-8 0,-10 7 0,21-19 0,-19 18 0,16-15 0,-12 13 0,17-16 0,-16 17 0,27-25 0,-29 31 0,11-16 0,-1 8 0,8-11 0,0 7 0,-3-4 0,-2 8 0,-16 3 0,31-15 0,-16 10 0,5 0 0,0-3 0,-19 15 0,7-13 0,-8 14 0,-4-8 0,3 6 0,-2-1 0,-1-1 0,3 4 0,-5-5 0,4 5 0,-1-2 0,2 3 0,-2 3 0,2-2 0,-3 2 0,7 6 0,-3-7 0,14 18 0,-12-17 0,29 24 0,-29-21 0,17 10 0,-5 4 0,-8-13 0,37 32 0,-34-28 0,48 37 0,-26-21 0,3 6 0,8 0 0,-41-23 0,30 14 0,-28-19 0,13 9 0,-15-12 0,4 4 0,-8-6 0,-1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7"/>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8"/>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9"/>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0"/>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1"/>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2"/>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3"/>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4"/>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5"/>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8.320"/>
    </inkml:context>
    <inkml:brush xml:id="br0">
      <inkml:brushProperty name="width" value="0.025" units="cm"/>
      <inkml:brushProperty name="height" value="0.025" units="cm"/>
    </inkml:brush>
  </inkml:definitions>
  <inkml:trace contextRef="#ctx0" brushRef="#br0">22 77 24575,'6'0'0,"0"-3"0,1 3 0,20-3 0,-16 3-8503,30 0 8503,-31 0-2818,77 0 2818,-56 0-1517,41 0 0,2 0 1517,-27 0-677,16 0 1,16 0 0,-14 0 676,-10 0 0,30 0 0,24 2 0,-24-1 0,-31-1 0,26 3 0,22 1 0,-23 0 0,-30-2 0,50 3 0,-4 0 0,-57-4 169,43 0 0,-1 1-169,-50-2 0,44-2 0,-2 1 0,-47 0 0,44-3 0,-2-1 0,-44 1 0,42-2 0,-2 0 0,-43 2 544,67-8-544,-74 11 2465,22-8-2465,-27 8 3687,-5-2-3687,-1 0 5513,-8 3-5513,3-3 3837,-7 3-3837,3 0 0,-11 0 0,9 0 0,-24 3 0,25 0 0,-56 7 0,50-6-3392,-44 4 0,-5-1 3392,35-5-2269,-59 8 1,-4 1 2268,54-8-1012,-26 2 1,-19 1 0,17-2 1011,22-4-677,-26 2 1,-18 1 0,17-1 676,19-1 0,-32 0 0,-23 1 0,22-1 0,28-1 0,-28 0 0,-23 1 0,25 0 0,35 0 0,-22 0 0,-19 0 0,20 0 0,25-1 0,-37 0 0,4 0 0,52 0 0,-74 0 0,78 0 1887,-51 0-1887,59 0 2963,-15 0-2963,24-3 4432,2 3-4432,5-3 6626,0 0-6626,1 2 476,-1-2-476,2 3 0,1-3 0,17-3 0,-14 2 0,57-8 0,-43 8 0,26-3 0,2 1 0,-18 2-3392,32-3 0,0 0 3392,-24 5 0,41-7 0,-22 5 0,-4 0 0,-8 2 0,16-1 0,16 0 0,-12 1-344,5 2 344,-9-1 0,14 0 0,-1 0-1475,-7 0 1,-1 0 0,-3 0 1474,11-1 0,2 0 0,13 0 0,8-1 0,-24 1 4423,-31 1-4423,50-2 0,-5 0-4341,-65 2 4341,49-2 232,-36 3-232,-16 0 4579,11 0-4579,-29 0 0,-11 0 0,-19 3 0,14 1 6658,-13 0-6658,-23 7 0,30-6-3392,-40 5 0,-3-1 3392,33-4 0,-57 6 0,-4-1-179,46-7 179,-30 6 0,-22 4 0,19-4-823,18-4 823,-15 3 0,-27 3 0,-1 0 0,27-3 0,8-3 0,-11 0 0,-28 3 0,1-1 0,29-1 0,21 0 0,-30-1 0,-23 1 0,24-1 0,31 1 0,-37-1 0,-4-2 0,24-3 0,-9 0 6288,33 0-6288,43 0 251,1 0-251,7 0 0,14 0 0,-11 0 0,45-3 0,-40 2 1247,28-3-1247,22 1 0,-33 2 0,58-5 0,4-2-1178,-42 5 1178,29-2 0,22-1 0,-19 1 0,-16 5 0,6-3 0,24-1 0,1 0 0,-23 1-1706,5 1 1706,3-2 0,28 0 0,0-1 0,-26 2 0,6 1 0,-15-1 0,20-2 0,6 0 0,-13 0 0,-15 2 0,-7 0 0,-1 0 0,3-1 0,-1-1 0,-2 1 0,32-1 0,-22 1 0,-50 0 0,19 0 0,5-1 0,-30 4 0,35-5 0,-43 6 0,7-6 0,-19 5 1074,-2-2-1074,-5 3 1810,-1 0-1810,1 0 0,-1 0 0,0 0 0,1 0 0,-1 0 0,1 0 0,-1 3 0,1-2 0,-4 2 0,6-3 0,-2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6"/>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7"/>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8"/>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9"/>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0"/>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2"/>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4"/>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5"/>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9.419"/>
    </inkml:context>
    <inkml:brush xml:id="br0">
      <inkml:brushProperty name="width" value="0.025" units="cm"/>
      <inkml:brushProperty name="height" value="0.025" units="cm"/>
    </inkml:brush>
  </inkml:definitions>
  <inkml:trace contextRef="#ctx0" brushRef="#br0">0 0 24575,'4'11'0,"-1"-2"0,0 7 0,0 1 0,1 6 0,-1-6 0,0 2 0,-3-11 0,9 22 0,-8-19 0,22 33 0,-18-32 0,32 35 0,-29-35-6784,33 30 6784,-33-32-3534,46 29 3534,-42-28 0,60 27 0,-56-27-3366,62 21 3366,-62-22-1126,39 7 1,3 0 1125,-32-10 0,35 8 0,-2-3 0,-36-10-225,39 6 1,1-1 224,-34-5 0,45 1 0,-1-1 0,-47-2 586,53 0-586,-65 0 2114,-1-3-2114,-4 3 3279,0-3-3279,-1 3 0,4 0 0,15-3 0,-12 2 4990,15-2-4990,8-2 4642,-20 0-4642,49-7 595,-51 8-595,46-13 178,-46 14-178,40-20 0,-44 20 0,37-14 0,-37 15 0,29-6 0,-31 7 0,14-2 0,-17 3 0,8 0 0,-7 0 0,13 0 0,-10 3 0,14 1 0,-14-1 0,18 6 0,-18-8 0,21 11 0,-20-10 0,7 6 0,-10-7 0,-2 5 0,-1-5 0,0 2 0,-2 0 0,2-3 0,-5 6 0,4-5 0,-1 2 0,-1 0 0,3-3 0,1 9 0,0-7 0,8 12 0,-7-9 0,16 17 0,-12-14-6784,21 16 6784,-23-15-757,33 15 757,-34-15 0,32 12 0,-31-16-211,25 13 211,-24-16 0,24 13 0,-26-11 6304,18 6-6304,-19-7 1114,16 6-1114,-15-7 334,12 6-334,-14-4 0,9 3 0,-9-4 0,5 0 0,-5-3 0,2 0 0,-5 0 0,-1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6"/>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7"/>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8"/>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0"/>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1"/>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3"/>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4"/>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5"/>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1:49.922"/>
    </inkml:context>
    <inkml:brush xml:id="br0">
      <inkml:brushProperty name="width" value="0.025" units="cm"/>
      <inkml:brushProperty name="height" value="0.025" units="cm"/>
    </inkml:brush>
  </inkml:definitions>
  <inkml:trace contextRef="#ctx0" brushRef="#br0">40 0 24575,'3'4'0,"-2"2"0,8 0 0,-5-2 0,5 2 0,-5-3 0,2-2 0,-6 5 0,9-3 0,-5 1 0,6 2 0,13 12 0,-12-8 0,33 26 0,-27-23 0,43 33 0,-40-31-6784,41 36 6784,-49-43 0,26 30 0,-29-31 0,6 8 0,-6 0 0,-1-6 0,-2 7 0,-9-7 6784,2-2-6784,-14-1 0,10 1 0,-19 2 0,14-4 0,-28 12 0,26-14 0,-39 21 0,39-21 0,-44 20 0,43-17-6784,-44 21 6784,45-21-2348,-36 21 2348,40-21-818,-24 15 818,26-16 0,-9 10 0,8-14 1304,4 17 0,0-16 0,3 10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6"/>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8"/>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9"/>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0"/>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1"/>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2"/>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3"/>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4"/>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5"/>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2:45.023"/>
    </inkml:context>
    <inkml:brush xml:id="br0">
      <inkml:brushProperty name="width" value="0.025" units="cm"/>
      <inkml:brushProperty name="height" value="0.025" units="cm"/>
    </inkml:brush>
  </inkml:definitions>
  <inkml:trace contextRef="#ctx0" brushRef="#br0">269 0 24575,'14'0'0,"-2"0"0,-3 0 0,-2 0 0,3 0 0,-4 3 0,1-2 0,5 5 0,-4-5-6784,13 4 6784,-13-4-1283,19 5 1283,-18-5 0,21 5 0,-21-6-546,26 9 546,-24-7 0,24 6 0,-25-7 5879,10 5-5879,-12-5 1833,-2 4-1833,0-4 901,-5 5-901,1-2 0,-2 2 0,0 1 0,0-1 0,0 16 0,0-9 0,0 15 0,-3 0 0,-3 12 0,1 8 0,-3 4 0,7-21 0,-8 14-6784,8-24 6784,-8 10 0,-1 29 0,0 11 0,-1-2 0,5-14 0,1-6 0,3-25 0,-3 29 0,-2 0 6784,3-27-6784,-2 30 0,0 0 0,1-34 0,-1 30 0,1-1 0,3-31 0,-7 70 0,9-71 0,-3 25 0,0 4 0,2-32-3429,-2 40 3429,3-47 0,0 5-18,0-7 18,0 0 0,0 8 0,0-6 0,0 6 0,0 18 0,0-20 0,-3 55 0,2-53 0,-7 50 0,6-46-3351,-7 44 3351,9-42-3592,-3 50 3592,3-57 0,0 48 0,0-49 0,-3 46 0,2-39 0,-2 17 0,0-13 0,3-11 0,-9 32 0,7-29 0,-9 31 0,9-36 4999,-7 30-4999,3-11 0,1 1 0,-6 14 0,9-34 0,-6 31 0,4-32 0,-3 29 0,4-28 5391,-3 25-5391,5-27 0,-2 15 0,3-16 0,0 5 0,0-7 0,0 1 0,0 0 0,0-1 0,0 1 0,0-1 0,-3-2 0,2 2 0,-1-3 0,-1 1 0,-1-1 0,-3-3 0,1 0 0,-1 0 0,1 0 0,-1 0 0,1 0 0,-4 0 0,0 0 0,0 0 0,0 0 0,-2 3 0,4-2-6784,-28 7 6784,23-6 0,-37 7 0,32-9 0,-16 6 0,20-5 0,2 2 0,5-3 6784,-2 0-6784,4-3 0,-1 2 0,6-2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6"/>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7"/>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8"/>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9"/>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0"/>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1"/>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3"/>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4"/>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5"/>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2:46.136"/>
    </inkml:context>
    <inkml:brush xml:id="br0">
      <inkml:brushProperty name="width" value="0.025" units="cm"/>
      <inkml:brushProperty name="height" value="0.025" units="cm"/>
    </inkml:brush>
  </inkml:definitions>
  <inkml:trace contextRef="#ctx0" brushRef="#br0">1 1 24575,'10'0'0,"-1"0"0,-3 0 0,1 0 0,-1 0 0,4 0 0,-6 3 0,19 3 0,-10-1 0,52 18 0,-42-19 0,68 32 0,-55-25-3392,25 14 0,2 2 3392,-19-12-2269,30 20 1,-4 2 2268,-38-20-1517,37 27 0,0 1 1517,-36-23-1015,34 30 1,-2 0 1014,-41-32 663,26 28 1,1 3-664,-19-15 0,10 15 0,1 0 0,-10-8 0,15 20 0,-2-2 0,-24-33 0,23 34 0,1-1 0,-25-36-664,23 33 1,-1-1 663,-23-30 714,21 20 1,3 1-715,-12-16 577,17 10-577,-22-21 0,-17-11 2428,3-3-2428,-3 6 0,3-6 0,0 2 0,0 1 0,0-3 0,0 3 0,26 10 1721,-19-11-1721,19 11-1325,10 2 0,-1-2 1325,-8-4 0,38 15 0,3-2-720,-25-13 720,30 10-99,3-7 0,10 0 99,-30-6 0,0-1 0,1 2 0,1 0 0,-1 0 0,7 0 0,12-1 0,10-1 0,-5-2 0,-22 0 0,8 2 0,-4-4 0,23 0 0,-1 0 0,-26-2 0,-13 1 0,12 1 0,26 1 0,0 0 0,-25-2 0,-4-2 0,9 1 0,26 3 0,0 0 0,-27-3-1122,-11-3 1122,22 3 0,8 2 0,-28-4 0,0 0 0,24 2 0,2 0 0,-11-2 0,1 1 0,-6-3 0,4 1 0,-24-2 0,-29-1-733,44 2 1,-1-1 732,-44 0 0,33 2 0,-3 0 0,-41-3 322,65 9-322,-65-7 486,60 6-486,-62-7 2430,24 2-2430,-8 0 3632,-6-2-3632,8 2 4239,-14-3-4239,-12 0 5275,-2-3-5275,2 2 0,-6-2 0,3 3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6"/>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7"/>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8"/>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9"/>
    </inkml:context>
    <inkml:brush xml:id="br0">
      <inkml:brushProperty name="width" value="0.025" units="cm"/>
      <inkml:brushProperty name="height" value="0.025" units="cm"/>
    </inkml:brush>
  </inkml:definitions>
  <inkml:trace contextRef="#ctx0" brushRef="#br0">0 0 24575,'7'0'0,"-1"0"0,-2 0 0,-1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0"/>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1"/>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2"/>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3"/>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4"/>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5"/>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2:46.599"/>
    </inkml:context>
    <inkml:brush xml:id="br0">
      <inkml:brushProperty name="width" value="0.025" units="cm"/>
      <inkml:brushProperty name="height" value="0.025" units="cm"/>
    </inkml:brush>
  </inkml:definitions>
  <inkml:trace contextRef="#ctx0" brushRef="#br0">16 0 24575,'3'3'0,"3"-2"-9831,0 8 8341,2-8 4308,1 5-2818,0 0 1719,-1-2-1719,24 20 0,-20-16 0,52 30 0,-49-33 0,58 36 0,-56-36-1494,22 18 1494,-30-22 0,-2 5 0,5-2 0,-4-1 0,4 3 0,-5-2 0,-1-1 0,1 3-4042,2-2 4042,-2-1 0,3 3 1456,25 13-1456,-22-9 551,37 20-551,-40-24 0,11 11 0,-17-12 5036,-4 4-5036,-4-5 0,-14 10 0,8-11-2301,-32 27 2301,30-23-3229,-56 34 3229,52-32-3204,-67 35 3204,64-36-1257,-61 34 1257,59-34 0,-51 33 0,55-36 2168,-30 24-2168,37-24 913,-8 11 1,14-12 0,2 2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6"/>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7"/>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8"/>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9"/>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0"/>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1"/>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2"/>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3"/>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4"/>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5"/>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6"/>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7"/>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8"/>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9"/>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0"/>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1"/>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2"/>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3"/>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4"/>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5"/>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6"/>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7"/>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8"/>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9"/>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0"/>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1"/>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2"/>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3"/>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4"/>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5"/>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6"/>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7"/>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8"/>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9"/>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0"/>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1"/>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2"/>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3"/>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4"/>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5"/>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6"/>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7"/>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8"/>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9"/>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0"/>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1"/>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2"/>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3"/>
    </inkml:context>
    <inkml:brush xml:id="br0">
      <inkml:brushProperty name="width" value="0.025" units="cm"/>
      <inkml:brushProperty name="height" value="0.025" units="cm"/>
    </inkml:brush>
  </inkml:definitions>
  <inkml:trace contextRef="#ctx0" brushRef="#br0">7 1 24575,'-3'0'0,"0"0"0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4"/>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5"/>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6"/>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7"/>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8"/>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9"/>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0"/>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1"/>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2"/>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3"/>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5"/>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6"/>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7"/>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8"/>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9"/>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0"/>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1"/>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2"/>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3"/>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4"/>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5"/>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8"/>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9"/>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0"/>
    </inkml:context>
    <inkml:brush xml:id="br0">
      <inkml:brushProperty name="width" value="0.025" units="cm"/>
      <inkml:brushProperty name="height" value="0.025" units="cm"/>
    </inkml:brush>
  </inkml:definitions>
  <inkml:trace contextRef="#ctx0" brushRef="#br0">172 1 24575,'0'7'0,"0"0"0,0 0 0,0 0 0,0 0 0,0 7 0,0-5-6784,-3 23 6784,2-20-1151,-8 36 1151,4-32 0,-9 43 0,6-42 0,1 22 0,1-34 0,5 5 0,-2-7 0,3 5 0,-3-1 0,2 3 0,-5-2 0,5 2 0,-12 23 0,11-20 0,-17 42 0,16-42 0,-16 41 0,17-40 6214,-14 34-6214,15-37 1721,-9 19-1721,9-21 0,-5 7 0,5-8 0,-5-1 0,5-7 0,-2-4 0,3-3 0,0-9 0,0 7 0,3-26 0,1 17 0,3-22 0,0 23 0,6-30 0,-7 33-6784,12-46 6784,-12 47-3402,13-47 3402,-13 46-844,6-22 844,-11 29 0,2 0 0,0 0 4681,-2 0-4681,5-3 0,-5 2 4671,5-2-4671,-2-3 0,0 4 0,2-10 0,-5 10 1678,5-7-1678,-5 8 0,2-2 0,-3 3 0,0 0 0,3 3 0,-2-2 0,2 5 0,-3-2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1"/>
    </inkml:context>
    <inkml:brush xml:id="br0">
      <inkml:brushProperty name="width" value="0.025" units="cm"/>
      <inkml:brushProperty name="height" value="0.025" units="cm"/>
    </inkml:brush>
  </inkml:definitions>
  <inkml:trace contextRef="#ctx0" brushRef="#br0">1 317 24575,'3'-4'0,"1"-9"0,3 11 0,-3-10 0,2 8 0,-2-3 0,0 0 0,5-7 0,-4 9 0,14-23 0,-9 20-6784,21-30 6784,-20 27-4537,28-27 4537,-28 30 0,27-26 0,-27 27 0,24-22 0,-25 22 0,16-11 0,-18 13 4537,5-5-4537,-6 6 6784,0 1-6784,1 6 0,-5 1 0,4 3 0,-7 0 0,7 0 0,-7 1 0,10 5 0,-9-4 0,12 20 0,-12-18 0,12 28 0,-12-28 0,12 34 0,-8-32 0,8 42 0,-5-42 0,5 33 0,-8-36 0,7 26 0,-10-25 0,10 18 0,-10-20 0,4 4 0,-6-9 0,0-1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0.587"/>
    </inkml:context>
    <inkml:brush xml:id="br0">
      <inkml:brushProperty name="width" value="0.025" units="cm"/>
      <inkml:brushProperty name="height" value="0.025" units="cm"/>
    </inkml:brush>
  </inkml:definitions>
  <inkml:trace contextRef="#ctx0" brushRef="#br0">185 203 24575,'-2'63'0,"1"0"0,0-22 0,-4 10 0,-3 26 0,-3 19 0,-1 12 0,-1 3 0,1-2 0,2-12 0,2-19 0,2 9 0,2-15 0,-2 14-1405,-2-2 1,-4 17 0,-1 10-1,-1 1 1,2-6 0,4-15-1,4-23 660,6-7 0,3-17 709,-1-2 36,-1-31 1305,6 34-1305,-7-28 0,8 31 0,-10-40 0,3-1 0,4 22 0,-2-20 0,4 36 0,-5-34 2361,3 25-2361,0-26 0,0 26 0,0-28 0,0 27 0,-3-28 907,5 19-907,-7-17 0,7 5 0,-5-7 6784,0 6-6784,2-7 0,-5 6 0,2-8 0,0 13 0,1-7 0,3 19 0,0-19 0,-3 20 0,2-21 0,-2 20 0,0-18 0,2 15 0,-5-17 0,5 4 0,-5-6 0,2 0 0,-3 1 0,0-1 0,0 0 0,0 0 0,0 0 0,0 0 0,0 0 0,0 1 0,0-1 0,0 0 0,0 0 0,0 0 0,0 0 0,0 4 0,0-4 0,0 7 0,0-6 0,0 2 0,0-3 0,0 4 0,0-3 0,-3 8 0,2-7 0,-2 8 0,3-9 0,-3 8 0,2-7 0,-2 8 0,3-9 0,0 5 0,0-5 0,-3 5 0,2-5 0,-2 6 0,3-6 0,0 2 0,0-3 0,-3 0 0,2 0 0,-2 1 0,3-1 0,0 0 0,0 0 0,3-3 0,-3 2 0,7-5 0,-3 2 0,3 0 0,0-2 0,0 2 0,3-3 0,-2 0 0,27 7 0,-22-6 0,56 12 0,-49-11 0,25 4 0,13-3 0,-36 1 0,73 0 0,-53-1 0,8-2 0,3-2 0,11 1 0,16 0 0,0 0 0,-23 0 0,32 0 0,8 0 0,-41 0 0,-4 0 0,3 0 0,1 0 0,27 0 0,-11 0 0,-42 0 0,40 0 0,0 0 0,-41 0 0,42 0 0,1 0 0,-44 0 0,47 2 0,1 0 0,-42-1-3392,46 2 0,-1-2 3392,-43-1-2269,45 0 1,0 0 2268,-45 0-1517,45 0 0,0 0 1517,-43 0-1015,50 0 1,1 0 1014,-45 0 0,45 0 0,0 0 0,-51 0 0,52 0 0,1 0 0,-48 0 0,52 2 0,-2 0 0,-54-2 0,54 2 0,0 0 0,-55-2 0,28 0 0,20 0 0,-18 0 0,-27 0 0,21 0 0,17 0 0,-17 0 0,-23 0 0,23 0 0,17 0 0,-15 0 0,-10 0 1007,8 0 1,2 0-1008,6 0 0,-38 0 0,38 0 0,2 0 0,-33 0 0,39 0 0,-3 0 0,-48 0 0,41 0 0,0 0 0,-42 0-1008,40 0 1,1 0 1007,-42 0 0,38 0 0,0 0 0,-39 0 0,35 0 0,0 0 0,-35 0 0,34 0 0,1 0 0,-35 0 413,28-3 1,1-1-414,-30 3 0,70-12 0,-72 12 507,61-9-507,-64 10 0,62-7 0,-57 7 0,66-7 0,-68 6 0,64-2 0,-66 3 0,74-3 0,-71 2 2690,66-5-2690,-41-1 1983,2 3-1983,24-6 0,-58 9 0,45-5 0,-48 5 0,51-5 0,-46 5 0,64-8 0,-64 7 0,68-7 0,-64 8 0,55-5 0,-58 5 0,48-5 0,-51 5 0,48-5 0,-50 5 0,38-5 0,-39 5 0,32-5 0,-32 5 0,38-2 0,-33 3 0,41-3 0,-42 2 0,44-2 0,-46 3 0,46-3 0,-47 2 0,38-2 0,-39 0 0,29 2 0,-30-2 0,24 3 0,-25 0 5004,22 0-5004,-22 0 5373,16 0-5373,-17 0 0,10 0 0,-10 0 0,10-3 0,-10 2 0,7-5 0,-8 5 0,2-2 0,-3 3 0,0 0 0,0 0 0,0-3 0,0 2 0,3-2 0,-2 3 0,9-6 0,-9 4 0,8-7 0,-8 5 0,6-3 0,-7 0 0,7-6 0,-7 7 0,10-19 0,-9 21 0,12-27 0,-15 24 0,17-37 0,-19 30 0,19-36 0,-20 38 0,14-48 0,-11 41-6784,8-70 6784,-8 67-4537,4-60 4537,-8 68-3034,8-78 3034,-7 68-1015,2-38 1,1 0 1014,-4 37 0,2-34 0,0 1 0,-2 35 2029,2-35-2029,-3-21 0,0 5 0,0-15 0,0 28 0,0 8 0,0 29 0,0-41 0,0 0 0,0 39-1015,-1-37 1,-1 3 1014,1 40 0,-1-33 0,1-1 0,1 34 489,-3-31 0,-1-2-489,3 31 0,-9-60 0,10 64 0,-7-42 0,3 47 0,0-19 2514,1 6-2514,-3-1 0,4-3 0,-7-2 0,8 23 3758,-2-11-3758,3 13 5620,-3-7-5620,-1 7 3514,0-4-3514,0 4 0,1 0 0,2 0 0,-5 3 0,5-2 0,-2 2 0,0-3 0,2 0 0,-5 3 0,5-5 0,-5 7 0,2-13 0,-3 9 0,-1-7 0,4 6 0,1 0 0,0 3 0,-1-2 0,0 2 0,-2 0 0,2 1 0,-3-3 0,0 4 0,-10-7 0,11 5 0,-26-6 0,24 5 0,-47-10 0,40 12 0,-68-12 0,65 13 0,-42-6 0,-2 0 0,34 6 0,-33-4 0,0 0 0,37 2 0,-50-3 0,-4 1 0,39 0 0,-24 0 0,-18-2 0,16 2-549,21-1 549,-19-1 0,-16-1 0,16 0 0,14-3 0,-28 3 0,-22-1 0,19 1-1188,17-3 1188,-26 3 0,-24-2 0,25 3 0,31 0 0,-20-1 0,-20-3 0,21 4-6209,23 4 6209,-9-3 0,-8-1 0,0 1 0,5 2-406,5 2 406,-12-2 0,-17-3 0,18 3 0,13 3 0,-2 0 0,-15-2 0,6 0 0,4 0 0,4 0 0,3 1 0,-3 0 0,-33-4 0,9 0-3794,38 5 3794,-50-5-1204,43 4 0,6 0 1204,13 2 0,-50-6 0,-3 1 0,47 5-915,-55-7 0,1 1 915,58 4 0,-52-6 0,0-1 0,50 8 0,-42-6 0,0-1 0,42 8 0,-46-7 0,-4-1 0,35 7 996,-22-4 0,-9-1-996,17 3 0,4 1 0,-29-2 0,7-2 0,11 1 3016,48 4-3016,-45-5 0,-1 0 0,44 6 0,-54-5 3343,27-1-3343,10 3-2037,-14-3 1,-1 0 2036,13 3-1387,-24-5 0,4 1 1387,44 6 0,-44-7 0,-1 1 0,44 7-752,-40-4 0,-1 0 752,37 4 0,-31-2 0,1 2 0,37 1 0,-30 0 0,-1 0 0,30 0 0,-33 0 0,-1 0 0,30 0 0,-34-2 0,1 0 0,34 2 0,-34-3 0,0-1 0,36 4 0,-32-2 0,-1 0 0,31 2 1014,-27-1 1,-7-1-1015,-11 2 3034,-2-4-3034,-23 4 4537,79 0-4537,-67 0 0,69 0 6784,-28 0-6784,-5 0 0,31 0-6784,-79 0 6784,77 0-2269,-33 0 1,1 0 2268,32 0-1015,-61 4 1015,64-4 0,-46 7 0,22-6 0,-1 2 0,-1 0 0,31-2 4033,-18 2-4033,20-3 6032,-14 3-6032,14-2 2271,-5 5-2271,7-5 0,0 2 0,0-3 0,0 0 0,0 0 0,-1 0 0,4 3 0,-2-2 0,5 5-1696,1 2 0,1-4 0,2 3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3.353"/>
    </inkml:context>
    <inkml:brush xml:id="br0">
      <inkml:brushProperty name="width" value="0.025" units="cm"/>
      <inkml:brushProperty name="height" value="0.025" units="cm"/>
    </inkml:brush>
  </inkml:definitions>
  <inkml:trace contextRef="#ctx0" brushRef="#br0">72 1 24575,'4'6'0,"-1"-1"0,-3 5 0,0-3 0,0 0 0,0 1 0,0-1 0,0 16 0,0-12 0,0 34 0,0-32 0,-3 38 0,2-22 0,-2 4 0,-3 25 0,-2 15 0,0-17 0,1 2 0,1-7 0,5-33 0,-12 75 0,11-72 0,-7 60 0,8-63 0,-2 46 0,3-50 0,0 43 0,0-43 0,0 34 0,0-37 0,0 25 0,0-26 0,0 23 0,0-23 0,0 16 0,0-17 0,-3 8 0,2-9 0,-2 2 0,3-3 0,0 0 0,0 0 0,0 1 0,0-1 0,0 0 0,0 0 0,0 0 0,0 0 0,3-3 0,-2-4 0,2-4 0,-3-3 0,0-3 0,3 2 0,-2-5 0,8-13 0,-7 11 0,10-26 0,-10 30 0,20-37 0,-19 35 0,38-57 0,-32 48 0,42-56 0,-39 57 0,17-17 0,6-7 0,-21 29 0,21-22 0,0 0 0,-19 23 0,56-45-6784,-23 23 6784,1 2-4537,27-19 4537,-59 44 0,24-18-3034,-7 12 3034,-21 6-525,62-25 525,-56 24 0,50-18 0,-54 20 2774,25-4-2774,-18 3 0,0 5 4148,-1-4-4148,-14 5 6203,2 0-6203,-3 1 1755,-3 0-1755,2 2 0,-5-2 0,2 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47.874"/>
    </inkml:context>
    <inkml:brush xml:id="br0">
      <inkml:brushProperty name="width" value="0.025" units="cm"/>
      <inkml:brushProperty name="height" value="0.025" units="cm"/>
    </inkml:brush>
  </inkml:definitions>
  <inkml:trace contextRef="#ctx0" brushRef="#br0">6668 6284 24575,'0'-7'0,"0"0"0,0-1 0,0 1 0,0 0 0,0 0 0,-3 0 0,2 0 0,-2 0 0,3 0 0,0 0 0,0 0 0,-3 3 0,2-5 0,-2 4 0,0-2 0,2 1 0,-5 2 0,5-3 0,-5 3 0,5-2 0,-2 2 0,-1 0 0,4-2 0,-7 2 0,3-3 0,-3 0 0,3 0 0,-2 3 0,5-2 0,-5 2 0,2 0 0,-3-5 0,-1 7 0,1-4 0,0 3 0,0 2 0,0-2 0,0 3 0,0 0 0,-1 0 0,1 0 0,-6-3 0,4 2 0,-14-5 0,10 5 0,-7-2 0,9 3 0,-12 0 0,12 0 0,-21 0 0,22 0 0,-23 0 0,23 0 0,-23 0 0,23 0 0,-19 0 0,19 0 0,-16 0 0,16 0 0,-16 0 0,17 0 0,-14 0 0,14 0 0,-8 0 0,9 0 0,-12 0 0,11 0 0,-17 0 0,16 3 0,-16-2 0,17 2 0,-24-3 0,19 0 0,-23 3 0,24-2 0,-20 2 0,23-3 0,-23 0 0,23 0 0,-22 0 0,18 0 0,-19 0 0,19 0 0,-18 0 0,21 0 0,-21 0 0,22 0 0,-23 0 0,23 0 0,-23 0 0,23 0 0,-26 0 0,25 0 0,-31 0 0,30 0 0,-14 0 0,-3 0 0,16 0 0,-32 0 0,31 0 0,-29 0 0,24 0 0,-20 0 0,25 0 0,-28 0 0,30 0 0,-37 0 0,18 0 0,0 0 0,-14 0 0,33 0 0,-49 0 0,45 0 0,-54 0 0,52 0 0,-44 0 0,46 0 0,-42 0 0,44 0 0,-50 0 0,49 0 0,-52 0 0,52 0 0,-49 0 0,50 0 0,-50 0 0,46 0-6784,-41 0 6784,43 0-1144,-45 0 1144,46 0 0,-52 0 0,53 0 0,-44 0 0,45 0 0,-42 0 0,42 0 0,-48 0 0,46 0-4158,-39 0 4158,42 0-947,-40 0 947,39 0 0,-48 3 0,46-2 3031,-39 2-3031,42-3 500,-37 0-500,37 0 5438,-43 0-5438,38 0 0,-29 0 0,33 0 0,-32 0 0,31 0 0,-41 0 0,43 0 0,-27 0 0,29 0 2088,-25 0-2088,20 0 0,-31 0 0,31 0 0,-31 0 0,34 0 0,-33 0 0,33 0 1160,-30 0-1160,28 0 0,-29 0 0,28 0 0,-30 0 0,33 0 0,-30 0 0,31 0 0,-31-3 0,30 2 0,-24-5 0,27 5 0,-24-5 0,22 5 0,-28-5 0,28 5 0,-25-5 0,26 5 0,-29-8 0,27 7 0,-33-10 0,33 10 0,-33-10 0,30 10 0,-41-16 0,42 11 0,-46-15 0,46 13 0,-48-13 0,45 15 0,-47-21 0,49 24 0,-52-27 0,52 27 0,-52-27 0,52 27 0,-49-24 0,50 22 0,-44-20 0,45 20 0,-32-19 0,31 19 0,-23-20 0,24 17 0,-26-17 0,27 20 0,-33-22 0,33 24 816,-37-31-816,34 28 0,-25-22 0,27 23 0,-19-15 0,21 14 0,-28-15 0,28 13 0,-25-10 0,26 10 0,-26-17 0,25 19 0,-28-24 0,28 24 0,-28-25 0,28 25 0,-9-12 0,-9-3 0,14 4 0,-23-16 0,7 4 0,14 13 0,-25-25 0,30 31 0,-30-31 0,31 31 0,-28-27 0,31 27 0,-36-36 0,34 33 0,-26-30 0,28 34 0,-25-35 0,24 32 0,-38-50 0,37 48 0,-38-51 0,36 52 0,-33-43 0,36 44 0,-16-15 0,2-4 0,11 18 0,-24-30 0,30 34 0,-23-32 0,3-5 0,5 10 0,-14-32 0,32 55 0,-26-46 0,25 46 0,-25-43 0,26 44 0,-19-31 0,20 33 0,-17-30 0,16 29 0,-16-42 0,17 40 0,-17-42 0,13 42 0,-10-40 0,11 42 0,-11-42 0,14 41 0,-14-41 0,14 42 0,-10-39 0,10 39 0,-11-36 0,12 36 0,-9-35 0,6 34 0,-3-34 0,3 35 0,-5-36 0,7 36 0,-4-36 0,2 37 0,0-37 0,1 36 0,-1-36 0,4 36 0,-3-32 0,2 32 0,-5-39 0,5 38 0,-5-44 0,5 44 0,-2-41 0,3 39 0,0-34 0,0 34 0,0-35 0,0 36 0,-3-58 0,2 55-3392,0-35 0,-1-1 3392,-1 32-1146,1-37 0,0-1 1146,-2 39-1889,1-31 1,2 1 1888,1 29 0,0-27-817,0 0 817,0 29 3373,0-52-3373,4 14 2046,-4 15-2046,7-46 6058,-7 71-6058,13-72 0,-11 72 2193,8-34-2193,2 6 0,-6 22 0,20-63 0,-20 66-6784,22-66 6784,-24 70-3977,24-60 3977,-25 61 0,26-57 0,-26 56 0,29-59 0,-29 59 0,32-57 0,-31 58-1404,40-60 1404,-34 55 0,31-50 0,-31 53-2755,28-46 2755,-26 48 2755,26-45-2755,-9 20 3402,-5 4-3402,21-21 0,-34 45 0,43-42 0,-40 41 0,46-41 0,-43 41 0,43-37 0,-43 37 0,53-38 0,-51 39-2558,60-39 2558,-59 39 0,24-14 0,0 1 0,-26 13-1517,34-15 0,0 2 1517,-32 16-1015,39-18 1,1 2 1014,-35 18 294,36-16 1,1-1-295,-31 15 0,30-10 0,-1 0 0,-32 12 0,39-12 0,9 3 0,-45 6 0,34-5 0,-1 1 0,-40 8-295,27-4 1,-1 1 294,-33 4 0,78-5 0,-76 6 166,72-2-166,-74 5 1206,71-2-1206,-67 3 0,68 0 0,-66 0 438,53 0-438,-58 0 815,46 3-815,-51-2 1113,44 9-1113,-22-2 0,2-1 0,8 6 0,-34-11 0,30 14 0,-29-14 0,26 17 0,-28-17 0,19 14 0,-20-14 0,23 17 0,-21-16 0,27 22 0,-27-21 0,31 24 0,-31-21 0,34 23 0,-34-18 0,43 22 0,-40-20 0,40 22 0,-42-26 0,35 26 0,-34-28 0,34 30 0,-38-30 3880,16 11-3880,-6 0 0,-11-11 0,30 21 0,-34-20 4502,27 14-4502,-15-4 0,0-3 0,12 13 0,-24-19 4264,14 10-4264,-4 0 0,-5-10 0,20 29 0,-10-18 0,0 8 0,6 0 0,-19-18 0,14 15 0,-12-17 0,8 14 0,-11-14 0,11 11 0,-8-6 0,9 11 0,-5-9 0,7 17 0,-13-23 0,12 20 0,-12-24 0,10 19 0,-11-18 0,7 13 0,-10-13 0,7 4 0,-8-4 0,8 3 0,-7-2 0,7 2 0,-8-2 0,5-1 0,-2-3 0,0 2 0,-1-2 0,-3 3 0,0 0 0,0 0 0,3-3 0,-2 3 0,2-3 0,-3 3 0,0 0 0,3 0 0,-2 0 0,2 0 0,-3-3 0,0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48.728"/>
    </inkml:context>
    <inkml:brush xml:id="br0">
      <inkml:brushProperty name="width" value="0.025" units="cm"/>
      <inkml:brushProperty name="height" value="0.025" units="cm"/>
    </inkml:brush>
  </inkml:definitions>
  <inkml:trace contextRef="#ctx0" brushRef="#br0">558 1 24575,'0'7'0,"0"13"0,0-10 0,3 13 0,-2-15 0,2 5-6784,0 8 6784,-2-7-3967,5 37 3967,-5-36-374,5 46 374,-5-48 0,5 38 0,-5-38 0,2 29 0,-3-28 0,0 29 0,0-28 4634,0 24-4634,0-26 0,0 17 0,-3-20 5704,-1 16-5704,0-21 787,-2 9-787,2-7 0,-3 0 0,0-3 0,-1 2 0,1-5 0,-6 9 0,4-9 0,-11 6 0,11-7 0,-10 0 0,10 0 0,-11-3 0,11 2 0,-10-2 0,7 0 0,-3 2 0,5-5 0,3 5 0,0-2 0,0 3 0,-1 0 0,5-4 0,-23-3 0,17 0 0,-29-7 0,27 10 0,-18-9 0,19 12 0,-19-15 0,19 11 0,-20-15 0,21 15 0,-17-14 0,16 14 0,-16-15 0,16 15 0,-6-11 0,9 14 0,-4-7 0,3 8 0,-2-5 0,3 5 0,0-2 0,3 3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35.745"/>
    </inkml:context>
    <inkml:brush xml:id="br0">
      <inkml:brushProperty name="width" value="0.025" units="cm"/>
      <inkml:brushProperty name="height" value="0.025" units="cm"/>
    </inkml:brush>
  </inkml:definitions>
  <inkml:trace contextRef="#ctx0" brushRef="#br0">1 101 24575,'13'0'0,"-5"-3"0,6 3 0,-7-4 0,0 4 0,3 0 0,4 0 0,41-3 0,-31 3 0,68-7 0,-75 7 0,34-4 0,1 4 0,-31-3 0,26 2 0,10-2-6784,32-8 6784,-12 6 0,2-2 0,-9 4 0,-35 2 0,28-2 0,2 0 0,-26 2 0,14 0 0,4-1 0,18 2 6784,-10 0-6784,24 0-5745,-70 0 5745,23 0 0,-17 0 0,15 0 0,-7 0 0,14 0 0,-36 0 0,21 4 0,-22-4 0,19 3 0,-20-3 5745,10 0-5745,-11 0 0,2 0 0,-3 0 0,0 0 0,0 0 0,10 0 0,-8 0 0,7 0 0,-9 0 0,0 0 0,-6 0 0,-5 0 0,-7 0 0,0 0 0,1 0 0,-36 4 0,30 0-6784,-77 6 6784,71-5-2269,-41 2 1,-3-2 2268,35-3-1517,-40 4 0,1 1 1517,42-6-1015,-41 4 1,0 0 1014,38-4 0,-38 0 0,0 1 0,38-2 0,-34 0 0,0 0 0,37 0 0,-27 1 0,4 1 0,35-1 2029,-30 2-2029,-5-3 0,33 0 0,-69 0 0,68 0 0,-52 3 0,53-2 0,-33 2 0,40-3 3034,-19 0-3034,21 0 4537,2 0-4537,8 0 6784,6 0-6784,0 0 0,3 0 0,-2 0 0,21 0 0,-17 0 0,54-3 0,-46 2-6784,73-8 6784,-69 7-2269,33-4 1,0 0 2268,-31 4 0,47-4-3034,-8 0 3034,-38 4-1015,40-6 1,-1 0 1014,-39 5 174,45-5 1,1 0-175,-42 6 1100,27-2 1,5-1-1101,-7 1 3292,2 0-3292,5-2 0,-46 5 4923,28-2-4923,-29 3 0,14 0 0,-17 0 5619,25 0-5619,-26 0 0,33-3 0,-34 2-6784,33-2 6784,-31 3-782,34-3 782,-35 2 0,38-2 0,-36 3 0,40 0 0,-42 0-314,45 0 314,-43 0 0,40 0 0,-42 0 0,29 0 0,-30 0 6241,12 0-6241,-16 0 1141,0 0-1141,0 0 498,-7 0-498,-1 3 0,-6-2 0,0 2 0,0-3 0,0 0 0,-10 3 0,8 1 0,-24 0 0,19 2 0,-26-2 0,20 0 0,-30 3 0,30-7 0,-44 10 0,49-8 0,-56 10 0,53-10 0,-41 11 0,44-12 0,-30 5 0,33-6 0,-27 4 0,29-4 0,-20 7 0,21-6 0,-14 2 0,14-3 0,-8 0 0,9 0 0,-5 3 0,5-2 0,-2 2 0,3-3 0,3 0 0,0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37.001"/>
    </inkml:context>
    <inkml:brush xml:id="br0">
      <inkml:brushProperty name="width" value="0.025" units="cm"/>
      <inkml:brushProperty name="height" value="0.025" units="cm"/>
    </inkml:brush>
  </inkml:definitions>
  <inkml:trace contextRef="#ctx0" brushRef="#br0">0 1 24575,'7'0'0,"0"0"0,-3 3 0,2-2 0,-2 5 0,6 1 0,-2-2 0,15 14 0,-16-12-6784,27 25 6784,-26-21 0,27 25 0,-22-23 0,11 11 0,-7-6 0,-5-7 0,-2 3 0,2-1 0,-6-4 0,7 5 0,13 12 0,-15-14 6784,34 33-6784,-27-24 0,28 33 0,-28-31-6784,23 35 6784,-33-44-4537,29 44 4537,-32-42-3034,29 46 3034,-30-44-1582,30 46 1582,-29-50 0,26 47 0,-25-47 1696,17 40-1696,-17-41 0,3 16 3090,3 1-3090,-5-5 4621,6 8-4621,-4-1 0,-7-21 4859,7 15-4859,-8-18 1671,8 15-1671,-7-13 0,7 16 0,-5-20 0,0 17 0,2-18 0,-2 12 0,0-15 0,-1 0 0,-6-9 0,2-6 0,-2 4 0,0-29 0,2 25 0,-2-35 0,3 37 0,-3-37 0,2 35 0,-9-47 0,9 43 0,-12-44 0,12 41 0,-15-44 0,13 43 0,-13-49 0,15 52 0,-6-32 0,7 39 0,4-24 0,-1 24 0,8-27 0,-7 27 0,9-27 0,-9 27 0,10-24 0,-10 25 0,12-19 0,-11 17 0,12-15 0,-9 15 0,11-11 0,-13 14 0,19-13 0,-18 16 0,18-19 0,-18 18 0,21-21 0,-21 21 0,18-22 0,-19 23 0,13-16 0,-14 16 0,14-13 0,-10 14 0,1-8 0,-4 9 0,-5 1 0,2 3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40.593"/>
    </inkml:context>
    <inkml:brush xml:id="br0">
      <inkml:brushProperty name="width" value="0.025" units="cm"/>
      <inkml:brushProperty name="height" value="0.025" units="cm"/>
    </inkml:brush>
  </inkml:definitions>
  <inkml:trace contextRef="#ctx0" brushRef="#br0">1 1 24575,'3'10'0,"-2"-2"0,2 2 0,0-6 0,-2 2 0,2 5 0,-3 1 0,3 21 0,-2-18 0,5 40 0,-5-41 0,5 47 0,-2-35-6784,3 58 6784,-3-53-2269,1 26 1,-1-2 2268,-2-33-1517,2 40 0,1 0 1517,-1-40-1015,-2 44 1,0-1 1014,1-42 0,-2 38 0,-2 0 0,1-42 0,1 36 0,1-1 0,-1-34 0,8 73 0,-7-77 0,7 54 0,-8-56 2029,5 25-2029,-5-2 0,5 9 0,-5 3 0,5 23 0,-5-50 1729,5 62-1729,-5-64 0,2 55 0,-3-59 3071,3 46-3071,-2-48-418,2 37 418,-3-40 0,3 12 5205,-2-15-5205,2-1 2611,-3 0-2611,0 0 1373,0 0-1373,3 10 784,-2-8-784,5 21 0,-5-20 0,8 26 0,-7-22 0,7 29 0,-5-28 0,3 24 0,-3-29 0,2 19 0,-5-19 0,5 10 0,-5-12 0,5 5 0,-5-5 0,2 6 0,-3-6 0,3 8 0,-2-7 0,5 8 0,-5-9 0,2 5 0,0-5 0,-2 2 0,2-3 0,-3 1 0,0-1 0,0 0 0,3-3 0,-2 2 0,2-2 0,-3 3 0,3-3 0,-2 3 0,2-4 0,-3 5 0,0-1 0,0 0 0,0 0 0,3-3 0,1-1 0,3-3 0,0 0 0,0-3 0,0 2 0,0-2 0,4 3 0,-4-3 0,25-1 0,-19 0 0,41-2 0,-41 5 0,50-8 0,-45 4 0,56-5 0,-52 6 0,54-5 0,-57 7 0,50-7 0,-55 8 0,46-5 0,-46 5 0,24-5 0,-29 5 0,4-2 0,-6 3 0,0 0 0,-3-3 0,2-1 0,-2 0 0,3-2 0,0 5 0,16-8 0,-16 7 0,12-4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6:41.910"/>
    </inkml:context>
    <inkml:brush xml:id="br0">
      <inkml:brushProperty name="width" value="0.025" units="cm"/>
      <inkml:brushProperty name="height" value="0.025" units="cm"/>
    </inkml:brush>
  </inkml:definitions>
  <inkml:trace contextRef="#ctx0" brushRef="#br0">0 2453 24575,'50'-4'0,"-12"1"0,-27 3 0,-4 0 0,0 0 0,0 0 0,0 0 0,6 0 0,-4 0 0,13 0 0,-12 0 0,15-3 0,-15 2 0,12-2 0,-13 3 0,10-3 0,-10 2 0,7-2 0,-8 3 0,2 0 0,-3 0 0,0 0 0,-3-3 0,2 2 0,-5-5 0,2 2 0,0-3 0,-2 0 0,2 0 0,0 0 0,-2 0 0,2-13 0,-3 10 0,3-31 0,-2 25 0,-1-60 0,-1 48-3392,-3-25 0,-1 0 3392,3 27 0,-4-34-2723,6 49 2723,0-3-305,0 3 305,-3 0 0,2 1 0,-2 2 0,3-2 0,-3-6 0,2 6 5284,-2-9-5284,-1-20 0,4 18-2637,-4-62 2637,4 62-4156,0-68 4156,0 70-942,0-27 942,0 36 0,0 3 0,0 0 0,0-9 0,0 7 0,0-7 0,0 9 0,0 0 0,0-9 0,0 6 4070,0-6-4070,0-16 6087,0 6-6087,0-50 2106,0 43-2106,-3-59 0,2 68 0,-5-66 0,5 71-6784,-2-54 6784,3 59-2749,-3-40 2749,2 43-3626,-2-37 3626,3 36-1148,0-39 1148,0 38 2400,0-47-2400,0 46 0,0-56 0,0 55-1400,0-51 1400,0 52 0,0-21 2936,0 28-2936,0 0 1880,0 0-1880,0 0 920,0 0-920,-3-7 0,2 6 6395,-2-5-6395,3-7 0,0 10 1176,0-22-1176,0 22 0,0-16 0,0 18 0,0-6 0,0 4 0,0-10 0,0 7 0,0-26 0,0 28 0,3-37 0,-2 36 0,2-36 0,-3 36 0,0-23 0,0 26 0,0-11 0,0 13 0,0-3 0,0 3 0,0 3 0,0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8:32.443"/>
    </inkml:context>
    <inkml:brush xml:id="br0">
      <inkml:brushProperty name="width" value="0.025" units="cm"/>
      <inkml:brushProperty name="height" value="0.025" units="cm"/>
    </inkml:brush>
  </inkml:definitions>
  <inkml:trace contextRef="#ctx0" brushRef="#br0">0 3183 24575,'0'-7'0,"0"0"0,0 0 0,19-41-6019,-14 31 6019,17-34 0,-15 27 0,0 7-3911,19-69 3911,-15 57-1748,8-41 1,-1 0 1747,-11 40 0,5-60 0,-3-4 0,-8 48-1169,0-51 1,1 3 1168,-2 56-311,-2-46 0,1 1 311,0 49 0,-1-54 0,1 2 0,1 56 0,0-42 0,0 2 0,0 47 0,1-28 0,1 0 0,-1 27 328,8-59-328,-8 65 1770,9-42-1770,-9 48 2703,5-36-2703,-5 36 0,5-33 0,-2 34 0,6-33 0,-5 31 4407,1-15-4407,3 2 0,6-1 0,-3-3 0,13-2 0,-21 23 5116,11-5-5116,-8 5 1252,7 1-1252,-2 0 808,1 2-808,-6 3 0,3-1 0,-2 0 0,12-2 0,-8 5 0,15-5 0,-15 2 0,4 0 0,7-2 0,16 2 0,-6-3-6784,28 3 6784,-45 1-3364,44 0 3364,-46 2 0,59-5 0,-57 5-3422,79-8 3422,-75 7-2289,77-13 2289,-79 12 139,67-15-139,-69 15 1134,57-15-1134,-56 12 0,41-10 0,-43 11 2621,30-4-2621,-34 8 4218,27-8-4218,-27 7 5748,18-11-5748,-21 12 1304,15-12-1304,-14 12 695,7-8-695,-9 8 0,-3-5 0,3 5 0,-3-5 0,-1 2 0,4 0 0,-7-3 0,7 7 0,-7-7 0,10-3 0,-6-1 0,10-10 0,-10 10 0,12-21 0,-11 20 0,15-32 0,-11 32 0,1-14 0,5 0 0,-12 15 0,25-43 0,-8 12 0,-1 0 0,-3 6 0,-7 8 0,-3 12-6784,13-35 6784,-13 35-773,16-38 773,-19 41 0,19-32 0,-20 35 0,14-19 0,-12 11 0,3-1 0,-1 0 0,-5 11 6401,5-2-6401,-5 3 1156,6-4-1156,-7 4 0,3-4 0,1 8 0,-4 3 0,3 4 0,-3 3 0,0 3 0,0-2 0,4 18 0,-4-15 0,3 22 0,-3-24 0,0 33 0,0-28 0,7 31 0,-6-35 0,9 36 0,-10-33 0,3 20 0,4-4 0,-6-16 0,15 48 0,-14-46 0,17 46 0,-17-48 0,20 38 0,-16-38 0,17 32 0,-18-34 0,17 22 0,-19-24 0,19 17 0,-7-3 0,1-4 0,6 11 0,-13-21 0,10 14 0,-10-14 0,17 11 0,-16-11 0,12 4 0,-14-6 0,12 3 0,-11-5 0,20 11 0,-19-14 0,25 14 0,-24-11 0,40 15 0,-37-14 0,52 20 0,-51-23 0,54 22 0,-54-22 0,54 20 0,-51-18 0,46 15 0,-41-14 0,29 13 0,-34-17 0,20 20 0,-27-19 0,21 23 0,-22-20 0,19 23 0,-20-18 0,17 28 0,-17-24 0,14 34 0,-18-33 0,14 38 0,-17-40 0,11 53 0,-13-51 0,3 29 0,1 14-6784,-4 24 6784,3-10-2269,-2-8 1,-2-8 2268,1-33-1517,0 32 0,0 0 1517,0-30-853,-2 40 0,-2 3 853,3-30 0,-4 21 0,0-3 0,4-32 0,-8 52 0,7-60 2188,-4 28-2188,3 3 2552,2-14-2552,-2 24 0,-1-11 0,4-28 0,-7 29 0,3-36 0,-3 34 0,3-35 0,-2 41 0,5-38 0,-5 40 0,5-41 0,-2 32 0,3-34 0,-7 22 0,6-24 4537,-5 11-4537,6-12 6784,-4 2-6784,4-2 0,-7 2 0,6-2 0,-2 2 0,3-3 0,0 4 0,0-4 0,0 10 0,0-8 0,0 7 0,0-8 0,0 3 0,-3-7 0,2-1 0,-2-3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1:22.280"/>
    </inkml:context>
    <inkml:brush xml:id="br0">
      <inkml:brushProperty name="width" value="0.025" units="cm"/>
      <inkml:brushProperty name="height" value="0.025" units="cm"/>
    </inkml:brush>
  </inkml:definitions>
  <inkml:trace contextRef="#ctx0" brushRef="#br0">1 128 24575,'0'7'0,"3"0"0,1 10 0,0-8 0,-1 8 0,-3-7 0,0-2 0,3 25 0,-2-21-6784,5 43 6784,-5-41 0,5 37 0,-5-29 0,5 31 0,-5-30 0,5 39 0,-5-45 0,5 39 0,-5-41 0,2 36 0,-3-37 0,0 47 0,0-47 0,-3 50 0,2-49 0,-6 42 0,7-44 0,-4 45 0,4-44 0,0 41 0,0-43 0,0 27 0,0-29 0,0 19 0,0-19 0,0 16 0,0-16 6784,0 6-6784,4-9 0,-4 1 0,3-1 0,-3 3 0,0-2 0,7 9 0,-6-9 0,9 12 0,-10-11 0,7 8 0,-7-9 0,7 5 0,-3-5 0,-1 2 0,4-6 0,-6 3 0,2-3 0,0 3 0,-2 0 0,5 0 0,-5 0 0,5 7 0,-5-6 0,2 12 0,0-14 0,-2 10 0,2-12 0,0 7 0,-2-4 0,5-3 0,-2-1 0,3-3 0,0 0 0,0 0 0,0 0 0,0 0 0,0 0 0,0 0 0,0 0 0,3 0 0,-2 0 0,14-3 0,-11 2 0,33-5 0,-28 5 0,39-5 0,-39 2 0,37 0 0,-39 1 0,43 3 0,-44 0 0,34 0 0,-33 0 0,25 0 0,-25 0 0,22 0 0,-26 0 0,22 0 0,-22 0 0,19 0 0,-20 0 0,14 0 0,-15 0 0,5 0 0,-6 0 0,-3 3 0,3-2 0,-7 5 0,3-2 0,1 0 0,-4 2 0,7-2 0,-7 4 0,4-1 0,-1 3 0,-3-2 0,7 9 0,-7-9 0,4 12 0,-1-11 0,1 8 0,-1-10 0,1 4 0,-4-4 0,0 0 0,3-3 0,-3 2 0,7-5 0,-7-1 0,7-4 0,-3-3 0,3 0 0,0 0 0,0 0 0,6-6 0,-8 4 0,14-7 0,-13 11 0,13-10 0,-10 12 0,16-15 0,-18 12 0,21-7 0,-24 6 0,21-3 0,-19 5 0,16-7 0,-13 7 0,10-5 0,-10 3 0,7 3 0,-11-2 0,11 2 0,-11 0 0,12-2 0,-10 5 0,3-5 0,-6 2 0,3 0 0,-4 1 0,5 3 0,-1-3 0,0 2 0,0-2 0,0 3 0,0 0 0,-4 3 0,4-2 0,-3 2 0,3 0 0,9-2 0,-7 5 0,26 1 0,-20-2 0,27 5 0,-24-10 0,42 10 0,-40-9 0,43 9 0,-51-9 0,48 5 0,-42-5 0,46 2 0,-48-3 0,35 0 0,-39 0 0,42 0 0,-41 0 0,32 0 0,-35 0 0,25 0 0,-24 0 0,30 0 0,-29 0 0,32 0 0,-32 0 0,29 0 0,-30 0 0,31 0 0,-27 0 0,20 0 0,-22 0 0,6 0 0,-1 0 0,-3 0 0,2 0 0,3 0 0,-11 0 0,20 0 0,-19 3 0,19-2 0,-20 2 0,14-3 0,-15 0 0,12 0 0,-11 0 0,4 0 0,-6 0 0,0 0 0,0 0 0,0 0 0,0 0 0,0 0 0,0 0 0,0 0 0,0 0 0,0 0 0,0 0 0,0 0 0,0 0 0,0-3 0,0 2 0,3-2 0,-2 3 0,2-3 0,-3 2 0,0-2 0,-3 0 0,2 2 0,-2-2 0,3 3 0,-3-3 0,2 2 0,-2-5 0,0 2 0,2 0 0,-5-2 0,5 5 0,-5-11 0,5 9 0,-2-18 0,0 14 0,2-22 0,-2 19 0,0-28 0,-1 26 0,-3-35 0,0 31 0,4-41 0,-4 36 0,7-24 0,-7 33 0,3-14 0,-3 17 0,4-11 0,-4 12 0,3-2 0,-3 3 0,4 0 0,-4 0 0,3 0 0,1 3 0,-4-2 0,7 2 0,-3 0 0,3 1 0,-4 0 0,4 2 0,-7-5 0,7 5 0,-3-2 0,3 3 0,3 0 0,-6-3 0,18 2 0,-15-2 0,35-6 0,-27 6 0,34-12 0,-35 13 0,37-10 0,-38 10 0,41-10 0,-38 10 0,29-7 0,-31 8 0,18-2 0,-23 3 0,17 0 0,-17 0 0,11 0 0,-12 0 0,2 0 0,-3 0 0,3 0 0,-2 0 0,2 0 0,-3 0 0,3 0 0,-2 0 0,5 0 0,-5 0 0,5 0 0,-5 0 0,5-3 0,-5 2 0,5-5 0,-5 5 0,15-12 0,-13 8 0,22-18 0,-22 11 0,19-12 0,-23 13 0,10-3 0,-3-11 0,9-12 0,-3 2 0,10-26 0,-20 38 0,11-36 0,-15 40 0,7-41 0,-10 46 0,7-56 0,-8 52 0,2-24 0,-3 25 0,0-20 0,0 18 0,0-32 0,0 39 0,0-32 0,0 32 0,-3-29 0,2 30 0,-2-15 0,3 19 0,0-4 0,-3 8 0,2-1 0,-2 4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2"/>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4"/>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5"/>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6"/>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7"/>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9"/>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0"/>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1"/>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2"/>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3"/>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4"/>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5"/>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6"/>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7"/>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8"/>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0"/>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1"/>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2"/>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3"/>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4"/>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5"/>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6"/>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7"/>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8"/>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9"/>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0"/>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2"/>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3"/>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4"/>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5"/>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6"/>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7"/>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8"/>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9"/>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1"/>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2"/>
    </inkml:context>
    <inkml:brush xml:id="br0">
      <inkml:brushProperty name="width" value="0.025" units="cm"/>
      <inkml:brushProperty name="height" value="0.025" units="cm"/>
    </inkml:brush>
  </inkml:definitions>
  <inkml:trace contextRef="#ctx0" brushRef="#br0">0 0 24575,'7'0'0,"-1"0"0,-2 0 0,-1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3"/>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4"/>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5"/>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7"/>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8"/>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9"/>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0"/>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1"/>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2"/>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3"/>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4"/>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5"/>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6"/>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7"/>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8"/>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9"/>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0"/>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2"/>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4"/>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5"/>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6"/>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7"/>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8"/>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3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0"/>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1"/>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3"/>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4"/>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5"/>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6"/>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8"/>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49"/>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0"/>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1"/>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2"/>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3"/>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4"/>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5"/>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6"/>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7"/>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8"/>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59"/>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0"/>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1"/>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3"/>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4"/>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5"/>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6"/>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7"/>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8"/>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69"/>
    </inkml:context>
    <inkml:brush xml:id="br0">
      <inkml:brushProperty name="width" value="0.025" units="cm"/>
      <inkml:brushProperty name="height" value="0.025" units="cm"/>
    </inkml:brush>
  </inkml:definitions>
  <inkml:trace contextRef="#ctx0" brushRef="#br0">0 0 24575,'7'0'0,"-1"0"0,-2 0 0,-1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0"/>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1"/>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2"/>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3"/>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4"/>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5"/>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6"/>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7"/>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8"/>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79"/>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0"/>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1"/>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2"/>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3"/>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4"/>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5"/>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6"/>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7"/>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8"/>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89"/>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0"/>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1"/>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2"/>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3"/>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4"/>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5"/>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6"/>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7"/>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8"/>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99"/>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0"/>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1"/>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2"/>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3"/>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4"/>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5"/>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6"/>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7"/>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8"/>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09"/>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0"/>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1"/>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2"/>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3"/>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4"/>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5"/>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6"/>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7"/>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8"/>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19"/>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0"/>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1"/>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2"/>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3"/>
    </inkml:context>
    <inkml:brush xml:id="br0">
      <inkml:brushProperty name="width" value="0.025" units="cm"/>
      <inkml:brushProperty name="height" value="0.025" units="cm"/>
    </inkml:brush>
  </inkml:definitions>
  <inkml:trace contextRef="#ctx0" brushRef="#br0">7 1 24575,'-3'0'0,"0"0"0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4"/>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5"/>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6"/>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7"/>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8"/>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29"/>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0"/>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1"/>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2"/>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3"/>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5"/>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6"/>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7"/>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8"/>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39"/>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0"/>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1"/>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2"/>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3"/>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4"/>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5"/>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8"/>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49"/>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0"/>
    </inkml:context>
    <inkml:brush xml:id="br0">
      <inkml:brushProperty name="width" value="0.025" units="cm"/>
      <inkml:brushProperty name="height" value="0.025" units="cm"/>
    </inkml:brush>
  </inkml:definitions>
  <inkml:trace contextRef="#ctx0" brushRef="#br0">172 1 24575,'0'7'0,"0"0"0,0 0 0,0 0 0,0 0 0,0 7 0,0-5-6784,-3 23 6784,2-20-1151,-8 36 1151,4-32 0,-9 43 0,6-42 0,1 22 0,1-34 0,5 5 0,-2-7 0,3 5 0,-3-1 0,2 3 0,-5-2 0,5 2 0,-12 23 0,11-20 0,-17 42 0,16-42 0,-16 41 0,17-40 6214,-14 34-6214,15-37 1721,-9 19-1721,9-21 0,-5 7 0,5-8 0,-5-1 0,5-7 0,-2-4 0,3-3 0,0-9 0,0 7 0,3-26 0,1 17 0,3-22 0,0 23 0,6-30 0,-7 33-6784,12-46 6784,-12 47-3402,13-47 3402,-13 46-844,6-22 844,-11 29 0,2 0 0,0 0 4681,-2 0-4681,5-3 0,-5 2 4671,5-2-4671,-2-3 0,0 4 0,2-10 0,-5 10 1678,5-7-1678,-5 8 0,2-2 0,-3 3 0,0 0 0,3 3 0,-2-2 0,2 5 0,-3-2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451"/>
    </inkml:context>
    <inkml:brush xml:id="br0">
      <inkml:brushProperty name="width" value="0.025" units="cm"/>
      <inkml:brushProperty name="height" value="0.025" units="cm"/>
    </inkml:brush>
  </inkml:definitions>
  <inkml:trace contextRef="#ctx0" brushRef="#br0">1 317 24575,'3'-4'0,"1"-9"0,3 11 0,-3-10 0,2 8 0,-2-3 0,0 0 0,5-7 0,-4 9 0,14-23 0,-9 20-6784,21-30 6784,-20 27-4537,28-27 4537,-28 30 0,27-26 0,-27 27 0,24-22 0,-25 22 0,16-11 0,-18 13 4537,5-5-4537,-6 6 6784,0 1-6784,1 6 0,-5 1 0,4 3 0,-7 0 0,7 0 0,-7 1 0,10 5 0,-9-4 0,12 20 0,-12-18 0,12 28 0,-12-28 0,12 34 0,-8-32 0,8 42 0,-5-42 0,5 33 0,-8-36 0,7 26 0,-10-25 0,10 18 0,-10-20 0,4 4 0,-6-9 0,0-1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0.587"/>
    </inkml:context>
    <inkml:brush xml:id="br0">
      <inkml:brushProperty name="width" value="0.025" units="cm"/>
      <inkml:brushProperty name="height" value="0.025" units="cm"/>
    </inkml:brush>
  </inkml:definitions>
  <inkml:trace contextRef="#ctx0" brushRef="#br0">185 203 24575,'-2'63'0,"1"0"0,0-22 0,-4 10 0,-3 26 0,-3 19 0,-1 12 0,-1 3 0,1-2 0,2-12 0,2-19 0,2 9 0,2-15 0,-2 14-1405,-2-2 1,-4 17 0,-1 10-1,-1 1 1,2-6 0,4-15-1,4-23 660,6-7 0,3-17 709,-1-2 36,-1-31 1305,6 34-1305,-7-28 0,8 31 0,-10-40 0,3-1 0,4 22 0,-2-20 0,4 36 0,-5-34 2361,3 25-2361,0-26 0,0 26 0,0-28 0,0 27 0,-3-28 907,5 19-907,-7-17 0,7 5 0,-5-7 6784,0 6-6784,2-7 0,-5 6 0,2-8 0,0 13 0,1-7 0,3 19 0,0-19 0,-3 20 0,2-21 0,-2 20 0,0-18 0,2 15 0,-5-17 0,5 4 0,-5-6 0,2 0 0,-3 1 0,0-1 0,0 0 0,0 0 0,0 0 0,0 0 0,0 0 0,0 1 0,0-1 0,0 0 0,0 0 0,0 0 0,0 0 0,0 4 0,0-4 0,0 7 0,0-6 0,0 2 0,0-3 0,0 4 0,0-3 0,-3 8 0,2-7 0,-2 8 0,3-9 0,-3 8 0,2-7 0,-2 8 0,3-9 0,0 5 0,0-5 0,-3 5 0,2-5 0,-2 6 0,3-6 0,0 2 0,0-3 0,-3 0 0,2 0 0,-2 1 0,3-1 0,0 0 0,0 0 0,3-3 0,-3 2 0,7-5 0,-3 2 0,3 0 0,0-2 0,0 2 0,3-3 0,-2 0 0,27 7 0,-22-6 0,56 12 0,-49-11 0,25 4 0,13-3 0,-36 1 0,73 0 0,-53-1 0,8-2 0,3-2 0,11 1 0,16 0 0,0 0 0,-23 0 0,32 0 0,8 0 0,-41 0 0,-4 0 0,3 0 0,1 0 0,27 0 0,-11 0 0,-42 0 0,40 0 0,0 0 0,-41 0 0,42 0 0,1 0 0,-44 0 0,47 2 0,1 0 0,-42-1-3392,46 2 0,-1-2 3392,-43-1-2269,45 0 1,0 0 2268,-45 0-1517,45 0 0,0 0 1517,-43 0-1015,50 0 1,1 0 1014,-45 0 0,45 0 0,0 0 0,-51 0 0,52 0 0,1 0 0,-48 0 0,52 2 0,-2 0 0,-54-2 0,54 2 0,0 0 0,-55-2 0,28 0 0,20 0 0,-18 0 0,-27 0 0,21 0 0,17 0 0,-17 0 0,-23 0 0,23 0 0,17 0 0,-15 0 0,-10 0 1007,8 0 1,2 0-1008,6 0 0,-38 0 0,38 0 0,2 0 0,-33 0 0,39 0 0,-3 0 0,-48 0 0,41 0 0,0 0 0,-42 0-1008,40 0 1,1 0 1007,-42 0 0,38 0 0,0 0 0,-39 0 0,35 0 0,0 0 0,-35 0 0,34 0 0,1 0 0,-35 0 413,28-3 1,1-1-414,-30 3 0,70-12 0,-72 12 507,61-9-507,-64 10 0,62-7 0,-57 7 0,66-7 0,-68 6 0,64-2 0,-66 3 0,74-3 0,-71 2 2690,66-5-2690,-41-1 1983,2 3-1983,24-6 0,-58 9 0,45-5 0,-48 5 0,51-5 0,-46 5 0,64-8 0,-64 7 0,68-7 0,-64 8 0,55-5 0,-58 5 0,48-5 0,-51 5 0,48-5 0,-50 5 0,38-5 0,-39 5 0,32-5 0,-32 5 0,38-2 0,-33 3 0,41-3 0,-42 2 0,44-2 0,-46 3 0,46-3 0,-47 2 0,38-2 0,-39 0 0,29 2 0,-30-2 0,24 3 0,-25 0 5004,22 0-5004,-22 0 5373,16 0-5373,-17 0 0,10 0 0,-10 0 0,10-3 0,-10 2 0,7-5 0,-8 5 0,2-2 0,-3 3 0,0 0 0,0 0 0,0-3 0,0 2 0,3-2 0,-2 3 0,9-6 0,-9 4 0,8-7 0,-8 5 0,6-3 0,-7 0 0,7-6 0,-7 7 0,10-19 0,-9 21 0,12-27 0,-15 24 0,17-37 0,-19 30 0,19-36 0,-20 38 0,14-48 0,-11 41-6784,8-70 6784,-8 67-4537,4-60 4537,-8 68-3034,8-78 3034,-7 68-1015,2-38 1,1 0 1014,-4 37 0,2-34 0,0 1 0,-2 35 2029,2-35-2029,-3-21 0,0 5 0,0-15 0,0 28 0,0 8 0,0 29 0,0-41 0,0 0 0,0 39-1015,-1-37 1,-1 3 1014,1 40 0,-1-33 0,1-1 0,1 34 489,-3-31 0,-1-2-489,3 31 0,-9-60 0,10 64 0,-7-42 0,3 47 0,0-19 2514,1 6-2514,-3-1 0,4-3 0,-7-2 0,8 23 3758,-2-11-3758,3 13 5620,-3-7-5620,-1 7 3514,0-4-3514,0 4 0,1 0 0,2 0 0,-5 3 0,5-2 0,-2 2 0,0-3 0,2 0 0,-5 3 0,5-5 0,-5 7 0,2-13 0,-3 9 0,-1-7 0,4 6 0,1 0 0,0 3 0,-1-2 0,0 2 0,-2 0 0,2 1 0,-3-3 0,0 4 0,-10-7 0,11 5 0,-26-6 0,24 5 0,-47-10 0,40 12 0,-68-12 0,65 13 0,-42-6 0,-2 0 0,34 6 0,-33-4 0,0 0 0,37 2 0,-50-3 0,-4 1 0,39 0 0,-24 0 0,-18-2 0,16 2-549,21-1 549,-19-1 0,-16-1 0,16 0 0,14-3 0,-28 3 0,-22-1 0,19 1-1188,17-3 1188,-26 3 0,-24-2 0,25 3 0,31 0 0,-20-1 0,-20-3 0,21 4-6209,23 4 6209,-9-3 0,-8-1 0,0 1 0,5 2-406,5 2 406,-12-2 0,-17-3 0,18 3 0,13 3 0,-2 0 0,-15-2 0,6 0 0,4 0 0,4 0 0,3 1 0,-3 0 0,-33-4 0,9 0-3794,38 5 3794,-50-5-1204,43 4 0,6 0 1204,13 2 0,-50-6 0,-3 1 0,47 5-915,-55-7 0,1 1 915,58 4 0,-52-6 0,0-1 0,50 8 0,-42-6 0,0-1 0,42 8 0,-46-7 0,-4-1 0,35 7 996,-22-4 0,-9-1-996,17 3 0,4 1 0,-29-2 0,7-2 0,11 1 3016,48 4-3016,-45-5 0,-1 0 0,44 6 0,-54-5 3343,27-1-3343,10 3-2037,-14-3 1,-1 0 2036,13 3-1387,-24-5 0,4 1 1387,44 6 0,-44-7 0,-1 1 0,44 7-752,-40-4 0,-1 0 752,37 4 0,-31-2 0,1 2 0,37 1 0,-30 0 0,-1 0 0,30 0 0,-33 0 0,-1 0 0,30 0 0,-34-2 0,1 0 0,34 2 0,-34-3 0,0-1 0,36 4 0,-32-2 0,-1 0 0,31 2 1014,-27-1 1,-7-1-1015,-11 2 3034,-2-4-3034,-23 4 4537,79 0-4537,-67 0 0,69 0 6784,-28 0-6784,-5 0 0,31 0-6784,-79 0 6784,77 0-2269,-33 0 1,1 0 2268,32 0-1015,-61 4 1015,64-4 0,-46 7 0,22-6 0,-1 2 0,-1 0 0,31-2 4033,-18 2-4033,20-3 6032,-14 3-6032,14-2 2271,-5 5-2271,7-5 0,0 2 0,0-3 0,0 0 0,0 0 0,-1 0 0,4 3 0,-2-2 0,5 5-1696,1 2 0,1-4 0,2 3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5:23.353"/>
    </inkml:context>
    <inkml:brush xml:id="br0">
      <inkml:brushProperty name="width" value="0.025" units="cm"/>
      <inkml:brushProperty name="height" value="0.025" units="cm"/>
    </inkml:brush>
  </inkml:definitions>
  <inkml:trace contextRef="#ctx0" brushRef="#br0">72 1 24575,'4'6'0,"-1"-1"0,-3 5 0,0-3 0,0 0 0,0 1 0,0-1 0,0 16 0,0-12 0,0 34 0,0-32 0,-3 38 0,2-22 0,-2 4 0,-3 25 0,-2 15 0,0-17 0,1 2 0,1-7 0,5-33 0,-12 75 0,11-72 0,-7 60 0,8-63 0,-2 46 0,3-50 0,0 43 0,0-43 0,0 34 0,0-37 0,0 25 0,0-26 0,0 23 0,0-23 0,0 16 0,0-17 0,-3 8 0,2-9 0,-2 2 0,3-3 0,0 0 0,0 0 0,0 1 0,0-1 0,0 0 0,0 0 0,0 0 0,0 0 0,3-3 0,-2-4 0,2-4 0,-3-3 0,0-3 0,3 2 0,-2-5 0,8-13 0,-7 11 0,10-26 0,-10 30 0,20-37 0,-19 35 0,38-57 0,-32 48 0,42-56 0,-39 57 0,17-17 0,6-7 0,-21 29 0,21-22 0,0 0 0,-19 23 0,56-45-6784,-23 23 6784,1 2-4537,27-19 4537,-59 44 0,24-18-3034,-7 12 3034,-21 6-525,62-25 525,-56 24 0,50-18 0,-54 20 2774,25-4-2774,-18 3 0,0 5 4148,-1-4-4148,-14 5 6203,2 0-6203,-3 1 1755,-3 0-1755,2 2 0,-5-2 0,2 3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8:32.443"/>
    </inkml:context>
    <inkml:brush xml:id="br0">
      <inkml:brushProperty name="width" value="0.025" units="cm"/>
      <inkml:brushProperty name="height" value="0.025" units="cm"/>
    </inkml:brush>
  </inkml:definitions>
  <inkml:trace contextRef="#ctx0" brushRef="#br0">0 3183 24575,'0'-7'0,"0"0"0,0 0 0,19-41-6019,-14 31 6019,17-34 0,-15 27 0,0 7-3911,19-69 3911,-15 57-1748,8-41 1,-1 0 1747,-11 40 0,5-60 0,-3-4 0,-8 48-1169,0-51 1,1 3 1168,-2 56-311,-2-46 0,1 1 311,0 49 0,-1-54 0,1 2 0,1 56 0,0-42 0,0 2 0,0 47 0,1-28 0,1 0 0,-1 27 328,8-59-328,-8 65 1770,9-42-1770,-9 48 2703,5-36-2703,-5 36 0,5-33 0,-2 34 0,6-33 0,-5 31 4407,1-15-4407,3 2 0,6-1 0,-3-3 0,13-2 0,-21 23 5116,11-5-5116,-8 5 1252,7 1-1252,-2 0 808,1 2-808,-6 3 0,3-1 0,-2 0 0,12-2 0,-8 5 0,15-5 0,-15 2 0,4 0 0,7-2 0,16 2 0,-6-3-6784,28 3 6784,-45 1-3364,44 0 3364,-46 2 0,59-5 0,-57 5-3422,79-8 3422,-75 7-2289,77-13 2289,-79 12 139,67-15-139,-69 15 1134,57-15-1134,-56 12 0,41-10 0,-43 11 2621,30-4-2621,-34 8 4218,27-8-4218,-27 7 5748,18-11-5748,-21 12 1304,15-12-1304,-14 12 695,7-8-695,-9 8 0,-3-5 0,3 5 0,-3-5 0,-1 2 0,4 0 0,-7-3 0,7 7 0,-7-7 0,10-3 0,-6-1 0,10-10 0,-10 10 0,12-21 0,-11 20 0,15-32 0,-11 32 0,1-14 0,5 0 0,-12 15 0,25-43 0,-8 12 0,-1 0 0,-3 6 0,-7 8 0,-3 12-6784,13-35 6784,-13 35-773,16-38 773,-19 41 0,19-32 0,-20 35 0,14-19 0,-12 11 0,3-1 0,-1 0 0,-5 11 6401,5-2-6401,-5 3 1156,6-4-1156,-7 4 0,3-4 0,1 8 0,-4 3 0,3 4 0,-3 3 0,0 3 0,0-2 0,4 18 0,-4-15 0,3 22 0,-3-24 0,0 33 0,0-28 0,7 31 0,-6-35 0,9 36 0,-10-33 0,3 20 0,4-4 0,-6-16 0,15 48 0,-14-46 0,17 46 0,-17-48 0,20 38 0,-16-38 0,17 32 0,-18-34 0,17 22 0,-19-24 0,19 17 0,-7-3 0,1-4 0,6 11 0,-13-21 0,10 14 0,-10-14 0,17 11 0,-16-11 0,12 4 0,-14-6 0,12 3 0,-11-5 0,20 11 0,-19-14 0,25 14 0,-24-11 0,40 15 0,-37-14 0,52 20 0,-51-23 0,54 22 0,-54-22 0,54 20 0,-51-18 0,46 15 0,-41-14 0,29 13 0,-34-17 0,20 20 0,-27-19 0,21 23 0,-22-20 0,19 23 0,-20-18 0,17 28 0,-17-24 0,14 34 0,-18-33 0,14 38 0,-17-40 0,11 53 0,-13-51 0,3 29 0,1 14-6784,-4 24 6784,3-10-2269,-2-8 1,-2-8 2268,1-33-1517,0 32 0,0 0 1517,0-30-853,-2 40 0,-2 3 853,3-30 0,-4 21 0,0-3 0,4-32 0,-8 52 0,7-60 2188,-4 28-2188,3 3 2552,2-14-2552,-2 24 0,-1-11 0,4-28 0,-7 29 0,3-36 0,-3 34 0,3-35 0,-2 41 0,5-38 0,-5 40 0,5-41 0,-2 32 0,3-34 0,-7 22 0,6-24 4537,-5 11-4537,6-12 6784,-4 2-6784,4-2 0,-7 2 0,6-2 0,-2 2 0,3-3 0,0 4 0,0-4 0,0 10 0,0-8 0,0 7 0,0-8 0,0 3 0,-3-7 0,2-1 0,-2-3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2:20.030"/>
    </inkml:context>
    <inkml:brush xml:id="br0">
      <inkml:brushProperty name="width" value="0.025" units="cm"/>
      <inkml:brushProperty name="height" value="0.025" units="cm"/>
    </inkml:brush>
  </inkml:definitions>
  <inkml:trace contextRef="#ctx0" brushRef="#br0">0 1 24575,'41'35'0,"1"0"0,-14-9 0,-7-5 0,9 9 0,10 9 0,7 8 0,8 7 0,6 8 0,7 5 0,5 6 0,4 5 0,5 3 0,2 4 0,3 2 0,2 2 0,1 1 0,0 0 0,0 0 0,-1-1 0,-2-2 0,-3-2 0,-3-3 0,-3-5 0,-6-4 0,-5-5 0,-5-6 0,-8-7-1093,21 20 1,-9-8 0,-6-6 0,-5-5-1,0 0 1,0 0 0,5 5 0,6 6-1,9 8 1035,-23-22 1,5 4 0,4 5-1,5 5 1,4 3 0,3 3-1,3 3 1,1 2 0,3 2 0,1 1-1,1 1 1,0 1 0,0-1-1,-1-1 1,-1 0 0,-1-3 0,-3-1-1,-2-3 1,-4-4 0,-3-2-1,-4-5 1,-5-5 0,-5-5 0,-5-5-1,-7-6 1,-6-7-662,35 35 1,-20-18 0,-9-12 718,10 8 2155,-41-41-2155,31 35 0,-28-30 0,27 27 0,-33-29 0,1-6 4537,12 16-4537,-14-10 0,13 6 0,-18-8 0,9-1 0,-10 0 0,4 0 0,-1 0 0,1-3 0,-1 2 6784,1-2-6784,-1 0 0,1-1 0,-1 1 0,1 0 0,-1 0 0,-3-1 0,4-3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2:21.139"/>
    </inkml:context>
    <inkml:brush xml:id="br0">
      <inkml:brushProperty name="width" value="0.025" units="cm"/>
      <inkml:brushProperty name="height" value="0.025" units="cm"/>
    </inkml:brush>
  </inkml:definitions>
  <inkml:trace contextRef="#ctx0" brushRef="#br0">0 4420 24575,'3'-4'0,"4"-2"0,-2 2 0,4 0 0,-5-2 0,6-1 0,-5-1-6784,54-52 6784,-39 37-2269,40-41 1,6-5 2268,-26 27-1012,16-21 1,15-16 0,-12 14 1011,-3 9-406,-5 3 0,19-20 1,6-7-1,-5 5 0,-15 18 406,-17 19 0,3-1 0,7-10 0,17-17 0,9-10 0,4-4 0,-3 3 0,-10 11 0,-17 15 0,-7 9 0,1-1 0,4-3 0,15-14 0,10-11 0,5-4 0,1 0 0,-6 4 0,-9 11 0,-16 14 0,-1 3 0,-1 0 0,4-3 0,16-13 0,11-10 0,5-4 0,0 0 0,-4 4 0,-11 9 0,-16 14 0,2-2 0,-3 3 0,17-14 0,14-12 0,-2 3 0,-22 19 0,-11 11 0,-20 18 0,30-28 156,-24 26-156,15-23 0,-13 16 0,-6 2 1539,17-11-1539,-4 4 0,1 0 0,19-17 0,-21 19 0,5-5 0,14-12 0,6-5 0,-11 10 2066,1 4-2066,6-8 0,20-18 0,-2 1 0,-21 19 0,-18 16 0,25-20 0,18-15 0,-19 15 3892,-28 20-3892,32-23 0,-4 3 1149,-43 32-1149,18-16 0,0 1 6389,-23 19-6389,35-33 0,-43 37 1193,15-16-1193,-17 20 0,5-9 0,-6 10 0,2-5 0,-5 3 0,5 3 0,-5-2 0,5 5 0,-5-5 0,5 5 0,-5-5 0,5 5 0,-5-5 0,5 5 0,-5-5 0,5 5 0,-5-5 0,2 5 0,-3-2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3:33.737"/>
    </inkml:context>
    <inkml:brush xml:id="br0">
      <inkml:brushProperty name="width" value="0.025" units="cm"/>
      <inkml:brushProperty name="height" value="0.025" units="cm"/>
    </inkml:brush>
  </inkml:definitions>
  <inkml:trace contextRef="#ctx0" brushRef="#br0">1 285 24575,'62'-71'0,"1"1"0,-13 13 0,-9 10 0,-8 14 0,-23 26 0,-6 7 0,-1 4 0,-3 3 0,0 4 0,0-3 0,-3 12 0,2-5 0,-5 26 0,2-22 0,0 26 0,-2-31 0,2 36 0,0-34 0,-2 36 0,5-40 0,-2 23 0,3-19 0,0 12 0,0-12 0,0 1 0,0-10 0,0 0 0,3-3 0,-3-4 0,4-1 0,-4-2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3:34.880"/>
    </inkml:context>
    <inkml:brush xml:id="br0">
      <inkml:brushProperty name="width" value="0.025" units="cm"/>
      <inkml:brushProperty name="height" value="0.025" units="cm"/>
    </inkml:brush>
  </inkml:definitions>
  <inkml:trace contextRef="#ctx0" brushRef="#br0">622 62 24575,'-46'0'0,"12"0"0,21 0 0,-1 0 0,6 0 0,-6 0 0,-15 7 0,13-6 0,-49 18 0,46-16 0,-58 29 0,61-27 0,-58 30 0,62-28 0,-45 22 0,48-19 0,-23 16 0,23-17-6784,-11 27 6784,12-24 0,-9 33 0,9-23-4537,-2 32 4537,6-28-1145,-3 39 1145,7-44 0,-3 41 0,6-46-1700,7 39 1700,-5-42 3128,14 36-3128,-10-32 0,20 27 0,-15-26 0,24 24 0,-27-34 1349,21 20-1349,-19-22 0,23 14 0,-22-15 0,28 14 0,-31-16 0,33 9 0,-31-11 0,37 6 0,-37-7 0,44 4 0,-43-4 0,46 0 0,-47 0 0,47-7 0,-46 6-1632,53-12 1632,-49 9-2706,52-13 2706,-52 9-493,42-12 493,-48 12 2666,36-15-2666,-36 14 4273,29-20-4273,-27 16 0,16-17 0,-15 17 0,8-22 0,-11 27 5409,14-45-5409,-17 36 0,11-39 0,-15 38 0,7-32 0,-10 36 0,7-52 0,-8 50 0,2-50 0,-3 53 0,-3-44 0,2 44 530,-5-19-530,5 25 0,-2-3 0,-1 2 624,4-2-624,-7 3 0,3-7 0,0 6 0,-2-5 0,-4-7 0,1 10 0,-17-25 0,19 24 0,-28-21 0,27 23 1018,-34-14-1018,30 18 0,-24-8 0,27 12 0,-21-5 0,20 5 0,-7-2 0,14 3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02.071"/>
    </inkml:context>
    <inkml:brush xml:id="br0">
      <inkml:brushProperty name="width" value="0.025" units="cm"/>
      <inkml:brushProperty name="height" value="0.025" units="cm"/>
    </inkml:brush>
  </inkml:definitions>
  <inkml:trace contextRef="#ctx0" brushRef="#br0">5466 2948 24575,'7'-3'0,"0"2"0,0-2 0,-3 0 0,2 2 0,1-5 0,-2 2 0,17-9 0,-15 7 0,44-22 0,-36 20 0,54-30 0,-54 30 0,64-32 0,-59 28-6784,66-27 6784,-67 29-3181,60-21 3181,-63 24 0,66-28 0,-65 24 0,62-24 0,-64 28 0,55-28 0,-56 28-3483,56-32 3483,-58 28 0,41-21 0,-39 20 0,35-24 0,-33 21-774,43-36 774,-51 38 2577,42-41-2577,-39 39 0,22-37 0,-21 40 0,11-41 0,-18 43 0,11-35 0,-14 35 0,4-25 0,-6 24 0,0-30 0,0 29 0,0-32 0,0 32 0,-7-29 0,6 30 0,-12-28 0,12 28 0,-18-30 0,15 29 0,-21-29 0,22 30 0,-26-30 0,25 29 0,-27-26 0,23 31 0,-24-27 0,22 29 0,-23-29 0,20 30 0,-24-27 0,23 27 4377,-9-12-4377,-13 0 0,22 13 0,-44-22 0,45 19 0,-51-13 0,42 10 6126,-60-10-6126,-1-2 0,23 7 0,2-1 0,7 2-4085,30 10 4085,-28-9-5053,-12-1 5053,41 10-1690,-35-7 1,-2-2 1689,33 7-1130,-35-4 1,-1-2 1129,36 3-233,-37-4 0,1 1 233,38 5 0,-38-7 0,-1 1 0,36 9 0,-36-9 0,0-1 0,33 7 0,-35-6 0,1 1 0,37 5 0,-33-3 0,1 0 0,34 6 773,-30-6 1,-3 0-774,16 3 1398,-10-1 0,-5-2-1398,-33-8 4179,27 7-4179,2-1 0,6 1 6251,34 7-6251,-36-6 0,1-1 1611,34 5-1611,-31-3 0,0 0 0,32 3 0,-76-8 0,76 12 0,-70-15 0,72 14 0,-63-20 0,61 19 0,-49-16 0,51 15 0,-44-13 0,43 12 0,-43-14 0,44 14 0,-47-12 0,49 9 0,-62-5 0,60 9-6784,-63-12 6784,64 14 0,-26-8-3553,-3 1 3553,28 7-771,-73-17 771,66 13-3105,-58-13 3105,62 13 186,-61-15-186,63 17 370,-68-17-370,70 15 0,-67-13 0,65 13 0,-68-16 0,66 19-1884,-58-19 1884,60 20 1181,-69-20-1181,65 16-175,-75-17 175,77 18-435,-30-6 1,1 0 434,29 8 0,-34-9 0,-1-1 0,32 10-490,-29-8 0,1 0 490,30 6 0,-75-15 0,77 12 2029,-77-12-2029,37 5 3034,-3 0-3034,-28-4 4537,73 13-4537,-66-15 6784,67 18-6784,-67-22 0,65 21 0,-62-17 0,65 18 0,-56-19 0,56 19 0,-62-22 0,61 22 0,-58-19 0,60 17 0,-44-11 0,45 8 0,-48-5 0,46 8 0,-49-11 0,50 11 0,-44-15 0,45 15 0,-39-11 0,37 12 0,-28-10 0,29 10 0,-22-9 0,26 12 0,-19-12 0,19 12 0,-13-9 0,14 9 0,-7-5 0,8 5 0,-3-5 0,7 2 0,-2 0 0,2 1 0,-3 0 0,0 2 0,0-2 0,0 3 0,-1 0 0,5-3 0,-4 2 0,3-2 0,0 0 0,-2 2 0,2-2 0,0 3 0,1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03.081"/>
    </inkml:context>
    <inkml:brush xml:id="br0">
      <inkml:brushProperty name="width" value="0.025" units="cm"/>
      <inkml:brushProperty name="height" value="0.025" units="cm"/>
    </inkml:brush>
  </inkml:definitions>
  <inkml:trace contextRef="#ctx0" brushRef="#br0">528 0 24575,'-11'4'0,"1"0"0,3-4 0,3 3 0,-3-2 0,3 2 0,0 0 0,-2-2 0,-1 2 0,-1 0 0,-15 1 0,13 0 0,-26 6 0,19-6 0,-46 22 0,40-18 0,-32 18 0,43-21 0,-22 11 0,17-7 0,-29 17 0,30-19 0,-20 15 0,27-14 0,-14 10 0,17-6 0,-13 8 0,14-15 0,-2 8 0,4-9 0,3 6 0,0-2 0,0 5 0,0-5 0,3 12 0,-2-10 0,15 22 0,-7-21 0,24 28 0,-22-28 0,29 31 0,-31-33 0,41 39 0,-36-39-6784,43 36 6784,-44-33-4537,47 33 4537,-46-36-938,40 36 938,-43-37-2723,28 21 2723,-32-20 0,11 1 2723,-14-4-2723,3-2 4073,0 0-4073,-3 3 1402,2-7-1402,-5 7 6784,5-6-6784,-2 5 0,0-2 0,2 0 0,-2-1 0,0-3 0,-1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05.048"/>
    </inkml:context>
    <inkml:brush xml:id="br0">
      <inkml:brushProperty name="width" value="0.025" units="cm"/>
      <inkml:brushProperty name="height" value="0.025" units="cm"/>
    </inkml:brush>
  </inkml:definitions>
  <inkml:trace contextRef="#ctx0" brushRef="#br0">61 99 8191,'-3'-4'0,"2"-2"5063,-5 2-5063,5-3 2818,-2 0-2818,-1 3 1719,4-3-1719,-4 4 6784,4-4-6784,0 0 0,0 0 0,0 0 0,4-1 0,-1 5 0,4-4 0,0 7 0,4-7 0,-4 7 0,10-4 0,-9 4 0,15 7 0,-14-2 0,11 8 0,-12-5 0,8 12 0,-7-11 0,7 21 0,-11-20 0,4 22 0,-8-21 0,2 24 0,-3-23 0,-3 33 0,2-33 0,-15 40 0,13-39 0,-19 35 0,16-36 0,-20 36 0,19-35 0,-22 29 0,23-32 0,-20 26 0,16-28 0,-3 14 0,-6-5 0,8 6 0,-6 0 0,11-3 0,6-13 0,9 0 0,-4-3 0,9-1 0,-1 4 0,14-3 0,-9 3 0,30 0 0,-33-6 0,40 2 0,-39-3 0,41 0 0,-43 0 0,43-3 0,-44 2 0,31-5 0,-33 5 0,14-5 0,-16 5 0,1-5 0,-7 2 0,-3-3 0,0 0 0,0 3 0,0 1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06.549"/>
    </inkml:context>
    <inkml:brush xml:id="br0">
      <inkml:brushProperty name="width" value="0.025" units="cm"/>
      <inkml:brushProperty name="height" value="0.025" units="cm"/>
    </inkml:brush>
  </inkml:definitions>
  <inkml:trace contextRef="#ctx0" brushRef="#br0">843 50 24575,'-8'-4'0,"5"-2"0,-4 5 0,3-2 0,0 0 0,-2 2 0,2-2 0,-6 0-6784,2-1 6784,-3 0 0,-5-2 0,-10 2 0,6 0 0,-22 1 0,30 3 0,-37 0 0,37 0 0,-49 0 0,46 3-4537,-56 1 4537,53 0 0,-22-1-518,30-3 518,3 0 4281,-1 3-4281,1-2 0,0 2 0,-3 0 0,2-2 0,-9 2 0,9-3 0,-6 3 6400,-12 5-6400,11-4 0,-41 15 0,39-15-5626,-38 24 5626,46-21-2273,-32 26 2273,36-23-494,-26 29 494,27-27-3620,-15 36 3620,18-35 2375,-12 39-2375,12-40 0,-6 43 0,10-42-1919,7 52 1919,-4-50-2337,22 59 2337,-23-59 0,32 59 0,-29-59 2688,24 37-2688,-17-36 651,0 6-651,-2-9 0,-9-6 0,3 1 0,-3-1 4343,2-3-4343,1 5 0,1-4 6493,-1 5-6493,18 13 0,-17-15 0,37 30 0,-34-33 0,24 27 0,-19-23 0,21 18 0,-19-14 0,26 7 0,-32-15 877,32 10-877,-26-12 0,47 13 0,-42-15-6784,55 6 6784,-62-7-3785,57-3 3785,-55 2-2144,46-12 2144,-48 11 0,38-20 0,-42 16-1108,33-20 1108,-34 17 0,24-20 0,-25 19 2822,22-22-2822,-22 22 0,19-25 0,-20 24 0,11-24 0,-16 24 3335,9-27-3335,-12 27 0,9-37 0,-9 35 0,2-40 0,-3 36 0,-3-37 0,2 35 0,-12-33 0,11 37 3537,-11-14-3537,6 6 0,-1 12 0,-12-33 0,14 32 2722,-10-20-2722,12 24 959,-10-15-959,-1 7 446,0-5-446,-1 7 0,11 7 0,-8 0 0,8 0 0,-5 0 0,3 3 0,-7-8 0,6 7 0,-9-9 0,12 10 0,-1 1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52.730"/>
    </inkml:context>
    <inkml:brush xml:id="br0">
      <inkml:brushProperty name="width" value="0.025" units="cm"/>
      <inkml:brushProperty name="height" value="0.025" units="cm"/>
    </inkml:brush>
  </inkml:definitions>
  <inkml:trace contextRef="#ctx0" brushRef="#br0">614 19 8191,'-7'0'0,"0"0"5063,0 0-5063,-3 0 2818,2 0-2818,-6 0 1719,3 0-1719,0 0 0,-3 0 0,7 0 6784,-20 0-6784,16 0 0,-24 7 0,24-6-6784,-21 12 6784,21-11-784,-24 17 784,24-16-474,-28 22 474,28-18 0,-22 19 0,24-20 0,-18 19 0,15-15 0,-18 23 0,19-18 0,-20 33 0,23-38 0,-21 44 0,23-44-189,-20 44 189,23-40 0,-19 47 0,16-47-3745,-10 51 3745,11-51-1767,-8 56 1767,12-54 0,-6 58 0,7-59 2432,0 46-2432,0-48 347,10 35-347,-8-36 0,23 33 0,-21-33 0,27 37 0,-21-37 0,29 40 0,-27-39 4713,13 13-4713,4 5 0,-16-20 0,50 44 0,-48-46 3732,61 45-3732,-19-28 0,10 14-4764,18-7 4764,-53-20-2019,19 2 0,0-1 2019,-23-7-1517,24 4 0,-2-3 1517,-31-7-2029,75 5 2029,-70-5 772,29-2 1,2-1-773,-23 1 0,23-8 0,-1-1 0,-24 4 850,23-9 0,-2-2-850,-30 6 0,49-24 0,-55 25 0,30-26 0,-34 29 0,31-37 0,-35 35 3636,12-20-3636,-3-3 0,-9 18 0,22-52 0,-20 51 0,10-58 0,-14 58 0,8-60 0,-12 58 0,8-59 0,-8 62 0,2-56 0,-3 55 0,-3-51 0,2 52 942,-11-52-942,0 29 0,0-7 0,-10-3 0,15 35 0,-16-26 0,15 28 0,-19-22 0,20 22 0,-24-22 0,23 25 0,-27-28 0,24 31 5904,-12-15-5904,-10 0 0,20 15 0,-58-34 0,54 30-4127,-72-24 4127,71 26-4537,-78-16 4537,77 20-799,-29-7 0,-3-1 799,26 5-2505,-73-12 2505,74 13 199,-59-9-199,67 12 479,-58-9-479,59 10 1212,-55-7-1212,33 6 3440,-8-2-3440,0 3 0,31 0 4557,-23 4-4557,24-4 5537,-17 7-5537,21-3 0,-11 3 0,12-3 0,-2 2 0,3-5 0,-4 5 0,7-2 0,-6 0 0,9 3 0,-8-7 0,4 7 0,-2-3 0,0 0 0,7-1 0,-4-3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54.015"/>
    </inkml:context>
    <inkml:brush xml:id="br0">
      <inkml:brushProperty name="width" value="0.025" units="cm"/>
      <inkml:brushProperty name="height" value="0.025" units="cm"/>
    </inkml:brush>
  </inkml:definitions>
  <inkml:trace contextRef="#ctx0" brushRef="#br0">0 1 24575,'4'10'0,"-4"-2"0,3 3 0,-3-4 0,0 0 0,0 0 0,0 0 0,0 10 0,0-8 0,4 21 0,-4-20 0,3 19 0,-3-19 0,4 16 0,-4-17 0,3 18 0,-3-18 0,0 17 0,0-16 0,0 16 0,0-16 0,0 19 0,0-19 0,0 13 0,0-15 0,0 6 0,0-6 0,0 2 0,0-3 0,0 0 0,0-3 0,0-1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55.008"/>
    </inkml:context>
    <inkml:brush xml:id="br0">
      <inkml:brushProperty name="width" value="0.025" units="cm"/>
      <inkml:brushProperty name="height" value="0.025" units="cm"/>
    </inkml:brush>
  </inkml:definitions>
  <inkml:trace contextRef="#ctx0" brushRef="#br0">1 0 24575,'0'8'0,"0"-1"0,3-3 0,-2 2 0,2 1 0,-3 1 0,0 2 0,0 1 0,0-3 0,0 5 0,0-2 0,0 13 0,0-10 0,0 21 0,0-24 0,-3 12 0,2-16 0,-2 1 0,3 2 0,0-2 0,0 2 0,0 7 0,0-8 0,0 21 0,0-20 0,0 19 0,0-16 0,0 14 0,0-14 0,3 16 0,-2-19 0,2 10 0,-3-13 0,0 0 0,0-3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56.094"/>
    </inkml:context>
    <inkml:brush xml:id="br0">
      <inkml:brushProperty name="width" value="0.025" units="cm"/>
      <inkml:brushProperty name="height" value="0.025" units="cm"/>
    </inkml:brush>
  </inkml:definitions>
  <inkml:trace contextRef="#ctx0" brushRef="#br0">1 141 8191,'7'0'0,"-3"-3"5063,-1-1-5063,0 0 2818,1-2-2818,3 2 1719,0 0-1719,-3-2 6784,2 5-6784,-2-5 0,6 2 0,-5-3 0,4 3 0,1-6 0,5 0 0,0 1 0,1-7 0,-8 15 0,8-12 0,-7 12 0,7-9 0,-8 10 0,5-7 0,-8 4 0,7-1 0,-7 0 0,5 4 0,-6 4 0,2-4 0,-5 7 0,5-6 0,-5 5 0,5-2 0,-2 0 0,10 9 0,0-2 0,1 1 0,5 7 0,-12-13 0,9 11 0,-10-13 0,7 12 0,-6-13 0,2 9 0,-6-8 0,-1 0 0,-3-1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4:59.335"/>
    </inkml:context>
    <inkml:brush xml:id="br0">
      <inkml:brushProperty name="width" value="0.025" units="cm"/>
      <inkml:brushProperty name="height" value="0.025" units="cm"/>
    </inkml:brush>
  </inkml:definitions>
  <inkml:trace contextRef="#ctx0" brushRef="#br0">0 123 24575,'7'0'0,"0"0"0,0 0 0,0 0 0,0 0 0,0 0 0,0 3 0,0-2 0,7 2 0,-9 0 0,23 5 0,-20-4 0,33 12 0,-29-13 0,45 25 0,-42-20 0,45 28 0,-48-26 0,48 29 0,-45-30 0,58 45 0,-55-43 0,43 43 0,-46-42 0,36 46 0,-35-40 0,29 38 0,-31-42 0,2 9 0,6 7 0,-14-18 0,24 30 0,-26-31 0,16 18 0,-11-10 0,1 0 0,0-2 0,-8-13 0,0 2 0,-1-8 0,1 4 0,-4-8 0,7-4 0,-4-2 0,8-14 0,-7 12 0,15-27 0,-13 32 0,11-23 0,2 6 0,-9 13 0,22-46 0,-6 16 0,-3-3 0,16-17 0,-29 47 0,32-45 0,-31 44-6784,34-43 6784,-33 46-1588,41-46 1588,-39 49-105,40-39 105,-39 43 0,18-19 0,-12 18 0,7-8 0,-9 10 5946,10-6-5946,-19 11 2354,9-5-2354,-11 2 177,2 0-177,-3 1 0,0 3 0,-3 0 0,-1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6.49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7.09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281"/>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786"/>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9:50.938"/>
    </inkml:context>
    <inkml:brush xml:id="br0">
      <inkml:brushProperty name="width" value="0.025" units="cm"/>
      <inkml:brushProperty name="height" value="0.025" units="cm"/>
    </inkml:brush>
  </inkml:definitions>
  <inkml:trace contextRef="#ctx0" brushRef="#br0">172 1 24575,'0'7'0,"0"0"0,0 0 0,0 0 0,0 0 0,0 7 0,0-5-6784,-3 23 6784,2-20-1151,-8 36 1151,4-32 0,-9 43 0,6-42 0,1 22 0,1-34 0,5 5 0,-2-7 0,3 5 0,-3-1 0,2 3 0,-5-2 0,5 2 0,-12 23 0,11-20 0,-17 42 0,16-42 0,-16 41 0,17-40 6214,-14 34-6214,15-37 1721,-9 19-1721,9-21 0,-5 7 0,5-8 0,-5-1 0,5-7 0,-2-4 0,3-3 0,0-9 0,0 7 0,3-26 0,1 17 0,3-22 0,0 23 0,6-30 0,-7 33-6784,12-46 6784,-12 47-3402,13-47 3402,-13 46-844,6-22 844,-11 29 0,2 0 0,0 0 4681,-2 0-4681,5-3 0,-5 2 4671,5-2-4671,-2-3 0,0 4 0,2-10 0,-5 10 1678,5-7-1678,-5 8 0,2-2 0,-3 3 0,0 0 0,3 3 0,-2-2 0,2 5 0,-3-2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9:51.702"/>
    </inkml:context>
    <inkml:brush xml:id="br0">
      <inkml:brushProperty name="width" value="0.025" units="cm"/>
      <inkml:brushProperty name="height" value="0.025" units="cm"/>
    </inkml:brush>
  </inkml:definitions>
  <inkml:trace contextRef="#ctx0" brushRef="#br0">1 317 24575,'3'-4'0,"1"-9"0,3 11 0,-3-10 0,2 8 0,-2-3 0,0 0 0,5-7 0,-4 9 0,14-23 0,-9 20-6784,21-30 6784,-20 27-4537,28-27 4537,-28 30 0,27-26 0,-27 27 0,24-22 0,-25 22 0,16-11 0,-18 13 4537,5-5-4537,-6 6 6784,0 1-6784,1 6 0,-5 1 0,4 3 0,-7 0 0,7 0 0,-7 1 0,10 5 0,-9-4 0,12 20 0,-12-18 0,12 28 0,-12-28 0,12 34 0,-8-32 0,8 42 0,-5-42 0,5 33 0,-8-36 0,7 26 0,-10-25 0,10 18 0,-10-20 0,4 4 0,-6-9 0,0-1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15.158"/>
    </inkml:context>
    <inkml:brush xml:id="br0">
      <inkml:brushProperty name="width" value="0.025" units="cm"/>
      <inkml:brushProperty name="height" value="0.025" units="cm"/>
    </inkml:brush>
  </inkml:definitions>
  <inkml:trace contextRef="#ctx0" brushRef="#br0">0 0 24575,'10'0'0,"0"0"0,0 0 0,-1 0 0,-3 3 0,1-2 0,8 8 0,-6-8 0,11 11 0,-9-8 0,19 12 0,-16-11 0,10 6 0,-3 2 0,-11-4 0,14 6 0,-20-8 0,4-4 0,-4 3 0,2-2 0,1 2 0,-1 1 0,10 11 0,-8-8 0,13 22 0,-16-21 0,6 19 0,-10-22 0,5 28 0,-5-24 0,2 33 0,-3-35 0,-3 26 0,2-23 0,-5 6 0,5-10 0,-2-2 0,3-1 0,0 1 0,-3 2 0,3-1 0,-3 1 0,3 7 0,0-8 0,0 17 0,0-17 0,0 22 0,0-20 0,6 23 0,-5-23 0,13 23 0,-9-20 0,10 18 0,-10-20 0,12 19 0,-11-17 0,15 24 0,-13-24 0,12 35 0,-14-35 0,11 37 0,-15-39 0,9 34 0,-6-34 0,1 16 0,0-2 0,-5-14 0,1 24 0,-2-11 0,0-2 0,0 11 0,0-23 0,0 17 0,0-18 0,0 23 0,0-21 0,0 22 0,-3-24 0,3 15 0,-3-15 0,3 12 0,-3-13 0,2 13 0,-2-12 0,6 12 0,-2-13 0,2 14 0,0-17 0,0 19 0,1-18 0,2 9 0,-6-8 0,6-4 0,-5 3 0,2-2 0,-3 2 0,0 1 0,0 0 0,0-1 0,0 1 0,0-1 0,0 1 0,2-4 0,-1 3 0,2-2 0,-6 0 0,-1-1 0,-2-3 0,-1 0 0,1 0 0,-1-3 0,-5-1 0,1-2 0,-8-1 0,8 1 0,-16-12 0,17 8 0,-12-10 0,19 12 0,-3-4 0,5 5 0,1-2 0,1 2 0,10 1 0,-9-1 0,19-2 0,-16 5 0,19-8 0,-15 11 0,17-11 0,-19 8 0,27-8 0,-23 4 0,19-1 0,-19 6 0,10 0 0,-13 3 0,10 0 0,-11 0 0,3 3 0,-4-3 0,-2 9 0,2-5 0,-6 6 0,3-3 0,0 5 0,-2-4 0,2 4 0,-3-5 0,-6 5 0,1-4 0,-10 14 0,7-14 0,-7 11 0,7-15 0,-16 8 0,11-8 0,-26 6 0,22-4 0,-31 1 0,32-4 0,-43 3 0,45-5 0,-39 2 0,42-3 0,-16-3 0,25 2 0,0-2 0,9 3 0,-1 0 0,3-2 0,4-2 0,-2-2-6784,16-4 6784,-17 6 0,36-13 0,-33 14-4537,48-20 4537,-47 20-390,56-17 390,-52 18 0,46-7 0,-48 9 0,30 0 0,-35 0 0,24 0 0,-28 3 4343,13-2-4343,-16 2 6495,5 0-6495,-5 0 873,-1 4-873,-3-1 0,0 1 0,0 0 0,-3-4 0,-1 0 0,-2-3 0,2 3 0,-2-2 0,-6 5 0,3-6 0,-12 9 0,13-7 0,-25 6 0,18-7 0,-42 5 0,38-5 0,-44 2 0,44-3 0,-53-6 0,50 4 0,-55-12 0,56 9 0,-36-7 0,46 5 0,-15 4 0,27-3 0,-3 5 0,6-5 0,2 6 0,-6-6 0,6 5 0,0-7 0,-1 3 0,9-7 0,-12 5 0,18-8 0,-17 7 0,17-10 0,-17 10 0,8-1 0,-2-6 0,2-10 0,2 4 0,-6-17 0,-5 29 0,-2-20 0,0 19 0,0-19 0,0 19 0,-3-13 0,0 15 0,-4-4 0,4 5 0,-3 4 0,5-3 0,-5 5 0,3-5 0,-4 6 0,3-6 0,-2 2 0,3 1 0,-10-6 0,5 8 0,-7-11 0,8 11 0,0-8 0,1 8 0,3-2 0,-1 1 0,-5 1 0,5-2 0,-9-3 0,6 5 0,-5-8 0,4 8 0,2-4 0,-9 1 0,-2-2 0,-2 2 0,-5-2 0,16 6 0,-1-6 0,3 5 0,2-2 0,-2 3 0,-1 0 0,0 0 0,1 0 0,-1 0 0,4-3 0,-3 3 0,2-3 0,0 3 0,2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13.360"/>
    </inkml:context>
    <inkml:brush xml:id="br0">
      <inkml:brushProperty name="width" value="0.025" units="cm"/>
      <inkml:brushProperty name="height" value="0.025" units="cm"/>
    </inkml:brush>
  </inkml:definitions>
  <inkml:trace contextRef="#ctx0" brushRef="#br0">330 17 24575,'-3'-3'0,"-1"0"0,-3 3 0,1 0 0,-1 0 0,-2 0 0,2 3 0,-3-3 0,3 3 0,-8 0 0,6-2 0,-6 5 0,8-5 0,-2 4 0,2-4 0,-9 5 0,11-2 0,-15 2 0,17 1 0,-21 2 0,18-4 0,-15 6 0,13-9 0,-10 13 0,10-13 0,-7 12 0,7-9 0,-1 4 0,2-5 0,1 5 0,-1-8 0,0 14 0,4-10 0,-3 7 0,5-5 0,-5 5 0,6-4 0,-3 11 0,3-11 0,0 10 0,0-10 0,0 13 0,0-12 0,0 12 0,0-13 0,0 10 0,3-13 0,-3 7 0,3-2 0,0 4 0,-2-1 0,5 3 0,-3-9 0,6 6 0,-4-6 0,3 5 0,-4-7 0,2 6 0,-2-6 0,5 7 0,-5-7 0,8 6 0,-5-9 0,3 4 0,-7-4 0,3 2 0,-2 0 0,2-1 0,-2 0 0,4 0 0,-3 1 0,7 2 0,-5-5 0,5 4 0,-5-4 0,6 5 0,-6-5 0,5 2 0,-8 0 0,11 0 0,-10 1 0,10-1 0,-8-3 0,5 0 0,-5 0 0,9 0 0,-9 0 0,14 0 0,-12 0 0,12 0 0,-13 0 0,12-3 0,-11 2 0,12-2 0,-13 3 0,7-3 0,-8 3 0,8-6 0,-7 5 0,13-7 0,-15 3 0,22-10 0,-20 7 0,18-7 0,-18 11 0,16-13 0,-15 14 0,12-14 0,-14 15 0,5-9 0,-7 6 0,3-4 0,-7 2 0,5-5 0,-6 4 0,6-10 0,-5 11 0,2-11 0,-3 10 0,0-10 0,0 10 0,0-13 0,0 12 0,0-12 0,0 14 0,0-11 0,0 10 0,-3-10 0,2 10 0,-5-16 0,3 18 0,-4-17 0,3 15 0,-1-8 0,4 6 0,-5-2 0,5 5 0,-5-3 0,6 4 0,-6-1 0,2 1 0,-2-1 0,-1 4 0,0-3 0,1 5 0,-1-2 0,1 3 0,-1-2 0,4-2 0,-6 0 0,4 1 0,-10-2 0,7 3 0,-7-6 0,7 7 0,-13-8 0,12 8 0,-16-8 0,17 9 0,-7-3 0,8 3 0,-6 0 0,9 0 0,-2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16.977"/>
    </inkml:context>
    <inkml:brush xml:id="br0">
      <inkml:brushProperty name="width" value="0.025" units="cm"/>
      <inkml:brushProperty name="height" value="0.025" units="cm"/>
    </inkml:brush>
  </inkml:definitions>
  <inkml:trace contextRef="#ctx0" brushRef="#br0">174 44 24575,'-3'22'0,"2"-12"0,-2 11 0,0-14 0,3-1 0,-6 4 0,5-3 0,-17 32 0,15-25-8503,-26 51 8503,22-52 1047,-17 55-1047,16-47-4314,-13 63 4314,15-58-2885,-13 66 2885,18-73 135,-9 63-135,9-66-845,-4 52 845,4-52 1839,-2 41-1839,3-39 3445,0 30-3445,0-34 4799,0 16-4799,0-22 3423,0 5-3423,3-10 1859,-2-3-1859,1-3 0,-2-4 0,3-2 0,-2 2 0,5-31 0,-6 24 0,6-62 0,-2 57-3392,2-33 0,0-2 3392,-1 30-2269,3-29 1,-2 2 2268,-4 34-2054,9-73 2054,-9 70-883,9-68 883,-9 69 2378,6-48-2378,-7 55 4259,5-26-4259,-5 29 3718,4-6-3718,-4 14 2354,2 2-2354,-3 6 1549,0 2-1549,0-1 0,3 30 0,-3-24 0,6 57 0,-5-55-6784,2 72 6784,-3-70-1184,3 65 1184,-3-63 0,6 55 0,-5-53 0,2 22 0,0-2 0,-3-27 0,6 42 0,-2-33 6198,-1 1-6198,0-4 1770,-3-20-1770,0-4 0,0-4 0,0-3 0,0-19 0,0 17 0,-3-53 0,2 45-3392,0-31 0,0-2 3392,1 26-2269,0-31 1,0 2 2268,0 38-3034,0-75 3034,0 74-765,0-69 765,0 68 2170,0-44-2170,0 54 3730,0-17-3730,0 26 5578,0-2-5578,0 10 0,-3 8 0,2-6 0,-5 47 0,5-39-3971,-5 78 3971,6-74-1854,-6 40 0,0 2 1854,4-36-1517,-4 36 0,0-2 1517,3-43 0,-4 67 0,3-70 0,1 41 0,3-45 3034,3 13-3034,-2-23 4537,2-2-4537,-3-5 0,0-29 0,0 21 0,0-65 0,0 62 6784,0-36-6784,0-12 0,0 39 0,-2-29 0,1 1 0,0 34 0,-4-39 0,-2-1 0,5 33 0,-5-35 0,0 2 0,5 39 0,-4-49 0,6 51 0,0 2 0,0 10 0,0 16 0,3 12 0,-2-10 0,2 48 0,-3-43 0,3 66 0,-3-66 0,3 70 0,-3-69 0,0 68 0,0-69 0,0 37 0,3-9 0,-2-21 0,5 37 0,-6-49 0,6 18 0,-5-26 0,2 2 0,-3-12 0,0-16 0,-3 6-6784,-1-40 6784,0 34-4537,-4-71 4537,6 68 0,-4-39 0,1 9 0,3 35 0,-4-61 0,6 69 4537,3-31-4537,-2 35 6784,2-6-6784,0 12 0,-3 3 0,6 0 0,-5 6 0,4-5 0,-4-1 0,2-4 0,-3-2 0,3 2 0,1 1 0,2 3 0,35 12 0,-26-9 0,38 12 0,-41-12 0,24 4 0,-23-3 0,25 4 0,-28-6 0,20 4 0,-24-3 0,17-3 0,-18 3 0,5-3 0,-11 0 0,-3-3 0,-10-3 0,8 2 0,-15-8 0,13 11 0,-25-14 0,21 13 0,-27-9 0,30 10 0,-10-2 0,13 3 0,2 3 0,4-2 0,4 2 0,5 0 0,-2-3 0,5 3 0,-4-3 0,7 0 0,-7 0 0,1 3 0,-6-2 0,-3 2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52.889"/>
    </inkml:context>
    <inkml:brush xml:id="br0">
      <inkml:brushProperty name="width" value="0.025" units="cm"/>
      <inkml:brushProperty name="height" value="0.025" units="cm"/>
    </inkml:brush>
  </inkml:definitions>
  <inkml:trace contextRef="#ctx0" brushRef="#br0">150 542 24575,'12'-5'0,"-4"3"0,1-7 0,-3 6 0,-2-1 0,2-1 0,15-8 0,0-4 0,32-17 0,-31 14 0,53-26 0,-49 28-3392,22-12 0,2 1 3392,-20 13 0,25-17 0,7 3 0,-2 0 0,15-7 0,-18 13 0,-5 2 0,-25 10-4537,64-28 4537,-76 33 4537,35-18-4537,-39 19 0,16-6 0,-26 9 0,1 6 0,-8-3 0,2 6 6784,-2-5-6784,-18 17 0,13-15 0,-13 15 0,-6-3 0,-38 22 0,19-11-3392,-16 7 0,5-3 3392,33-16 0,-44 22 0,5-2-4537,-15 6 4537,-6 1 0,20-7 0,8-3 0,1-1 0,-3 4-829,-10 2 829,56-26 3734,-27 14-3734,29-19 0,-11 10 0,16-11 5975,-7 5-5975,10-2 1796,-3-3-1796,10-1 645,-4-6-645,7 2 0,-1-2 0,0 0 0,7-6 0,-6 1 0,22-19 0,-17 17 0,42-36 0,-40 33-3543,34-25 3543,-41 30 0,11-4-502,-10 5 502,0 1 0,4-1 0,-3 4 0,5-6 0,-2 5 0,0-6 0,46-25 0,-38 21-1573,31-16 1,1-1 1572,-32 18-2066,26-12 1,-1 1 2065,-28 13-3034,70-33 3034,-68 33-915,67-36 915,-69 36 2401,49-27-2401,-51 31 3770,28-16-3770,-32 18 5637,9-7-5637,-15 11 2990,-3-1-2990,0 8 472,-6-2-472,2-1 0,-11 15 0,6-12 0,-24 27 0,22-23 0,-45 38 0,38-32-6784,-42 35 6784,43-37-4234,-46 36 4234,45-39-1015,-50 38 1015,55-43-486,-35 29 486,38-29 0,-26 21 0,26-21 3862,-14 12-3862,16-17 5291,-7 11-5291,7-8 514,-4 3 0,8-4 0,1-3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2.205"/>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3.713"/>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5.548"/>
    </inkml:context>
    <inkml:brush xml:id="br0">
      <inkml:brushProperty name="width" value="0.025" units="cm"/>
      <inkml:brushProperty name="height" value="0.025" units="cm"/>
    </inkml:brush>
  </inkml:definitions>
  <inkml:trace contextRef="#ctx0" brushRef="#br0">1 1 24575,'0'10'0,"3"1"0,1 0 0,3 3 0,-3-7 0,-1 4 0,0-4 0,1 0 0,0 0 0,2-3 0,-5 2 0,2-2 0,0 4 0,1 2 0,3-2 0,-3 2-6784,18 29 6784,-18-24-168,31 53 168,-28-48-4481,31 62 4481,-26-61-2997,32 68 2997,-35-75 0,31 63 0,-32-62-1590,27 52 1590,-28-53 1887,24 44-1887,-24-45 0,16 29 0,-18-32 3144,7 20-3144,-10-21 4701,7 8-4701,-8-16 5298,2-2-5298,-3-6 990,0 0-990,-3 0 0,2 0 0,-2 0 0,3 0 0,0 0 0,0 3 0,0 1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8.262"/>
    </inkml:context>
    <inkml:brush xml:id="br0">
      <inkml:brushProperty name="width" value="0.025" units="cm"/>
      <inkml:brushProperty name="height" value="0.025" units="cm"/>
    </inkml:brush>
  </inkml:definitions>
  <inkml:trace contextRef="#ctx0" brushRef="#br0">0 394 24575,'4'-7'0,"-1"3"0,-3-7 0,0 4 0,0 0 0,3-6 0,1 5 0,6-21 0,-5 15 0,14-28 0,-16 27 0,19-27 0,-20 32 0,20-35 0,-19 33 0,19-36 0,-17 33 0,5-18 0,-3 25 0,-7-5 0,7 10 0,-3-1 0,3 1 0,-3 6 0,5 4 0,-4-2 0,17 20 0,1-8 0,12 21 0,-13-18 0,17 16 0,-21-15-6784,37 23 6784,-35-26-68,31 20 68,-37-30 0,9 8 0,9 3 0,-4-5 0,5 4 0,-4-2 0,-24-18 0,5 8 0,-10-9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0.875"/>
    </inkml:context>
    <inkml:brush xml:id="br0">
      <inkml:brushProperty name="width" value="0.025" units="cm"/>
      <inkml:brushProperty name="height" value="0.025" units="cm"/>
    </inkml:brush>
  </inkml:definitions>
  <inkml:trace contextRef="#ctx0" brushRef="#br0">1 49 24575,'10'-3'0,"-2"2"0,5-5 0,-5 5 0,2-2 0,13 0 0,-12 2 0,39-8 0,-26 7-6784,67-10 6784,-62 10-2269,35-1 1,-1 0 2268,-36 3-1517,49 0 0,3 0 1517,-46 0-318,35 0 0,0 0 318,-31 0 2718,24 0-2718,10 10 0,-21 2 0,1 2 0,0 2 0,-2 2 0,1 12 0,-5 1 0,-23-14 353,27 30 1,3 8-354,-8 4 0,-11-17 0,0 3-1477,3 16 1,-7-4 1476,-8-16 0,6 19 0,-2 4 2693,-6 0-2693,-2-12 0,-1 1 4287,2 9-4287,-5-2 0,-2-5 357,-2-25-357,1 37 0,0 0 6586,-5-38-6586,4 36 0,-2-2 596,-6-37-596,4 31 0,0 1 0,-4-30-3392,1 25 0,2-1 3392,0-27-4537,3 64 4537,-3-76-3034,2 54 3034,-2-53-2029,3 34 2029,0-37 2029,0 19-2029,-3-22 3034,2 12-3034,-5-11 4537,2 8-4537,-3-9 6784,3 2-6784,-2-3 0,2 0 0,-3 0 0,0 1 0,0-1 0,-3-3 0,-1-1 0,0-3 0,1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1.272"/>
    </inkml:context>
    <inkml:brush xml:id="br0">
      <inkml:brushProperty name="width" value="0.025" units="cm"/>
      <inkml:brushProperty name="height" value="0.025" units="cm"/>
    </inkml:brush>
  </inkml:definitions>
  <inkml:trace contextRef="#ctx0" brushRef="#br0">1 22 24575,'7'4'0,"9"12"0,-9-10-973,8 8 973,-14-8 0,5-2 0,-5 3 319,18 22-319,-9-10-6459,32 47 6459,-26-43-4428,31 47 4428,-35-56-2442,38 44 2442,-39-45 0,35 26 0,-35-26 0,25 7 0,-23-12 2677,19 5-2677,-21-12 0,21 3 0,-22-5 0,6-5 0,-10 5 3759,-2-2-3759,6 0 0,-5-1 0,4 0 0,-5-2 6406,3 5-6406,0-5 0,4-1 0,-7-1 1141,6 1-1141,15-24 0,-9 17-6784,45-62 6784,-46 55-2269,15-26 1,-1 2 2268,-20 31-1997,39-67 1997,-37 68-291,18-38 0,-24 45 0,1-6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7.090"/>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48.242"/>
    </inkml:context>
    <inkml:brush xml:id="br0">
      <inkml:brushProperty name="width" value="0.025" units="cm"/>
      <inkml:brushProperty name="height" value="0.025" units="cm"/>
    </inkml:brush>
  </inkml:definitions>
  <inkml:trace contextRef="#ctx0" brushRef="#br0">372 0 24575,'-3'4'0,"2"3"0,-6-7 0,7 7 0,-4-3 0,1 0 0,2 2 0,-11 11 0,9-7 0,-16 26 0,14-25 0,-21 34 0,19-32 0,-32 51 0,31-51 0,-37 60 0,36-62 0,-32 54 0,33-52 0,-28 42 0,29-42 0,-19 22 0,21-23 0,-15 12 0,14-11 0,-6 6 0,8-11 0,0 6 0,-3-9 0,7 4 0,-3-8 0,3 2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51.542"/>
    </inkml:context>
    <inkml:brush xml:id="br0">
      <inkml:brushProperty name="width" value="0.025" units="cm"/>
      <inkml:brushProperty name="height" value="0.025" units="cm"/>
    </inkml:brush>
  </inkml:definitions>
  <inkml:trace contextRef="#ctx0" brushRef="#br0">1 141 24575,'7'0'0,"0"0"0,-4-3 0,4 2 0,-3-5 0,3 5 0,0-2 0,3 0 0,-6-1 0,18-6 0,-15 5 0,32-8 0,-25 9 0,25-9 0,-25 8 0,2-4 0,12-2 0,-19 3 0,30-9 0,-24 7 0,3 2 0,-5 1 0,-6 7 0,0 0 0,0 0 0,-3 4 0,3-4 0,-7 7 0,7 3 0,-4-1 0,4 11 0,1-12 0,-1 12 0,0-14 0,0 16 0,0-19 0,0 19 0,-3-16 0,-1 7 0,-3-5 0,0-1 0,0 0 0,0-3 0,0-1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2.709"/>
    </inkml:context>
    <inkml:brush xml:id="br0">
      <inkml:brushProperty name="width" value="0.025" units="cm"/>
      <inkml:brushProperty name="height" value="0.025" units="cm"/>
    </inkml:brush>
  </inkml:definitions>
  <inkml:trace contextRef="#ctx0" brushRef="#br0">1150 1 24575,'-8'0'0,"1"0"0,0 0 0,0 0 0,0 0 0,-3 3 0,2-2 0,-9 2 0,2 0 0,-10-2 0,0 5 0,-19-5 0,21 2 0,-32 0 0,29-2-6784,-38 2 6784,36-3 0,-33 0 0,36 0 0,-43 4 0,40-4 0,-46 7 0,59-3 0,-55 3 0,54-3 0,-54 2 0,55-5 0,-53 8 0,48-4 0,-30 6 0,33-7 0,-19 5 0,25-4 0,-24 8 0,24-8 0,-18 5 0,19-6 0,-9 3 0,11-3 6784,-3 2-6784,7-2 0,1 3 0,3 0 0,0 0 0,0 1 0,0-1 0,3 3 0,1 1 0,3-3 0,-3 2 0,2-10 0,5 13 0,-6-7 0,11 7 0,-12-9 0,16 9 0,-11-11 0,17 14 0,-17-14 0,20 10 0,-19-7 0,22 5 0,-25-3 0,34 4 0,-32-6 0,54 10 0,-47-12-6784,60 9 6784,-42-5-54,38-3 54,-27 2 0,-1-2 0,25-3 0,-42 3 0,20-3 0,7-2 0,37 1 0,-19 0 0,8 0 0,-9 0 0,-42 0-2242,39 0 1,1 0 2241,-42 0-1517,35 0 0,0 0 1517,-34 0-1015,31 0 1,0 0 1014,-33 0 0,32 0 0,2-3 0,-40 2 0,78-8 0,-81 7 1062,65-7-1062,-66 8 2555,44-5-2555,-36 2 0,5 0 3820,-7-2-3820,-14 5 5713,-1-5-5713,-1 5 3234,-5-5-3234,2 2 0,0-3 0,-2 0 0,2 0 0,-3 0 0,3 3 0,-2-2 0,2 2 0,-3-3 0,0 0 0,0 0 0,0 0 0,0 0 0,0 0 0,0-3 0,-3 5 0,2-11 0,-5 14 0,2-14 0,-3 12 0,0-6 0,0 6 0,-4-2 0,7 2 0,-15-7 0,12 7 0,-22-9 0,15 9 0,-25-10 0,24 10 0,-31-12 0,35 14 0,-47-14 0,39 15 0,-55-12 0,52 12-3392,-30-6 0,0 1 3392,27 5-2269,-31-4 1,0 0 2268,35 1 0,-32 0-3034,-4-5 3034,38 7-1015,-36-4 1,1 0 1014,33 4 526,-30-2 1,0-1-527,30 4 0,-69-5 0,69 5 2551,-49-2-2551,38 3 0,-2 0 0,-5 0 0,29 0 3814,-13 0-3814,15 0 2182,-3 0-2182,4 0 0,3 0 0,1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5.183"/>
    </inkml:context>
    <inkml:brush xml:id="br0">
      <inkml:brushProperty name="width" value="0.025" units="cm"/>
      <inkml:brushProperty name="height" value="0.025" units="cm"/>
    </inkml:brush>
  </inkml:definitions>
  <inkml:trace contextRef="#ctx0" brushRef="#br0">100 1 8191,'3'10'0,"-2"-2"5063,2 2-5063,-3-3 2818,0 0-2818,0 1 1719,0-1-1719,0 0 6784,0 0-6784,0 6 0,0-4 0,-3 8 0,2-9 0,-2 5 0,3-5 0,0 9 0,0-8 0,-3 14 0,2-14 0,-2 24 0,3-22 0,-3 31 0,2-30 0,-2 33 0,3-33 0,-3 30 0,2-31-6784,-2 25 6784,3-26 0,0 19 0,0-13 0,-3 21 0,2-18 0,-6 29 0,7-35 0,-4 29 0,1-32-4537,-1 38 4537,0-33 0,1 20-172,0-18 172,2-4 0,-5 20 0,2-15 4452,-3 24-4452,0-8 0,-1-6 0,4-2 0,1-3 0,0 4 0,2 4 0,-2 4 0,3-24 6657,0 21-6657,0-22 384,0 20-384,0-21 0,0 14 0,0-14 0,0 11 0,0-11 0,0 17 0,0-16 0,0 26 0,0-25 0,0 28 0,0-28 0,0 21 0,0-19 0,0 8 0,6 6 0,-4-4 0,4 3 0,-6-6 0,0-12 0,0 5 0,0-5 0,0 9 0,0-9 0,3 6 0,-2-7 0,2 3 0,-3-2 0,0 6 0,0-6 0,3 8 0,-2-7 0,2 4 0,-3-2 0,0 0 0,0 0 0,0-1 0,0-3 0,0 1 0,0-1 0,0 0 0,0 0 0,0 0 0,0 0 0,0 0 0,0 1 0,0-1 0,3-3 0,1-1 0,0 0 0,2-2 0,-2 2 0,3-3 0,-3 3 0,2-2 0,-2 2 0,0 0 0,2-2 0,-2 2 0,3-3 0,-3 3 0,3-2 0,-4 2 0,4 1 0,4-4 0,-4 4 0,4-1 0,-4-3 0,6 7 0,-5-6 0,15 8 0,-14-7 0,17 7 0,-17-5 0,20 3 0,-19-3 0,29 3 0,-28-3 0,37 6 0,-36-5 0,36 1 0,-30-3 0,41 4 0,-38-2-6784,51 8 6784,-59-8-849,52 5 849,-55-6-244,38 2 244,-37-5 0,11 2 0,1 4 0,7-3 0,-3 3 0,24 0 0,-35-6 0,36 5 0,-38-5-47,43 2 47,-42-3 0,52 3 0,-50-2 0,47 5 0,-47-5 0,40 2 0,-45-3 0,33 0 0,-34 0 243,12 0-243,5 0 0,10 0 0,0 0 0,10 0 0,-34 0 0,34 0 0,-35 0 0,41-3 0,-42 2 0,33-2 0,-37 0 0,35-1 0,-33 0 0,31-2 0,-31 5 0,28-8 0,-26 7 0,29-10 0,-30 10 0,31-7 0,-31 5 6340,21-3-6340,-23 3 1341,7-2-1341,-8 5 0,2-5 0,-3 2 0,-3-3 0,2 3 0,-2-2 0,0 2 0,2 0 0,-5-2 0,2 2 0,-3-3 0,0 0 0,0 0 0,0 0 0,0 0 0,0-3 0,0-1 0,0-10 0,0 12 0,0-3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6.336"/>
    </inkml:context>
    <inkml:brush xml:id="br0">
      <inkml:brushProperty name="width" value="0.025" units="cm"/>
      <inkml:brushProperty name="height" value="0.025" units="cm"/>
    </inkml:brush>
  </inkml:definitions>
  <inkml:trace contextRef="#ctx0" brushRef="#br0">79 0 24575,'0'7'0,"0"0"0,0 1 0,0-1 0,0 0 0,0 9 0,0-6 0,0 23 0,0-22 0,0 31 0,0-24-6784,0 41 6784,0-37-4537,0 48 4537,0-55-2856,0 62 2856,-3-60-2088,2 66 2088,-2-66 1236,3 69-1236,0-68 1869,0 62-1869,0-65 0,0 56 0,0-56-207,0 49 207,0-50 0,0 40 0,0-41 937,0 16-937,0-22 914,0 4-914,0-3 0,0 2 4441,0-3-4441,0 10 0,0-8 6639,0 8-6639,0 6 0,0-12 0,0 34 0,0-32 0,0 39 0,-3-40-6348,2 33 6348,-2-33 0,3 11 0,0-16 0,-4 0 0,4 0 0,-4 0 0,4 0 0,0 0 0,0 1 6784,-3-5-6784,2 20 0,-2-15 0,0 30 0,-1-26 0,-3 30 0,3-30 0,-2 36 0,5-35 0,-5 29 0,2-29 0,0 17 0,0-14 0,1 11 0,3-14 0,-4 3 0,4-8 0,0-1 0,0 0 0,3 0 0,-2 0 0,2 3 0,-3-2 0,0 3 0,0-4 0,0 6 0,0-4 0,0 8 0,0-9 0,0 2 0,0-9 0,0 1 0,0-5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7.909"/>
    </inkml:context>
    <inkml:brush xml:id="br0">
      <inkml:brushProperty name="width" value="0.025" units="cm"/>
      <inkml:brushProperty name="height" value="0.025" units="cm"/>
    </inkml:brush>
  </inkml:definitions>
  <inkml:trace contextRef="#ctx0" brushRef="#br0">0 1 24575,'7'3'0,"-3"1"0,2 0 0,-5 2 0,5-5 0,-5 5 0,5-5 0,-5 5 0,8-2 0,-4 0 0,2 3 0,-1-3 0,-2 0 0,6 2 0,4 1 0,-2-2 0,14 8 0,-13-9 0,20 7 0,-20-4 0,10-3 0,-16-1 0,4 0 0,-4-2 0,0 2 0,0-3 0,12 6 0,1-4 0,5 7 0,-5-8 0,7 6 0,31 0 0,-25-3 0,19 3 0,-3-1 0,-26-4 0,35 3 0,1-1 0,-34-3 0,30 2 0,0 0 0,-34-2 0,75 2 0,-69-3 0,60 4 0,-65-4-6784,60 4 6784,-65-4-4089,66 0 4089,-68 0-3182,64-4 3182,-63 4 0,29-3 0,-4-1 0,0-3 3182,7 3-3182,12-6 0,-46 10 0,46-7 0,-44 7 0,33-10 0,-35 9 0,24-6 0,-27 7 0,27-6 0,-27 5 4089,21-9-4089,-23 6 6784,11 0-6784,-12 1 0,5 0 0,-5 2 0,-1-5 0,2 5 0,-1-5 0,3 5 0,-4-5 0,-1 5 0,-2-5 0,3 5 0,-3-5 0,2 5 0,-2-2 0,0 0 0,2 2 0,-5-5 0,-1 5 0,-4-2 0,0 3 0,1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9.202"/>
    </inkml:context>
    <inkml:brush xml:id="br0">
      <inkml:brushProperty name="width" value="0.025" units="cm"/>
      <inkml:brushProperty name="height" value="0.025" units="cm"/>
    </inkml:brush>
  </inkml:definitions>
  <inkml:trace contextRef="#ctx0" brushRef="#br0">1 0 24575,'7'4'0,"-4"0"0,4 3 0,-3 0 0,-1 0 0,4-3 0,-7 2 0,7-5 0,0 12 0,1-11 0,5 17 0,-5-13 0,11 14 0,-6-12-6784,19 15 6784,-21-13-901,33 16 901,-32-20-4239,37 17 4239,-31-18 0,8 5 0,3 0 4239,-8-5-4239,51 11 901,-41-10-901,18 3 0,7 1 0,20-1 0,4 2 0,-25-6 0,-7-1 0,-21-3 0,24 2-120,-40-3 120,9 0 0,-11 0-477,11 0 477,-12 0 0,2 0 0,10 0 0,-7 0 0,7 0 0,15 0 0,-15 0 6488,17 0-6488,15 0 0,-27 0-6373,69-6 6373,-69 5-4055,69-12 4055,-76 11-3034,67-10 3034,-69 10-2029,60-10 2029,-61 10 2029,57-7-2029,-31 5 0,6 0 0,1-2 0,-37 5 0,24-2 0,-25 3 0,19-3 0,-20 2 3034,20-5-3034,-19 5 4537,10-2-4537,-13 3 0,6-3 0,-4 2 0,10-5 0,-10 5 6784,16-2-6784,-14 3 0,14-3 0,-16 2 0,7-5 0,-5 5 0,0-2 0,-4 0 0,-1 2 0,-2-2 0,3 3 0,-3-3 0,2 2 0,-2-2 0,0 0 0,-1-1 0,-3 0 0,0 1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6.093"/>
    </inkml:context>
    <inkml:brush xml:id="br0">
      <inkml:brushProperty name="width" value="0.025" units="cm"/>
      <inkml:brushProperty name="height" value="0.025" units="cm"/>
    </inkml:brush>
  </inkml:definitions>
  <inkml:trace contextRef="#ctx0" brushRef="#br0">564 89 24575,'92'0'0,"-1"0"0,-28 0 0,-6 0 0,25 0 0,20 0 0,12 0 0,7 0 0,-1 0 0,-7 0 0,-13 0 0,-19 0 0,7 0 0,-16 0 0,14 0-1229,-6 1 0,19-1 0,10 0 0,5 0 1,-3 1-1,-11-1 0,-17-1 0,-24 0-261,10-2 4308,-39 3-2818,-18-4 1719,4 4-1719,-15 0 0,-2 0 0,-6 0 6784,0 0-6784,0 0 0,-10 0 0,8 0 0,-46-3 0,35 3-3392,-33-2 0,-3 0 3392,26 2-927,-29 0 1,-4 0 926,19 0 0,-23 0 0,3 2 0,-6 0 0,-5 2 0,0 1-492,5-2 1,-3-1 491,-4 2 0,-5 1 0,15-2 0,3-2 0,-11 1 0,-17 1 0,17-1 0,5-1 0,-28 0 0,5 1 0,52-2 5379,-30 0-5379,-17 0 0,29 0 0,-28 0 0,34 0 0,34 0 2541,1 0-2541,8 0 0,3-3 0,6 2 1700,2-2-1700,6 3 0,0 0 0,0 0 0,0 0 0,12 0 0,-6-3 0,48-8 0,-41 5 0,68-17 0,-65 20-3392,41-9 0,3-1 3392,-24 6 0,44-3 0,8 1-651,-2 3 651,-11 3 0,14 1 0,-10 1-815,-21 1 0,-1 0 815,13 0 0,8 0 0,-10 0 0,-21 0 0,0 0 0,19 0 0,8 0 0,-10 0 0,27 0 0,-17 0 0,12 0 0,-22 0 0,-32 0 0,51 1 0,-4 1 5655,-59-1-5655,71 5 0,-85-5 851,29 2-851,-39-3 2559,5 0-2559,-15 0 0,-3 0 0,2 0 0,-12 0 0,10 0 0,-19 0 0,9 0 0,-2 0-1425,2 0 1425,12 0 0,-2 0 0,3 0 0,0 0 0,-1 0 0,1 0 0,0 0 0,-3 0 0,-4 0 0,2 0 1425,-2 0-1425,-53 0 0,28 0 0,-35 0 0,15 3 0,-7 0 0,3 0 0,-6 1 0,2-1-1031,-14 1 0,-6 0 1031,-2 3 0,-15 1 0,3 0 0,25-2-2201,-2 0 2201,1 0 0,-25 4 0,1-1 0,23-2 0,-5 0 0,9-1 0,-22 3 0,-1 0 0,21-2 0,-17 1 0,7 1 0,-16 0 0,26-2 0,36-5 0,-36 2 0,3 1 0,45-4 0,-32 1 0,2-1-3206,34-1 3206,-36 0 0,18 0 0,26 0 1766,-39 0-1766,42-3 0,-2 2 0,13-2 0,9 3 0,3 0 5703,1 0-5703,31 0 0,-24 0 0,61-3 0,-37 2 0,13-2 0,42 3 0,-70 0 0,51 0 0,5 0-557,-36 0 557,21 0 0,19 0 0,-15 0-951,-2 0 951,17 0 0,23 0 0,-23 0 0,-19 0 0,18 1 0,20 1 0,-21-1 0,-23 0 0,11 0 0,16 1 0,-19-1 0,-20-1 0,32 2 0,-7-1 0,-49 0-6284,73 2 6284,-79-3-3966,56 0 3966,-62 0 437,43 0-437,-41 0 0,10-3 0,-17 2 0,-8-5 0,2 5 0,-3-2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043"/>
    </inkml:context>
    <inkml:brush xml:id="br0">
      <inkml:brushProperty name="width" value="0.025" units="cm"/>
      <inkml:brushProperty name="height" value="0.025" units="cm"/>
    </inkml:brush>
  </inkml:definitions>
  <inkml:trace contextRef="#ctx0" brushRef="#br0">0 0 24575,'0'8'0,"0"2"0,0-2 0,0 5 0,0-5 0,0 6 0,3 6 0,1-6 0,10 28 0,-9-29 0,23 35 0,-20-36 0,27 30 0,-19-28 0,24 19 0,-16-13-6784,41 10 6784,-42-13-2269,27-1 1,0-2 2268,-26-4-1517,35 1 0,-1-1 1517,-34-5-202,28-1 1,3-2 201,-20-2 0,28 0 0,1 0 0,-25-3 0,35-1 0,-3-2 0,-43-3 1147,28-2 1,5-1-1148,-9-1-1139,1-4 1,0 1 1138,-3 4 0,2-8 0,-6 0 0,-29 11 2677,53-26-2677,-52 26 0,13-8 565,-18 13-565,-3-2 0,-2 5 0,2-5 0,-3 5 4449,10-8-4449,-8 8 6653,11-9-6653,0 6 0,-7 0 0,32-5 0,-32 7 0,50-7 0,-48 8 0,57-5 0,-53 5-6388,64-2 6388,-59 3-2269,31 0 1,1 0 2268,-30 0-1517,36 2 0,-2-1 1517,-36 0 0,36 2 0,-2-3 3034,-39 0-3034,79 3 4537,-80-2-4537,70 9 0,-68-9 0,50 9 0,-54-9 0,29 2 0,-29 0 0,5-2 0,-8 2 0,-6-3 0,-3 3 6784,3-2-6784,-4 2 0,4-3 0,0 0 0,0 0 0,1 0 0,-1 0 0,-4 0 0,1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450"/>
    </inkml:context>
    <inkml:brush xml:id="br0">
      <inkml:brushProperty name="width" value="0.025" units="cm"/>
      <inkml:brushProperty name="height" value="0.025" units="cm"/>
    </inkml:brush>
  </inkml:definitions>
  <inkml:trace contextRef="#ctx0" brushRef="#br0">59 1 24575,'7'0'0,"3"3"0,-2-2 0,8 5 0,-7-5 0,4 5 0,4-2 0,-8 3 0,26 3 0,-23-5 0,32 11 0,-32-14-6784,42 21 6784,-43-17 0,42 17 0,-32-8 0,8-3 0,9 13 0,-11-8 0,0 5 0,-2-2 0,-24-12 0,5 12 0,-6-11 6784,-3 5-6784,-7 2 0,-2-7 0,-2 9-520,7-8 520,0-6-33,3 2 33,0-2 0,-2 3 0,2-3 0,-3 3 0,3-3 518,-2 3-518,-2 0 0,0 0 35,-5 0-35,-36 38 0,28-28 0,-26 23 0,1 0 0,28-24 0,-28 22 0,-1 1 0,30-23 0,-57 45 0,54-43 0,-11 7 0,22-16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8.915"/>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0.727"/>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3.036"/>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4.195"/>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6.475"/>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8.340"/>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1.635"/>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3.082"/>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4.154"/>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0.26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2.719"/>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6.223"/>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8.729"/>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9.557"/>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11.971"/>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0.304"/>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1.683"/>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6.134"/>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5.548"/>
    </inkml:context>
    <inkml:brush xml:id="br0">
      <inkml:brushProperty name="width" value="0.025" units="cm"/>
      <inkml:brushProperty name="height" value="0.025" units="cm"/>
    </inkml:brush>
  </inkml:definitions>
  <inkml:trace contextRef="#ctx0" brushRef="#br0">1 1 24575,'0'10'0,"3"1"0,1 0 0,3 3 0,-3-7 0,-1 4 0,0-4 0,1 0 0,0 0 0,2-3 0,-5 2 0,2-2 0,0 4 0,1 2 0,3-2 0,-3 2-6784,18 29 6784,-18-24-168,31 53 168,-28-48-4481,31 62 4481,-26-61-2997,32 68 2997,-35-75 0,31 63 0,-32-62-1590,27 52 1590,-28-53 1887,24 44-1887,-24-45 0,16 29 0,-18-32 3144,7 20-3144,-10-21 4701,7 8-4701,-8-16 5298,2-2-5298,-3-6 990,0 0-990,-3 0 0,2 0 0,-2 0 0,3 0 0,0 0 0,0 3 0,0 1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8.262"/>
    </inkml:context>
    <inkml:brush xml:id="br0">
      <inkml:brushProperty name="width" value="0.025" units="cm"/>
      <inkml:brushProperty name="height" value="0.025" units="cm"/>
    </inkml:brush>
  </inkml:definitions>
  <inkml:trace contextRef="#ctx0" brushRef="#br0">0 394 24575,'4'-7'0,"-1"3"0,-3-7 0,0 4 0,0 0 0,3-6 0,1 5 0,6-21 0,-5 15 0,14-28 0,-16 27 0,19-27 0,-20 32 0,20-35 0,-19 33 0,19-36 0,-17 33 0,5-18 0,-3 25 0,-7-5 0,7 10 0,-3-1 0,3 1 0,-3 6 0,5 4 0,-4-2 0,17 20 0,1-8 0,12 21 0,-13-18 0,17 16 0,-21-15-6784,37 23 6784,-35-26-68,31 20 68,-37-30 0,9 8 0,9 3 0,-4-5 0,5 4 0,-4-2 0,-24-18 0,5 8 0,-10-9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0.875"/>
    </inkml:context>
    <inkml:brush xml:id="br0">
      <inkml:brushProperty name="width" value="0.025" units="cm"/>
      <inkml:brushProperty name="height" value="0.025" units="cm"/>
    </inkml:brush>
  </inkml:definitions>
  <inkml:trace contextRef="#ctx0" brushRef="#br0">1 49 24575,'10'-3'0,"-2"2"0,5-5 0,-5 5 0,2-2 0,13 0 0,-12 2 0,39-8 0,-26 7-6784,67-10 6784,-62 10-2269,35-1 1,-1 0 2268,-36 3-1517,49 0 0,3 0 1517,-46 0-318,35 0 0,0 0 318,-31 0 2718,24 0-2718,10 10 0,-21 2 0,1 2 0,0 2 0,-2 2 0,1 12 0,-5 1 0,-23-14 353,27 30 1,3 8-354,-8 4 0,-11-17 0,0 3-1477,3 16 1,-7-4 1476,-8-16 0,6 19 0,-2 4 2693,-6 0-2693,-2-12 0,-1 1 4287,2 9-4287,-5-2 0,-2-5 357,-2-25-357,1 37 0,0 0 6586,-5-38-6586,4 36 0,-2-2 596,-6-37-596,4 31 0,0 1 0,-4-30-3392,1 25 0,2-1 3392,0-27-4537,3 64 4537,-3-76-3034,2 54 3034,-2-53-2029,3 34 2029,0-37 2029,0 19-2029,-3-22 3034,2 12-3034,-5-11 4537,2 8-4537,-3-9 6784,3 2-6784,-2-3 0,2 0 0,-3 0 0,0 1 0,0-1 0,-3-3 0,-1-1 0,0-3 0,1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1.272"/>
    </inkml:context>
    <inkml:brush xml:id="br0">
      <inkml:brushProperty name="width" value="0.025" units="cm"/>
      <inkml:brushProperty name="height" value="0.025" units="cm"/>
    </inkml:brush>
  </inkml:definitions>
  <inkml:trace contextRef="#ctx0" brushRef="#br0">1 22 24575,'7'4'0,"9"12"0,-9-10-973,8 8 973,-14-8 0,5-2 0,-5 3 319,18 22-319,-9-10-6459,32 47 6459,-26-43-4428,31 47 4428,-35-56-2442,38 44 2442,-39-45 0,35 26 0,-35-26 0,25 7 0,-23-12 2677,19 5-2677,-21-12 0,21 3 0,-22-5 0,6-5 0,-10 5 3759,-2-2-3759,6 0 0,-5-1 0,4 0 0,-5-2 6406,3 5-6406,0-5 0,4-1 0,-7-1 1141,6 1-1141,15-24 0,-9 17-6784,45-62 6784,-46 55-2269,15-26 1,-1 2 2268,-20 31-1997,39-67 1997,-37 68-291,18-38 0,-24 45 0,1-6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48.242"/>
    </inkml:context>
    <inkml:brush xml:id="br0">
      <inkml:brushProperty name="width" value="0.025" units="cm"/>
      <inkml:brushProperty name="height" value="0.025" units="cm"/>
    </inkml:brush>
  </inkml:definitions>
  <inkml:trace contextRef="#ctx0" brushRef="#br0">372 0 24575,'-3'4'0,"2"3"0,-6-7 0,7 7 0,-4-3 0,1 0 0,2 2 0,-11 11 0,9-7 0,-16 26 0,14-25 0,-21 34 0,19-32 0,-32 51 0,31-51 0,-37 60 0,36-62 0,-32 54 0,33-52 0,-28 42 0,29-42 0,-19 22 0,21-23 0,-15 12 0,14-11 0,-6 6 0,8-11 0,0 6 0,-3-9 0,7 4 0,-3-8 0,3 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51.542"/>
    </inkml:context>
    <inkml:brush xml:id="br0">
      <inkml:brushProperty name="width" value="0.025" units="cm"/>
      <inkml:brushProperty name="height" value="0.025" units="cm"/>
    </inkml:brush>
  </inkml:definitions>
  <inkml:trace contextRef="#ctx0" brushRef="#br0">1 141 24575,'7'0'0,"0"0"0,-4-3 0,4 2 0,-3-5 0,3 5 0,0-2 0,3 0 0,-6-1 0,18-6 0,-15 5 0,32-8 0,-25 9 0,25-9 0,-25 8 0,2-4 0,12-2 0,-19 3 0,30-9 0,-24 7 0,3 2 0,-5 1 0,-6 7 0,0 0 0,0 0 0,-3 4 0,3-4 0,-7 7 0,7 3 0,-4-1 0,4 11 0,1-12 0,-1 12 0,0-14 0,0 16 0,0-19 0,0 19 0,-3-16 0,-1 7 0,-3-5 0,0-1 0,0 0 0,0-3 0,0-1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7.81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2.709"/>
    </inkml:context>
    <inkml:brush xml:id="br0">
      <inkml:brushProperty name="width" value="0.025" units="cm"/>
      <inkml:brushProperty name="height" value="0.025" units="cm"/>
    </inkml:brush>
  </inkml:definitions>
  <inkml:trace contextRef="#ctx0" brushRef="#br0">1150 1 24575,'-8'0'0,"1"0"0,0 0 0,0 0 0,0 0 0,-3 3 0,2-2 0,-9 2 0,2 0 0,-10-2 0,0 5 0,-19-5 0,21 2 0,-32 0 0,29-2-6784,-38 2 6784,36-3 0,-33 0 0,36 0 0,-43 4 0,40-4 0,-46 7 0,59-3 0,-55 3 0,54-3 0,-54 2 0,55-5 0,-53 8 0,48-4 0,-30 6 0,33-7 0,-19 5 0,25-4 0,-24 8 0,24-8 0,-18 5 0,19-6 0,-9 3 0,11-3 6784,-3 2-6784,7-2 0,1 3 0,3 0 0,0 0 0,0 1 0,0-1 0,3 3 0,1 1 0,3-3 0,-3 2 0,2-10 0,5 13 0,-6-7 0,11 7 0,-12-9 0,16 9 0,-11-11 0,17 14 0,-17-14 0,20 10 0,-19-7 0,22 5 0,-25-3 0,34 4 0,-32-6 0,54 10 0,-47-12-6784,60 9 6784,-42-5-54,38-3 54,-27 2 0,-1-2 0,25-3 0,-42 3 0,20-3 0,7-2 0,37 1 0,-19 0 0,8 0 0,-9 0 0,-42 0-2242,39 0 1,1 0 2241,-42 0-1517,35 0 0,0 0 1517,-34 0-1015,31 0 1,0 0 1014,-33 0 0,32 0 0,2-3 0,-40 2 0,78-8 0,-81 7 1062,65-7-1062,-66 8 2555,44-5-2555,-36 2 0,5 0 3820,-7-2-3820,-14 5 5713,-1-5-5713,-1 5 3234,-5-5-3234,2 2 0,0-3 0,-2 0 0,2 0 0,-3 0 0,3 3 0,-2-2 0,2 2 0,-3-3 0,0 0 0,0 0 0,0 0 0,0 0 0,0 0 0,0-3 0,-3 5 0,2-11 0,-5 14 0,2-14 0,-3 12 0,0-6 0,0 6 0,-4-2 0,7 2 0,-15-7 0,12 7 0,-22-9 0,15 9 0,-25-10 0,24 10 0,-31-12 0,35 14 0,-47-14 0,39 15 0,-55-12 0,52 12-3392,-30-6 0,0 1 3392,27 5-2269,-31-4 1,0 0 2268,35 1 0,-32 0-3034,-4-5 3034,38 7-1015,-36-4 1,1 0 1014,33 4 526,-30-2 1,0-1-527,30 4 0,-69-5 0,69 5 2551,-49-2-2551,38 3 0,-2 0 0,-5 0 0,29 0 3814,-13 0-3814,15 0 2182,-3 0-2182,4 0 0,3 0 0,1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5.183"/>
    </inkml:context>
    <inkml:brush xml:id="br0">
      <inkml:brushProperty name="width" value="0.025" units="cm"/>
      <inkml:brushProperty name="height" value="0.025" units="cm"/>
    </inkml:brush>
  </inkml:definitions>
  <inkml:trace contextRef="#ctx0" brushRef="#br0">100 1 8191,'3'10'0,"-2"-2"5063,2 2-5063,-3-3 2818,0 0-2818,0 1 1719,0-1-1719,0 0 6784,0 0-6784,0 6 0,0-4 0,-3 8 0,2-9 0,-2 5 0,3-5 0,0 9 0,0-8 0,-3 14 0,2-14 0,-2 24 0,3-22 0,-3 31 0,2-30 0,-2 33 0,3-33 0,-3 30 0,2-31-6784,-2 25 6784,3-26 0,0 19 0,0-13 0,-3 21 0,2-18 0,-6 29 0,7-35 0,-4 29 0,1-32-4537,-1 38 4537,0-33 0,1 20-172,0-18 172,2-4 0,-5 20 0,2-15 4452,-3 24-4452,0-8 0,-1-6 0,4-2 0,1-3 0,0 4 0,2 4 0,-2 4 0,3-24 6657,0 21-6657,0-22 384,0 20-384,0-21 0,0 14 0,0-14 0,0 11 0,0-11 0,0 17 0,0-16 0,0 26 0,0-25 0,0 28 0,0-28 0,0 21 0,0-19 0,0 8 0,6 6 0,-4-4 0,4 3 0,-6-6 0,0-12 0,0 5 0,0-5 0,0 9 0,0-9 0,3 6 0,-2-7 0,2 3 0,-3-2 0,0 6 0,0-6 0,3 8 0,-2-7 0,2 4 0,-3-2 0,0 0 0,0 0 0,0-1 0,0-3 0,0 1 0,0-1 0,0 0 0,0 0 0,0 0 0,0 0 0,0 0 0,0 1 0,0-1 0,3-3 0,1-1 0,0 0 0,2-2 0,-2 2 0,3-3 0,-3 3 0,2-2 0,-2 2 0,0 0 0,2-2 0,-2 2 0,3-3 0,-3 3 0,3-2 0,-4 2 0,4 1 0,4-4 0,-4 4 0,4-1 0,-4-3 0,6 7 0,-5-6 0,15 8 0,-14-7 0,17 7 0,-17-5 0,20 3 0,-19-3 0,29 3 0,-28-3 0,37 6 0,-36-5 0,36 1 0,-30-3 0,41 4 0,-38-2-6784,51 8 6784,-59-8-849,52 5 849,-55-6-244,38 2 244,-37-5 0,11 2 0,1 4 0,7-3 0,-3 3 0,24 0 0,-35-6 0,36 5 0,-38-5-47,43 2 47,-42-3 0,52 3 0,-50-2 0,47 5 0,-47-5 0,40 2 0,-45-3 0,33 0 0,-34 0 243,12 0-243,5 0 0,10 0 0,0 0 0,10 0 0,-34 0 0,34 0 0,-35 0 0,41-3 0,-42 2 0,33-2 0,-37 0 0,35-1 0,-33 0 0,31-2 0,-31 5 0,28-8 0,-26 7 0,29-10 0,-30 10 0,31-7 0,-31 5 6340,21-3-6340,-23 3 1341,7-2-1341,-8 5 0,2-5 0,-3 2 0,-3-3 0,2 3 0,-2-2 0,0 2 0,2 0 0,-5-2 0,2 2 0,-3-3 0,0 0 0,0 0 0,0 0 0,0 0 0,0-3 0,0-1 0,0-10 0,0 12 0,0-3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6.336"/>
    </inkml:context>
    <inkml:brush xml:id="br0">
      <inkml:brushProperty name="width" value="0.025" units="cm"/>
      <inkml:brushProperty name="height" value="0.025" units="cm"/>
    </inkml:brush>
  </inkml:definitions>
  <inkml:trace contextRef="#ctx0" brushRef="#br0">79 0 24575,'0'7'0,"0"0"0,0 1 0,0-1 0,0 0 0,0 9 0,0-6 0,0 23 0,0-22 0,0 31 0,0-24-6784,0 41 6784,0-37-4537,0 48 4537,0-55-2856,0 62 2856,-3-60-2088,2 66 2088,-2-66 1236,3 69-1236,0-68 1869,0 62-1869,0-65 0,0 56 0,0-56-207,0 49 207,0-50 0,0 40 0,0-41 937,0 16-937,0-22 914,0 4-914,0-3 0,0 2 4441,0-3-4441,0 10 0,0-8 6639,0 8-6639,0 6 0,0-12 0,0 34 0,0-32 0,0 39 0,-3-40-6348,2 33 6348,-2-33 0,3 11 0,0-16 0,-4 0 0,4 0 0,-4 0 0,4 0 0,0 0 0,0 1 6784,-3-5-6784,2 20 0,-2-15 0,0 30 0,-1-26 0,-3 30 0,3-30 0,-2 36 0,5-35 0,-5 29 0,2-29 0,0 17 0,0-14 0,1 11 0,3-14 0,-4 3 0,4-8 0,0-1 0,0 0 0,3 0 0,-2 0 0,2 3 0,-3-2 0,0 3 0,0-4 0,0 6 0,0-4 0,0 8 0,0-9 0,0 2 0,0-9 0,0 1 0,0-5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7.909"/>
    </inkml:context>
    <inkml:brush xml:id="br0">
      <inkml:brushProperty name="width" value="0.025" units="cm"/>
      <inkml:brushProperty name="height" value="0.025" units="cm"/>
    </inkml:brush>
  </inkml:definitions>
  <inkml:trace contextRef="#ctx0" brushRef="#br0">0 1 24575,'7'3'0,"-3"1"0,2 0 0,-5 2 0,5-5 0,-5 5 0,5-5 0,-5 5 0,8-2 0,-4 0 0,2 3 0,-1-3 0,-2 0 0,6 2 0,4 1 0,-2-2 0,14 8 0,-13-9 0,20 7 0,-20-4 0,10-3 0,-16-1 0,4 0 0,-4-2 0,0 2 0,0-3 0,12 6 0,1-4 0,5 7 0,-5-8 0,7 6 0,31 0 0,-25-3 0,19 3 0,-3-1 0,-26-4 0,35 3 0,1-1 0,-34-3 0,30 2 0,0 0 0,-34-2 0,75 2 0,-69-3 0,60 4 0,-65-4-6784,60 4 6784,-65-4-4089,66 0 4089,-68 0-3182,64-4 3182,-63 4 0,29-3 0,-4-1 0,0-3 3182,7 3-3182,12-6 0,-46 10 0,46-7 0,-44 7 0,33-10 0,-35 9 0,24-6 0,-27 7 0,27-6 0,-27 5 4089,21-9-4089,-23 6 6784,11 0-6784,-12 1 0,5 0 0,-5 2 0,-1-5 0,2 5 0,-1-5 0,3 5 0,-4-5 0,-1 5 0,-2-5 0,3 5 0,-3-5 0,2 5 0,-2-2 0,0 0 0,2 2 0,-5-5 0,-1 5 0,-4-2 0,0 3 0,1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9.202"/>
    </inkml:context>
    <inkml:brush xml:id="br0">
      <inkml:brushProperty name="width" value="0.025" units="cm"/>
      <inkml:brushProperty name="height" value="0.025" units="cm"/>
    </inkml:brush>
  </inkml:definitions>
  <inkml:trace contextRef="#ctx0" brushRef="#br0">1 0 24575,'7'4'0,"-4"0"0,4 3 0,-3 0 0,-1 0 0,4-3 0,-7 2 0,7-5 0,0 12 0,1-11 0,5 17 0,-5-13 0,11 14 0,-6-12-6784,19 15 6784,-21-13-901,33 16 901,-32-20-4239,37 17 4239,-31-18 0,8 5 0,3 0 4239,-8-5-4239,51 11 901,-41-10-901,18 3 0,7 1 0,20-1 0,4 2 0,-25-6 0,-7-1 0,-21-3 0,24 2-120,-40-3 120,9 0 0,-11 0-477,11 0 477,-12 0 0,2 0 0,10 0 0,-7 0 0,7 0 0,15 0 0,-15 0 6488,17 0-6488,15 0 0,-27 0-6373,69-6 6373,-69 5-4055,69-12 4055,-76 11-3034,67-10 3034,-69 10-2029,60-10 2029,-61 10 2029,57-7-2029,-31 5 0,6 0 0,1-2 0,-37 5 0,24-2 0,-25 3 0,19-3 0,-20 2 3034,20-5-3034,-19 5 4537,10-2-4537,-13 3 0,6-3 0,-4 2 0,10-5 0,-10 5 6784,16-2-6784,-14 3 0,14-3 0,-16 2 0,7-5 0,-5 5 0,0-2 0,-4 0 0,-1 2 0,-2-2 0,3 3 0,-3-3 0,2 2 0,-2-2 0,0 0 0,-1-1 0,-3 0 0,0 1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6.093"/>
    </inkml:context>
    <inkml:brush xml:id="br0">
      <inkml:brushProperty name="width" value="0.025" units="cm"/>
      <inkml:brushProperty name="height" value="0.025" units="cm"/>
    </inkml:brush>
  </inkml:definitions>
  <inkml:trace contextRef="#ctx0" brushRef="#br0">564 89 24575,'92'0'0,"-1"0"0,-28 0 0,-6 0 0,25 0 0,20 0 0,12 0 0,7 0 0,-1 0 0,-7 0 0,-13 0 0,-19 0 0,7 0 0,-16 0 0,14 0-1229,-6 1 0,19-1 0,10 0 0,5 0 1,-3 1-1,-11-1 0,-17-1 0,-24 0-261,10-2 4308,-39 3-2818,-18-4 1719,4 4-1719,-15 0 0,-2 0 0,-6 0 6784,0 0-6784,0 0 0,-10 0 0,8 0 0,-46-3 0,35 3-3392,-33-2 0,-3 0 3392,26 2-927,-29 0 1,-4 0 926,19 0 0,-23 0 0,3 2 0,-6 0 0,-5 2 0,0 1-492,5-2 1,-3-1 491,-4 2 0,-5 1 0,15-2 0,3-2 0,-11 1 0,-17 1 0,17-1 0,5-1 0,-28 0 0,5 1 0,52-2 5379,-30 0-5379,-17 0 0,29 0 0,-28 0 0,34 0 0,34 0 2541,1 0-2541,8 0 0,3-3 0,6 2 1700,2-2-1700,6 3 0,0 0 0,0 0 0,0 0 0,12 0 0,-6-3 0,48-8 0,-41 5 0,68-17 0,-65 20-3392,41-9 0,3-1 3392,-24 6 0,44-3 0,8 1-651,-2 3 651,-11 3 0,14 1 0,-10 1-815,-21 1 0,-1 0 815,13 0 0,8 0 0,-10 0 0,-21 0 0,0 0 0,19 0 0,8 0 0,-10 0 0,27 0 0,-17 0 0,12 0 0,-22 0 0,-32 0 0,51 1 0,-4 1 5655,-59-1-5655,71 5 0,-85-5 851,29 2-851,-39-3 2559,5 0-2559,-15 0 0,-3 0 0,2 0 0,-12 0 0,10 0 0,-19 0 0,9 0 0,-2 0-1425,2 0 1425,12 0 0,-2 0 0,3 0 0,0 0 0,-1 0 0,1 0 0,0 0 0,-3 0 0,-4 0 0,2 0 1425,-2 0-1425,-53 0 0,28 0 0,-35 0 0,15 3 0,-7 0 0,3 0 0,-6 1 0,2-1-1031,-14 1 0,-6 0 1031,-2 3 0,-15 1 0,3 0 0,25-2-2201,-2 0 2201,1 0 0,-25 4 0,1-1 0,23-2 0,-5 0 0,9-1 0,-22 3 0,-1 0 0,21-2 0,-17 1 0,7 1 0,-16 0 0,26-2 0,36-5 0,-36 2 0,3 1 0,45-4 0,-32 1 0,2-1-3206,34-1 3206,-36 0 0,18 0 0,26 0 1766,-39 0-1766,42-3 0,-2 2 0,13-2 0,9 3 0,3 0 5703,1 0-5703,31 0 0,-24 0 0,61-3 0,-37 2 0,13-2 0,42 3 0,-70 0 0,51 0 0,5 0-557,-36 0 557,21 0 0,19 0 0,-15 0-951,-2 0 951,17 0 0,23 0 0,-23 0 0,-19 0 0,18 1 0,20 1 0,-21-1 0,-23 0 0,11 0 0,16 1 0,-19-1 0,-20-1 0,32 2 0,-7-1 0,-49 0-6284,73 2 6284,-79-3-3966,56 0 3966,-62 0 437,43 0-437,-41 0 0,10-3 0,-17 2 0,-8-5 0,2 5 0,-3-2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043"/>
    </inkml:context>
    <inkml:brush xml:id="br0">
      <inkml:brushProperty name="width" value="0.025" units="cm"/>
      <inkml:brushProperty name="height" value="0.025" units="cm"/>
    </inkml:brush>
  </inkml:definitions>
  <inkml:trace contextRef="#ctx0" brushRef="#br0">0 0 24575,'0'8'0,"0"2"0,0-2 0,0 5 0,0-5 0,0 6 0,3 6 0,1-6 0,10 28 0,-9-29 0,23 35 0,-20-36 0,27 30 0,-19-28 0,24 19 0,-16-13-6784,41 10 6784,-42-13-2269,27-1 1,0-2 2268,-26-4-1517,35 1 0,-1-1 1517,-34-5-202,28-1 1,3-2 201,-20-2 0,28 0 0,1 0 0,-25-3 0,35-1 0,-3-2 0,-43-3 1147,28-2 1,5-1-1148,-9-1-1139,1-4 1,0 1 1138,-3 4 0,2-8 0,-6 0 0,-29 11 2677,53-26-2677,-52 26 0,13-8 565,-18 13-565,-3-2 0,-2 5 0,2-5 0,-3 5 4449,10-8-4449,-8 8 6653,11-9-6653,0 6 0,-7 0 0,32-5 0,-32 7 0,50-7 0,-48 8 0,57-5 0,-53 5-6388,64-2 6388,-59 3-2269,31 0 1,1 0 2268,-30 0-1517,36 2 0,-2-1 1517,-36 0 0,36 2 0,-2-3 3034,-39 0-3034,79 3 4537,-80-2-4537,70 9 0,-68-9 0,50 9 0,-54-9 0,29 2 0,-29 0 0,5-2 0,-8 2 0,-6-3 0,-3 3 6784,3-2-6784,-4 2 0,4-3 0,0 0 0,0 0 0,1 0 0,-1 0 0,-4 0 0,1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450"/>
    </inkml:context>
    <inkml:brush xml:id="br0">
      <inkml:brushProperty name="width" value="0.025" units="cm"/>
      <inkml:brushProperty name="height" value="0.025" units="cm"/>
    </inkml:brush>
  </inkml:definitions>
  <inkml:trace contextRef="#ctx0" brushRef="#br0">59 1 24575,'7'0'0,"3"3"0,-2-2 0,8 5 0,-7-5 0,4 5 0,4-2 0,-8 3 0,26 3 0,-23-5 0,32 11 0,-32-14-6784,42 21 6784,-43-17 0,42 17 0,-32-8 0,8-3 0,9 13 0,-11-8 0,0 5 0,-2-2 0,-24-12 0,5 12 0,-6-11 6784,-3 5-6784,-7 2 0,-2-7 0,-2 9-520,7-8 520,0-6-33,3 2 33,0-2 0,-2 3 0,2-3 0,-3 3 0,3-3 518,-2 3-518,-2 0 0,0 0 35,-5 0-35,-36 38 0,28-28 0,-26 23 0,1 0 0,28-24 0,-28 22 0,-1 1 0,30-23 0,-57 45 0,54-43 0,-11 7 0,22-16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6.637"/>
    </inkml:context>
    <inkml:brush xml:id="br0">
      <inkml:brushProperty name="width" value="0.025" units="cm"/>
      <inkml:brushProperty name="height" value="0.025" units="cm"/>
    </inkml:brush>
  </inkml:definitions>
  <inkml:trace contextRef="#ctx0" brushRef="#br0">65 0 24575,'-13'0'0,"-6"4"0,4-4 0,1 4 0,11-4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7.006"/>
    </inkml:context>
    <inkml:brush xml:id="br0">
      <inkml:brushProperty name="width" value="0.025" units="cm"/>
      <inkml:brushProperty name="height" value="0.025" units="cm"/>
    </inkml:brush>
  </inkml:definitions>
  <inkml:trace contextRef="#ctx0" brushRef="#br0">79 1 24575,'-7'0'0,"0"0"0,0 0 0,-1 3 0,1-2 0,0 2 0,0-3 0,0 0 0,0 0 0,0 0 0,3 0 0,1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8.456"/>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7.333"/>
    </inkml:context>
    <inkml:brush xml:id="br0">
      <inkml:brushProperty name="width" value="0.025" units="cm"/>
      <inkml:brushProperty name="height" value="0.025" units="cm"/>
    </inkml:brush>
  </inkml:definitions>
  <inkml:trace contextRef="#ctx0" brushRef="#br0">8 1 24575,'0'7'0,"-4"-3"0,4-1 0,-3-3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7.627"/>
    </inkml:context>
    <inkml:brush xml:id="br0">
      <inkml:brushProperty name="width" value="0.025" units="cm"/>
      <inkml:brushProperty name="height" value="0.025" units="cm"/>
    </inkml:brush>
  </inkml:definitions>
  <inkml:trace contextRef="#ctx0" brushRef="#br0">0 0 24575,'0'8'0,"0"-1"0,0 0 0,0-3 0,0-1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7.880"/>
    </inkml:context>
    <inkml:brush xml:id="br0">
      <inkml:brushProperty name="width" value="0.025" units="cm"/>
      <inkml:brushProperty name="height" value="0.025" units="cm"/>
    </inkml:brush>
  </inkml:definitions>
  <inkml:trace contextRef="#ctx0" brushRef="#br0">1 0 24575,'0'4'0,"0"-1"0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8.106"/>
    </inkml:context>
    <inkml:brush xml:id="br0">
      <inkml:brushProperty name="width" value="0.025" units="cm"/>
      <inkml:brushProperty name="height" value="0.025" units="cm"/>
    </inkml:brush>
  </inkml:definitions>
  <inkml:trace contextRef="#ctx0" brushRef="#br0">0 1 8191,'4'3'0,"2"-2"5063,-5 5-5063,5-5 704,-5 5 1,2-5-1,-3 2 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8.420"/>
    </inkml:context>
    <inkml:brush xml:id="br0">
      <inkml:brushProperty name="width" value="0.025" units="cm"/>
      <inkml:brushProperty name="height" value="0.025" units="cm"/>
    </inkml:brush>
  </inkml:definitions>
  <inkml:trace contextRef="#ctx0" brushRef="#br0">1 1 24575,'7'0'0,"0"0"0,0 0 0,0 0 0,0 0 0,0 0 0,0 0 0,3 0 0,-2 0 0,5 0 0,-5 0 0,2 3 0,-3-2 0,6 2 0,-4-3 0,4 0 0,-6 0 0,0 0 0,0 0 0,0 0 0,-3 0 0,-1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8.607"/>
    </inkml:context>
    <inkml:brush xml:id="br0">
      <inkml:brushProperty name="width" value="0.025" units="cm"/>
      <inkml:brushProperty name="height" value="0.025" units="cm"/>
    </inkml:brush>
  </inkml:definitions>
  <inkml:trace contextRef="#ctx0" brushRef="#br0">1 1 24575,'7'0'0,"0"0"0,-3 0 0,-1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8.934"/>
    </inkml:context>
    <inkml:brush xml:id="br0">
      <inkml:brushProperty name="width" value="0.025" units="cm"/>
      <inkml:brushProperty name="height" value="0.025" units="cm"/>
    </inkml:brush>
  </inkml:definitions>
  <inkml:trace contextRef="#ctx0" brushRef="#br0">1 7 24575,'3'-3'0,"-2"-1"0,2 4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094"/>
    </inkml:context>
    <inkml:brush xml:id="br0">
      <inkml:brushProperty name="width" value="0.025" units="cm"/>
      <inkml:brushProperty name="height" value="0.025" units="cm"/>
    </inkml:brush>
  </inkml:definitions>
  <inkml:trace contextRef="#ctx0" brushRef="#br0">1 14 24575,'7'-3'0,"3"-4"0,-2 7 0,-1-4 0,-4 4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300"/>
    </inkml:context>
    <inkml:brush xml:id="br0">
      <inkml:brushProperty name="width" value="0.025" units="cm"/>
      <inkml:brushProperty name="height" value="0.025" units="cm"/>
    </inkml:brush>
  </inkml:definitions>
  <inkml:trace contextRef="#ctx0" brushRef="#br0">1 14 24575,'3'-3'0,"1"-1"0,3 4 0,-3-3 0,5 3 0,-7-4 0,4 4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461"/>
    </inkml:context>
    <inkml:brush xml:id="br0">
      <inkml:brushProperty name="width" value="0.025" units="cm"/>
      <inkml:brushProperty name="height" value="0.025" units="cm"/>
    </inkml:brush>
  </inkml:definitions>
  <inkml:trace contextRef="#ctx0" brushRef="#br0">0 35 24575,'4'-3'0,"2"2"0,-5-5 0,5 5 0,-2-5 0,3 5 0,-3-5 0,2 5 0,-2-5 0,3 5 0,-3-2 0,-1 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9.794"/>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621"/>
    </inkml:context>
    <inkml:brush xml:id="br0">
      <inkml:brushProperty name="width" value="0.025" units="cm"/>
      <inkml:brushProperty name="height" value="0.025" units="cm"/>
    </inkml:brush>
  </inkml:definitions>
  <inkml:trace contextRef="#ctx0" brushRef="#br0">1 43 24575,'4'-3'0,"2"2"0,-2-8 0,3 4 0,0-2 0,-3 1 0,5 2 0,-7 0 0,4 1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794"/>
    </inkml:context>
    <inkml:brush xml:id="br0">
      <inkml:brushProperty name="width" value="0.025" units="cm"/>
      <inkml:brushProperty name="height" value="0.025" units="cm"/>
    </inkml:brush>
  </inkml:definitions>
  <inkml:trace contextRef="#ctx0" brushRef="#br0">1 71 24575,'0'-7'0,"0"0"0,0 0 0,0 0 0,0 0 0,0 0 0,0-4 0,0 4 0,0 0 0,0 3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39.967"/>
    </inkml:context>
    <inkml:brush xml:id="br0">
      <inkml:brushProperty name="width" value="0.025" units="cm"/>
      <inkml:brushProperty name="height" value="0.025" units="cm"/>
    </inkml:brush>
  </inkml:definitions>
  <inkml:trace contextRef="#ctx0" brushRef="#br0">65 64 24575,'-8'-7'0,"1"3"0,0 1 0,3 0 0,-2 2 0,5-5 0,-5 5 0,-1-14 0,-1 8 0,0-6 0,5 10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0.155"/>
    </inkml:context>
    <inkml:brush xml:id="br0">
      <inkml:brushProperty name="width" value="0.025" units="cm"/>
      <inkml:brushProperty name="height" value="0.025" units="cm"/>
    </inkml:brush>
  </inkml:definitions>
  <inkml:trace contextRef="#ctx0" brushRef="#br0">101 36 8191,'-8'-3'0,"1"2"5063,0-2-5063,0 3 2818,3-3-2818,-2 2 1719,2-2-1719,-3 0 6784,-1 2-6784,-5-5 0,4 2 0,-4 0 0,9 1 0,1 3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0.301"/>
    </inkml:context>
    <inkml:brush xml:id="br0">
      <inkml:brushProperty name="width" value="0.025" units="cm"/>
      <inkml:brushProperty name="height" value="0.025" units="cm"/>
    </inkml:brush>
  </inkml:definitions>
  <inkml:trace contextRef="#ctx0" brushRef="#br0">122 8 24575,'-3'-4'0,"-1"1"0,-3 3 0,0 0 0,-1 0 0,1 0 0,0 0 0,0 0 0,-3 0 0,2 0 0,-12 0 0,10 0 0,-6 0 0,12 0 0,1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0.453"/>
    </inkml:context>
    <inkml:brush xml:id="br0">
      <inkml:brushProperty name="width" value="0.025" units="cm"/>
      <inkml:brushProperty name="height" value="0.025" units="cm"/>
    </inkml:brush>
  </inkml:definitions>
  <inkml:trace contextRef="#ctx0" brushRef="#br0">65 1 24575,'-7'0'0,"-1"0"0,1 0 0,0 0 0,-3 0 0,2 0 0,-2 0 0,6 0 0,0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0.599"/>
    </inkml:context>
    <inkml:brush xml:id="br0">
      <inkml:brushProperty name="width" value="0.025" units="cm"/>
      <inkml:brushProperty name="height" value="0.025" units="cm"/>
    </inkml:brush>
  </inkml:definitions>
  <inkml:trace contextRef="#ctx0" brushRef="#br0">51 1 24575,'-8'0'0,"1"0"0,0 0 0,0 0 0,0 0 0,0 0 0,3 0 0,1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0.937"/>
    </inkml:context>
    <inkml:brush xml:id="br0">
      <inkml:brushProperty name="width" value="0.025" units="cm"/>
      <inkml:brushProperty name="height" value="0.025" units="cm"/>
    </inkml:brush>
  </inkml:definitions>
  <inkml:trace contextRef="#ctx0" brushRef="#br0">7 1 24575,'-4'0'0,"1"0"0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8.838"/>
    </inkml:context>
    <inkml:brush xml:id="br0">
      <inkml:brushProperty name="width" value="0.025" units="cm"/>
      <inkml:brushProperty name="height" value="0.025" units="cm"/>
    </inkml:brush>
  </inkml:definitions>
  <inkml:trace contextRef="#ctx0" brushRef="#br0">47 0 24575,'-4'8'0,"1"-1"0,3 0 0,-3 0 0,2 0 0,-2 0 0,-3 13 0,4-10 0,-7 32 0,8-29 0,-6 42 0,7-42 0,-7 48 0,7-46-6784,-1 52 6784,2-52-571,12 56 571,-8-53-4348,15 60 4348,-15-58-2907,20 60 2907,-18-64 2907,28 54-2907,-18-43-2652,32 41 2652,-29-41 3034,34 30-3034,-26-34 4537,5 8-4537,33 9 0,-49-27 0,34 13 0,2 0 6784,-29-13-6784,34 12 0,11 2-6784,20-2 6784,0 4-2269,-6-10 1,-9-6 2268,-42-9-354,36 8 0,2-1 354,-30-6-2542,34 9 2542,-43-10 0,-2 2 2144,-18-3-2144,3-2 3288,0 2-3288,1 0 0,-1-2 0,-3 2-3121,24 1 3121,-18-1 0,24 1 3210,19 7-3210,-11-6-1521,21 2 0,1 0 1521,-18-2-1216,42 4 0,-4-1 1216,-53-6 0,41 4 0,-4-1 0,-49-5-930,43 1 0,2 1 930,-38-1 0,46 2 0,-3 0 0,-50-2 0,41 3 0,-2 1 0,-43 0 0,40 3 0,0 1 0,-41-4 0,35 6 0,1 0 0,-34-4 0,28 7 0,0 1 0,-30-5 1910,68 23-1910,-54-16 0,13 4 0,0 1 0,-7-3 2146,39 23-2146,-57-28 0,51 32 0,-54-30-2593,55 39 2593,-64-42 0,46 42 0,-45-45-1463,36 41 1463,-40-43 1745,30 38-1745,-31-34 0,25 39 0,-22-37 0,6 18 2894,-9-25-2894,-3 0 4326,-1 1-4326,4-1 635,-7 0-635,7 3 0,-3-2 6784,0 2-6784,11 13 0,-12-12-6784,19 25 6784,-20-26 0,17 29 0,-13-27 0,10 27 0,-11-29 0,7 20 0,-10-21 0,10 14 0,-10-14 0,7 8 0,-8-9 0,5 2 0,-5-3 6784,2 0-6784,-6-3 0,-1-1 0,-3-3 0,3 0 0,1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4:49.275"/>
    </inkml:context>
    <inkml:brush xml:id="br0">
      <inkml:brushProperty name="width" value="0.025" units="cm"/>
      <inkml:brushProperty name="height" value="0.025" units="cm"/>
    </inkml:brush>
  </inkml:definitions>
  <inkml:trace contextRef="#ctx0" brushRef="#br0">0 0 8191,'7'3'0,"-3"1"5063,2 0-5063,1 9 2818,1-11-2818,2 11 1719,-3-6-1719,3 1 0,11 18 0,-8-18 0,31 37 0,-30-36 0,24 27-300,-29-31 300,4 8 0,-6-9-27,6 6 27,-4-2 0,4 3-4429,16 5 4429,-17-6 4120,33 13-4120,-34-18 0,11 5 292,-2-7-292,2-2 27,1-1-27,6-13 6627,-17 0-6627,15-23 474,-18 21-474,13-26 0,-17 27 0,15-28 0,-15 27 0,11-20 0,-14 26 0,10-14 0,-10 18 0,4-5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30.477"/>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5:15.586"/>
    </inkml:context>
    <inkml:brush xml:id="br0">
      <inkml:brushProperty name="width" value="0.025" units="cm"/>
      <inkml:brushProperty name="height" value="0.025" units="cm"/>
    </inkml:brush>
  </inkml:definitions>
  <inkml:trace contextRef="#ctx0" brushRef="#br0">679 0 8191,'-7'0'0,"-4"4"5063,3-4-5063,-15 7 0,13-7 2818,-13 4-2818,2-4 1719,8 0-1719,-39 6 0,34-4 0,-44 7 0,37-8 6784,-26 5-6784,20-5-6784,-16 9 6784,25-9-571,-20 12 571,31-12 0,-22 15 0,24-13 0,-14 16 0,14-14 0,-11 15 0,12-8-4348,-15 18 4348,13-19 1430,-13 27-1430,18-30-3084,-11 34 3084,14-30-747,-7 27 747,8-29 2564,-6 29-2564,7-27 2555,-3 37-2555,3-34 0,3 28 0,-3-29 5694,7 21-5694,-7-24 2014,10 28-2014,-6-28 0,7 16 0,-4-19 1277,9 11-1277,-10-9 0,19 13 0,-19-14 0,23 14 0,-19-17 0,29 19 0,-28-21 0,15 11 0,3-1 0,8 5 0,2-3 0,31 9 0,-51-18 0,30 5 0,3 2 0,-18-5-3392,17 2 0,-1-2 3392,-22-4-2269,29 1 1,-1 1 2268,-31-3-1517,42 1 0,-2 1 1517,-44-2-658,38-2 1,2-1 657,-33-1 0,39 0 0,3 0 0,-30 0 0,33 0 0,1 0 0,-31 0 0,23-4 0,0 1 0,-27 1 0,33-5 0,-50 7 0,-2 0 0,0 0 1974,-8 0-1974,8 0 0,-9 0 0,12 0 0,-6 0 0,6-3 0,66 2 0,-56-2-504,38 1 0,-2 1 504,-46 0-840,33-4 0,-1 0 840,-35 4 370,65-12-370,-71 12 2212,21-8-2212,-3 2 0,15-14 0,-9 8 0,24-16 0,-52 23 0,31-16 0,-31 17 3307,19-15-3307,-20 15 4946,11-14-4946,-12 13 5549,2-7-5549,-6 6 0,8-6 0,-6 7 0,13-15 0,-13 14 0,12-15 0,-15 13 0,9-13 0,-8 12 0,0-15 0,-1 15 0,-3-12 0,-3 13 0,-1-17 0,-3 19 0,0-21 0,-1 22 0,-5-20 0,7 17 0,-16-20 0,16 19 0,-30-22 0,27 22 0,-29-16 0,31 21 0,-13-8 0,-9 0 0,16 3 0,-41-15 0,15 6 0,3 0-6784,-27-6 6784,51 18-4079,-56-15 4079,54 17-1366,-66-18 1366,58 17 0,-62-13 0,66 18 0,-65-12 0,61 12 0,-62-12 0,66 12-887,-59-9 887,61 7 0,-65-1 0,66 1 3648,-27-1-3648,3 4 0,24-3 4669,-66 3-4669,29 0 0,-8 0-3457,-21 0 3457,61 0-3065,-57 0 3065,62 0-1746,-56 3 1746,56-3 0,-52 4 0,53-4-315,-41 0 315,43 0 0,-14 0 0,3 0 0,12 0 3351,-34 0-3351,29 0 0,-37 0 0,37 0 0,-35 0 0,38 0 0,-35 0 0,36 0 5176,-33 0-5176,23 0 0,-6 0 3680,8 0-3680,12 0 858,-2 0-858,3 0 317,3 3-317,0 1 0,4 3 0,0-3 0,0-1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5:16.604"/>
    </inkml:context>
    <inkml:brush xml:id="br0">
      <inkml:brushProperty name="width" value="0.025" units="cm"/>
      <inkml:brushProperty name="height" value="0.025" units="cm"/>
    </inkml:brush>
  </inkml:definitions>
  <inkml:trace contextRef="#ctx0" brushRef="#br0">1 0 24575,'7'8'0,"-3"-1"0,-1 0 0,-3 0 0,0 0 0,0 0 0,0 0 0,0 7 0,0-5 0,0 14 0,0-14 0,0 14 0,0-14 0,0 11 0,0-12 0,0 12 0,0-11 0,0 4 0,0-5 0,0-1 0,0 0 0,0 0 0,3 6 0,-2-4 0,2 11 0,-3-11 0,3 4 0,-2-6 0,2 1 0,-3-1 0,0 0 0,0 0 0,0 0 0,-3-3 0,-1-1 0,0-6 0,-3 2 0,7-2 0,-4 3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5:17.552"/>
    </inkml:context>
    <inkml:brush xml:id="br0">
      <inkml:brushProperty name="width" value="0.025" units="cm"/>
      <inkml:brushProperty name="height" value="0.025" units="cm"/>
    </inkml:brush>
  </inkml:definitions>
  <inkml:trace contextRef="#ctx0" brushRef="#br0">0 1 24575,'3'4'0,"1"2"0,3-5 0,-3 5 0,2-5 0,-5 5 0,5-5 0,-5 6 0,6-7 0,-7 7 0,7-3 0,-7 3 0,7 0 0,-7 0 0,7 0 0,-7 0 0,7-3 0,-7 3 0,7-3 0,-7 3 0,7 0 0,-7 0 0,7-3 0,-3 2 0,3-5 0,-4 5 0,4-5 0,-7 6 0,7-7 0,-7 7 0,7-6 0,-3 2 0,3 3 0,0-4 0,-3 7 0,2-8 0,-2 2 0,3-3 0,0 0 0,0 0 0,-3-3 0,2 2 0,-2-5 0,3 5 0,0-5 0,0 2 0,3-6 0,-2 2 0,2-5 0,-3 8 0,6-14 0,-4 13 0,7-13 0,-8 14 0,5-7 0,-8 7 0,4-2 0,-8 1 0,5 5 0,-2-2 0,0 3 0,-1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1.649"/>
    </inkml:context>
    <inkml:brush xml:id="br0">
      <inkml:brushProperty name="width" value="0.025" units="cm"/>
      <inkml:brushProperty name="height" value="0.025" units="cm"/>
    </inkml:brush>
  </inkml:definitions>
  <inkml:trace contextRef="#ctx0" brushRef="#br0">1547 6157 24575,'81'-20'0,"0"1"0,1-1 0,-21 2 0,0-1 0,25-6 0,11-3 0,-17 1 0,7-14-6512,-46 12 6512,-7 8 0,-2-5 0,-21 16 0,31-28 0,-31 26-1221,27-33 1221,-27 34 0,21-37 0,-25 36-3150,21-45 3150,-22 43-3179,23-62 3179,-22 59-1221,21-78 1221,-25 76-551,9-34 1,1-1 550,-10 34 0,16-78 0,-15 81 0,13-61 0,-12 62 0,14-69 0,-17 67 1020,11-77-1020,-12 74 0,5-74 0,-5 73 2201,2-73-2201,-3 59 3625,0-20-3625,0-8 0,0 26-1091,0-20 1,0-1 1090,0 11 0,-3-23 0,-1 5 0,3 40 199,-4-31 0,-3-6-199,-9-3-3034,6-3 3034,-5 15 2860,7 22-2860,0 6 0,-5-9 0,7 15 0,4 10 0,-1-1 0,4 0 0,-7 1 0,3 3 0,0 0 0,-5-13 0,4 10 4450,-2-13-4450,-12-13 0,-1 0-4450,-25-44 4450,23 44 0,-8-9 0,3 4 0,15 25-1430,-22-25 0,-2 0 1430,20 25-1015,-22-21 1,-1 1 1014,23 22 0,-28-21 0,-1 1 0,25 21 0,-31-23 0,0 0 0,32 25 1700,-61-43-1700,57 40 0,-21-15 0,-1 0 0,15 13 0,-22-16 0,2 2 0,29 24 0,-29-22 0,0 0 0,27 20-850,-30-20 0,1 0 850,33 18 0,-30-13 0,2-1 0,29 12 0,-71-33 0,75 33 0,-71-34 0,72 35 0,-64-37 0,62 39 0,-66-47 0,67 45 0,-29-22 0,0-1 0,30 23 0,-27-22 0,0 0 0,24 22 1056,-51-42-1056,56 41 0,-46-33 0,50 34 2553,-25-12-2553,12-2 0,6 17 0,-22-37 0,22 33 0,-21-38 0,27 36 0,-30-49 0,26 45 0,-21-49 0,24 50 0,-23-49 0,27 51 0,-33-64 0,33 62 1877,-26-71-1877,24 67-1964,-19-71 1964,20 71-2524,-17-74 2524,21 77 0,-20-76 0,19 76-499,-8-34 0,-1 0 499,7 31 85,-12-77-85,9 82 429,-5-66-429,8 65 0,-8-68 0,12 68 0,-12-68 0,12 69 2284,-9-54-2284,6 35 0,0-2 3414,-2-11-3414,5 33 4793,-2-24-4793,3 26 0,0-22 0,0 24 0,0-30 0,0 29 0,0-29 0,0 30 0,0-24 0,0 24 5379,0-17-5379,0 18 0,0-6 0,0 9 0,0 0 0,3 3 0,-2 1 0,2 3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6.890"/>
    </inkml:context>
    <inkml:brush xml:id="br0">
      <inkml:brushProperty name="width" value="0.025" units="cm"/>
      <inkml:brushProperty name="height" value="0.025" units="cm"/>
    </inkml:brush>
  </inkml:definitions>
  <inkml:trace contextRef="#ctx0" brushRef="#br0">0 1 24575,'17'0'0,"-8"0"0,7 0 0,-9 0 0,1 0 0,8 0 0,-4 0 0,34 3 0,-29-2 0,59 2 0,-59-3 0,68 0 0,-69 0-6784,76 0 6784,-73 0 0,56 0 0,-50 0-4537,39 3 4537,-37-2-2210,36 2 2210,-50-3 1867,41 3-1867,-41-2-2920,31 2 2920,-33-3 2920,30 0-2920,-26 0 0,34 0 0,-34 0 0,36 0 0,-39 0 0,42 0 0,-41 0 0,41 0 0,-41 0 2804,25 0-2804,-23 0 2076,16 0-2076,-15 4 0,7-4 0,-15 3 6784,5-3-6784,-5 0 0,5 0 0,-5 0 0,5 0 0,-5 0 0,2 0 0,-3 0 0,0 0 0,0 0 0,0 0 0,0 0 0,0 0 0,0 0 0,0 0 0,0 0 0,0 0 0,0 0 0,0 0 0,0 0 0,0 0 0,0 0 0,0 0 0,0 0 0,0 0 0,0 0 0,0 0 0,0 0 0,0 0 0,0 0 0,0 0 0,0 0 0,0 0 0,0 0 0,0 0 0,0 0 0,0 0 0,0 0 0,1 0 0,-1 0 0,0 0 0,0 0 0,0 0 0,0 0 0,0 0 0,0 0 0,0 0 0,0 0 0,0 0 0,0 0 0,0 0 0,0 0 0,0 0 0,0 0 0,0 0 0,0 0 0,0 0 0,0 0 0,3 0 0,-2 0 0,11 4 0,-9-4 0,6 4 0,-12-1 0,2-2 0,-2 2 0,3-3 0,0 0 0,0 0 0,0 0 0,0 0 0,0 0 0,0 0 0,-3 0 0,-1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7.818"/>
    </inkml:context>
    <inkml:brush xml:id="br0">
      <inkml:brushProperty name="width" value="0.025" units="cm"/>
      <inkml:brushProperty name="height" value="0.025" units="cm"/>
    </inkml:brush>
  </inkml:definitions>
  <inkml:trace contextRef="#ctx0" brushRef="#br0">41 0 24575,'7'3'0,"0"-2"0,0 2 0,0 1 0,0 0 0,0-1 0,-3 4 0,2-6 0,-5 5 0,5-5 0,-2 5 0,3-5 0,3 12 0,-2-11 0,9 17 0,-12-13 0,11 10 0,-12-11 0,10 14 0,-7-16 0,7 16 0,-10-14 0,6 2 0,-3 3 0,4-2 0,-4 3 0,6 2 0,-12-5 0,12 2 0,-11-2 0,7-4 0,-8 2 0,5-5 0,-5 5 0,5-5 0,-2 2 0,0 0 0,2-2 0,-5 5 0,-1-5 0,-4 2 0,-3 0 0,-1-2 0,-2 6 0,2-7 0,-8 10 0,4-5 0,-3 5 0,-1-3 0,-9 10 0,8-11-6784,-22 16 6784,31-16-403,-33 17 403,32-17 0,-24 13 0,25-17 0,-9 11 0,9-12 0,1 9 0,4-10 0,3 4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9.311"/>
    </inkml:context>
    <inkml:brush xml:id="br0">
      <inkml:brushProperty name="width" value="0.025" units="cm"/>
      <inkml:brushProperty name="height" value="0.025" units="cm"/>
    </inkml:brush>
  </inkml:definitions>
  <inkml:trace contextRef="#ctx0" brushRef="#br0">376 1 24575,'-19'4'0,"-4"5"0,14-7 0,-4 4 0,5-3 0,1-2 0,-3 5 0,2-5 0,-2 6 0,-7-3 0,11 3-6784,-29 3 6784,29-2-412,-38 5 412,35-5 0,-27 3 0,27-4 0,-24 6 0,22-7 6580,-15 10-6580,18-15 616,-2 9-616,3-9 0,3 5 0,-3-5 0,7 5 0,0-5 0,0 5 0,16 5 0,-13-3 0,13 3 0,-12-2 0,3-4 0,15 21 0,-14-15 0,23 25 0,-21-23 0,22 24 0,-21-23 0,24 22 0,-25-23 0,13 11 0,-15-13 0,7 6 0,-12-8 0,9 1 0,-11-4 0,5-5 0,-5 5 0,2-5 0,-3 2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32.359"/>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2.615"/>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4.454"/>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6.719"/>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7.921"/>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2.06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4.712"/>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6.027"/>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6.789"/>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7.536"/>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8.116"/>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9.394"/>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0.260"/>
    </inkml:context>
    <inkml:brush xml:id="br0">
      <inkml:brushProperty name="width" value="0.025" units="cm"/>
      <inkml:brushProperty name="height" value="0.025" units="cm"/>
    </inkml:brush>
  </inkml:definitions>
  <inkml:trace contextRef="#ctx0" brushRef="#br0">7 1 24575,'-3'0'0,"0"0"0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1.400"/>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7.74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9.083"/>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9.716"/>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10.663"/>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5.548"/>
    </inkml:context>
    <inkml:brush xml:id="br0">
      <inkml:brushProperty name="width" value="0.025" units="cm"/>
      <inkml:brushProperty name="height" value="0.025" units="cm"/>
    </inkml:brush>
  </inkml:definitions>
  <inkml:trace contextRef="#ctx0" brushRef="#br0">1 1 24575,'0'10'0,"3"1"0,1 0 0,3 3 0,-3-7 0,-1 4 0,0-4 0,1 0 0,0 0 0,2-3 0,-5 2 0,2-2 0,0 4 0,1 2 0,3-2 0,-3 2-6784,18 29 6784,-18-24-168,31 53 168,-28-48-4481,31 62 4481,-26-61-2997,32 68 2997,-35-75 0,31 63 0,-32-62-1590,27 52 1590,-28-53 1887,24 44-1887,-24-45 0,16 29 0,-18-32 3144,7 20-3144,-10-21 4701,7 8-4701,-8-16 5298,2-2-5298,-3-6 990,0 0-990,-3 0 0,2 0 0,-2 0 0,3 0 0,0 0 0,0 3 0,0 1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8.262"/>
    </inkml:context>
    <inkml:brush xml:id="br0">
      <inkml:brushProperty name="width" value="0.025" units="cm"/>
      <inkml:brushProperty name="height" value="0.025" units="cm"/>
    </inkml:brush>
  </inkml:definitions>
  <inkml:trace contextRef="#ctx0" brushRef="#br0">0 394 24575,'4'-7'0,"-1"3"0,-3-7 0,0 4 0,0 0 0,3-6 0,1 5 0,6-21 0,-5 15 0,14-28 0,-16 27 0,19-27 0,-20 32 0,20-35 0,-19 33 0,19-36 0,-17 33 0,5-18 0,-3 25 0,-7-5 0,7 10 0,-3-1 0,3 1 0,-3 6 0,5 4 0,-4-2 0,17 20 0,1-8 0,12 21 0,-13-18 0,17 16 0,-21-15-6784,37 23 6784,-35-26-68,31 20 68,-37-30 0,9 8 0,9 3 0,-4-5 0,5 4 0,-4-2 0,-24-18 0,5 8 0,-10-9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0.875"/>
    </inkml:context>
    <inkml:brush xml:id="br0">
      <inkml:brushProperty name="width" value="0.025" units="cm"/>
      <inkml:brushProperty name="height" value="0.025" units="cm"/>
    </inkml:brush>
  </inkml:definitions>
  <inkml:trace contextRef="#ctx0" brushRef="#br0">1 49 24575,'10'-3'0,"-2"2"0,5-5 0,-5 5 0,2-2 0,13 0 0,-12 2 0,39-8 0,-26 7-6784,67-10 6784,-62 10-2269,35-1 1,-1 0 2268,-36 3-1517,49 0 0,3 0 1517,-46 0-318,35 0 0,0 0 318,-31 0 2718,24 0-2718,10 10 0,-21 2 0,1 2 0,0 2 0,-2 2 0,1 12 0,-5 1 0,-23-14 353,27 30 1,3 8-354,-8 4 0,-11-17 0,0 3-1477,3 16 1,-7-4 1476,-8-16 0,6 19 0,-2 4 2693,-6 0-2693,-2-12 0,-1 1 4287,2 9-4287,-5-2 0,-2-5 357,-2-25-357,1 37 0,0 0 6586,-5-38-6586,4 36 0,-2-2 596,-6-37-596,4 31 0,0 1 0,-4-30-3392,1 25 0,2-1 3392,0-27-4537,3 64 4537,-3-76-3034,2 54 3034,-2-53-2029,3 34 2029,0-37 2029,0 19-2029,-3-22 3034,2 12-3034,-5-11 4537,2 8-4537,-3-9 6784,3 2-6784,-2-3 0,2 0 0,-3 0 0,0 1 0,0-1 0,-3-3 0,-1-1 0,0-3 0,1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1.272"/>
    </inkml:context>
    <inkml:brush xml:id="br0">
      <inkml:brushProperty name="width" value="0.025" units="cm"/>
      <inkml:brushProperty name="height" value="0.025" units="cm"/>
    </inkml:brush>
  </inkml:definitions>
  <inkml:trace contextRef="#ctx0" brushRef="#br0">1 22 24575,'7'4'0,"9"12"0,-9-10-973,8 8 973,-14-8 0,5-2 0,-5 3 319,18 22-319,-9-10-6459,32 47 6459,-26-43-4428,31 47 4428,-35-56-2442,38 44 2442,-39-45 0,35 26 0,-35-26 0,25 7 0,-23-12 2677,19 5-2677,-21-12 0,21 3 0,-22-5 0,6-5 0,-10 5 3759,-2-2-3759,6 0 0,-5-1 0,4 0 0,-5-2 6406,3 5-6406,0-5 0,4-1 0,-7-1 1141,6 1-1141,15-24 0,-9 17-6784,45-62 6784,-46 55-2269,15-26 1,-1 2 2268,-20 31-1997,39-67 1997,-37 68-291,18-38 0,-24 45 0,1-6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48.242"/>
    </inkml:context>
    <inkml:brush xml:id="br0">
      <inkml:brushProperty name="width" value="0.025" units="cm"/>
      <inkml:brushProperty name="height" value="0.025" units="cm"/>
    </inkml:brush>
  </inkml:definitions>
  <inkml:trace contextRef="#ctx0" brushRef="#br0">372 0 24575,'-3'4'0,"2"3"0,-6-7 0,7 7 0,-4-3 0,1 0 0,2 2 0,-11 11 0,9-7 0,-16 26 0,14-25 0,-21 34 0,19-32 0,-32 51 0,31-51 0,-37 60 0,36-62 0,-32 54 0,33-52 0,-28 42 0,29-42 0,-19 22 0,21-23 0,-15 12 0,14-11 0,-6 6 0,8-11 0,0 6 0,-3-9 0,7 4 0,-3-8 0,3 2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08:51.542"/>
    </inkml:context>
    <inkml:brush xml:id="br0">
      <inkml:brushProperty name="width" value="0.025" units="cm"/>
      <inkml:brushProperty name="height" value="0.025" units="cm"/>
    </inkml:brush>
  </inkml:definitions>
  <inkml:trace contextRef="#ctx0" brushRef="#br0">1 141 24575,'7'0'0,"0"0"0,-4-3 0,4 2 0,-3-5 0,3 5 0,0-2 0,3 0 0,-6-1 0,18-6 0,-15 5 0,32-8 0,-25 9 0,25-9 0,-25 8 0,2-4 0,12-2 0,-19 3 0,30-9 0,-24 7 0,3 2 0,-5 1 0,-6 7 0,0 0 0,0 0 0,-3 4 0,3-4 0,-7 7 0,7 3 0,-4-1 0,4 11 0,1-12 0,-1 12 0,0-14 0,0 16 0,0-19 0,0 19 0,-3-16 0,-1 7 0,-3-5 0,0-1 0,0 0 0,0-3 0,0-1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2.709"/>
    </inkml:context>
    <inkml:brush xml:id="br0">
      <inkml:brushProperty name="width" value="0.025" units="cm"/>
      <inkml:brushProperty name="height" value="0.025" units="cm"/>
    </inkml:brush>
  </inkml:definitions>
  <inkml:trace contextRef="#ctx0" brushRef="#br0">1150 1 24575,'-8'0'0,"1"0"0,0 0 0,0 0 0,0 0 0,-3 3 0,2-2 0,-9 2 0,2 0 0,-10-2 0,0 5 0,-19-5 0,21 2 0,-32 0 0,29-2-6784,-38 2 6784,36-3 0,-33 0 0,36 0 0,-43 4 0,40-4 0,-46 7 0,59-3 0,-55 3 0,54-3 0,-54 2 0,55-5 0,-53 8 0,48-4 0,-30 6 0,33-7 0,-19 5 0,25-4 0,-24 8 0,24-8 0,-18 5 0,19-6 0,-9 3 0,11-3 6784,-3 2-6784,7-2 0,1 3 0,3 0 0,0 0 0,0 1 0,0-1 0,3 3 0,1 1 0,3-3 0,-3 2 0,2-10 0,5 13 0,-6-7 0,11 7 0,-12-9 0,16 9 0,-11-11 0,17 14 0,-17-14 0,20 10 0,-19-7 0,22 5 0,-25-3 0,34 4 0,-32-6 0,54 10 0,-47-12-6784,60 9 6784,-42-5-54,38-3 54,-27 2 0,-1-2 0,25-3 0,-42 3 0,20-3 0,7-2 0,37 1 0,-19 0 0,8 0 0,-9 0 0,-42 0-2242,39 0 1,1 0 2241,-42 0-1517,35 0 0,0 0 1517,-34 0-1015,31 0 1,0 0 1014,-33 0 0,32 0 0,2-3 0,-40 2 0,78-8 0,-81 7 1062,65-7-1062,-66 8 2555,44-5-2555,-36 2 0,5 0 3820,-7-2-3820,-14 5 5713,-1-5-5713,-1 5 3234,-5-5-3234,2 2 0,0-3 0,-2 0 0,2 0 0,-3 0 0,3 3 0,-2-2 0,2 2 0,-3-3 0,0 0 0,0 0 0,0 0 0,0 0 0,0 0 0,0-3 0,-3 5 0,2-11 0,-5 14 0,2-14 0,-3 12 0,0-6 0,0 6 0,-4-2 0,7 2 0,-15-7 0,12 7 0,-22-9 0,15 9 0,-25-10 0,24 10 0,-31-12 0,35 14 0,-47-14 0,39 15 0,-55-12 0,52 12-3392,-30-6 0,0 1 3392,27 5-2269,-31-4 1,0 0 2268,35 1 0,-32 0-3034,-4-5 3034,38 7-1015,-36-4 1,1 0 1014,33 4 526,-30-2 1,0-1-527,30 4 0,-69-5 0,69 5 2551,-49-2-2551,38 3 0,-2 0 0,-5 0 0,29 0 3814,-13 0-3814,15 0 2182,-3 0-2182,4 0 0,3 0 0,1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5.183"/>
    </inkml:context>
    <inkml:brush xml:id="br0">
      <inkml:brushProperty name="width" value="0.025" units="cm"/>
      <inkml:brushProperty name="height" value="0.025" units="cm"/>
    </inkml:brush>
  </inkml:definitions>
  <inkml:trace contextRef="#ctx0" brushRef="#br0">100 1 8191,'3'10'0,"-2"-2"5063,2 2-5063,-3-3 2818,0 0-2818,0 1 1719,0-1-1719,0 0 6784,0 0-6784,0 6 0,0-4 0,-3 8 0,2-9 0,-2 5 0,3-5 0,0 9 0,0-8 0,-3 14 0,2-14 0,-2 24 0,3-22 0,-3 31 0,2-30 0,-2 33 0,3-33 0,-3 30 0,2-31-6784,-2 25 6784,3-26 0,0 19 0,0-13 0,-3 21 0,2-18 0,-6 29 0,7-35 0,-4 29 0,1-32-4537,-1 38 4537,0-33 0,1 20-172,0-18 172,2-4 0,-5 20 0,2-15 4452,-3 24-4452,0-8 0,-1-6 0,4-2 0,1-3 0,0 4 0,2 4 0,-2 4 0,3-24 6657,0 21-6657,0-22 384,0 20-384,0-21 0,0 14 0,0-14 0,0 11 0,0-11 0,0 17 0,0-16 0,0 26 0,0-25 0,0 28 0,0-28 0,0 21 0,0-19 0,0 8 0,6 6 0,-4-4 0,4 3 0,-6-6 0,0-12 0,0 5 0,0-5 0,0 9 0,0-9 0,3 6 0,-2-7 0,2 3 0,-3-2 0,0 6 0,0-6 0,3 8 0,-2-7 0,2 4 0,-3-2 0,0 0 0,0 0 0,0-1 0,0-3 0,0 1 0,0-1 0,0 0 0,0 0 0,0 0 0,0 0 0,0 0 0,0 1 0,0-1 0,3-3 0,1-1 0,0 0 0,2-2 0,-2 2 0,3-3 0,-3 3 0,2-2 0,-2 2 0,0 0 0,2-2 0,-2 2 0,3-3 0,-3 3 0,3-2 0,-4 2 0,4 1 0,4-4 0,-4 4 0,4-1 0,-4-3 0,6 7 0,-5-6 0,15 8 0,-14-7 0,17 7 0,-17-5 0,20 3 0,-19-3 0,29 3 0,-28-3 0,37 6 0,-36-5 0,36 1 0,-30-3 0,41 4 0,-38-2-6784,51 8 6784,-59-8-849,52 5 849,-55-6-244,38 2 244,-37-5 0,11 2 0,1 4 0,7-3 0,-3 3 0,24 0 0,-35-6 0,36 5 0,-38-5-47,43 2 47,-42-3 0,52 3 0,-50-2 0,47 5 0,-47-5 0,40 2 0,-45-3 0,33 0 0,-34 0 243,12 0-243,5 0 0,10 0 0,0 0 0,10 0 0,-34 0 0,34 0 0,-35 0 0,41-3 0,-42 2 0,33-2 0,-37 0 0,35-1 0,-33 0 0,31-2 0,-31 5 0,28-8 0,-26 7 0,29-10 0,-30 10 0,31-7 0,-31 5 6340,21-3-6340,-23 3 1341,7-2-1341,-8 5 0,2-5 0,-3 2 0,-3-3 0,2 3 0,-2-2 0,0 2 0,2 0 0,-5-2 0,2 2 0,-3-3 0,0 0 0,0 0 0,0 0 0,0 0 0,0-3 0,0-1 0,0-10 0,0 12 0,0-3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6.336"/>
    </inkml:context>
    <inkml:brush xml:id="br0">
      <inkml:brushProperty name="width" value="0.025" units="cm"/>
      <inkml:brushProperty name="height" value="0.025" units="cm"/>
    </inkml:brush>
  </inkml:definitions>
  <inkml:trace contextRef="#ctx0" brushRef="#br0">79 0 24575,'0'7'0,"0"0"0,0 1 0,0-1 0,0 0 0,0 9 0,0-6 0,0 23 0,0-22 0,0 31 0,0-24-6784,0 41 6784,0-37-4537,0 48 4537,0-55-2856,0 62 2856,-3-60-2088,2 66 2088,-2-66 1236,3 69-1236,0-68 1869,0 62-1869,0-65 0,0 56 0,0-56-207,0 49 207,0-50 0,0 40 0,0-41 937,0 16-937,0-22 914,0 4-914,0-3 0,0 2 4441,0-3-4441,0 10 0,0-8 6639,0 8-6639,0 6 0,0-12 0,0 34 0,0-32 0,0 39 0,-3-40-6348,2 33 6348,-2-33 0,3 11 0,0-16 0,-4 0 0,4 0 0,-4 0 0,4 0 0,0 0 0,0 1 6784,-3-5-6784,2 20 0,-2-15 0,0 30 0,-1-26 0,-3 30 0,3-30 0,-2 36 0,5-35 0,-5 29 0,2-29 0,0 17 0,0-14 0,1 11 0,3-14 0,-4 3 0,4-8 0,0-1 0,0 0 0,3 0 0,-2 0 0,2 3 0,-3-2 0,0 3 0,0-4 0,0 6 0,0-4 0,0 8 0,0-9 0,0 2 0,0-9 0,0 1 0,0-5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46.612"/>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7.909"/>
    </inkml:context>
    <inkml:brush xml:id="br0">
      <inkml:brushProperty name="width" value="0.025" units="cm"/>
      <inkml:brushProperty name="height" value="0.025" units="cm"/>
    </inkml:brush>
  </inkml:definitions>
  <inkml:trace contextRef="#ctx0" brushRef="#br0">0 1 24575,'7'3'0,"-3"1"0,2 0 0,-5 2 0,5-5 0,-5 5 0,5-5 0,-5 5 0,8-2 0,-4 0 0,2 3 0,-1-3 0,-2 0 0,6 2 0,4 1 0,-2-2 0,14 8 0,-13-9 0,20 7 0,-20-4 0,10-3 0,-16-1 0,4 0 0,-4-2 0,0 2 0,0-3 0,12 6 0,1-4 0,5 7 0,-5-8 0,7 6 0,31 0 0,-25-3 0,19 3 0,-3-1 0,-26-4 0,35 3 0,1-1 0,-34-3 0,30 2 0,0 0 0,-34-2 0,75 2 0,-69-3 0,60 4 0,-65-4-6784,60 4 6784,-65-4-4089,66 0 4089,-68 0-3182,64-4 3182,-63 4 0,29-3 0,-4-1 0,0-3 3182,7 3-3182,12-6 0,-46 10 0,46-7 0,-44 7 0,33-10 0,-35 9 0,24-6 0,-27 7 0,27-6 0,-27 5 4089,21-9-4089,-23 6 6784,11 0-6784,-12 1 0,5 0 0,-5 2 0,-1-5 0,2 5 0,-1-5 0,3 5 0,-4-5 0,-1 5 0,-2-5 0,3 5 0,-3-5 0,2 5 0,-2-2 0,0 0 0,2 2 0,-5-5 0,-1 5 0,-4-2 0,0 3 0,1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0:59.202"/>
    </inkml:context>
    <inkml:brush xml:id="br0">
      <inkml:brushProperty name="width" value="0.025" units="cm"/>
      <inkml:brushProperty name="height" value="0.025" units="cm"/>
    </inkml:brush>
  </inkml:definitions>
  <inkml:trace contextRef="#ctx0" brushRef="#br0">1 0 24575,'7'4'0,"-4"0"0,4 3 0,-3 0 0,-1 0 0,4-3 0,-7 2 0,7-5 0,0 12 0,1-11 0,5 17 0,-5-13 0,11 14 0,-6-12-6784,19 15 6784,-21-13-901,33 16 901,-32-20-4239,37 17 4239,-31-18 0,8 5 0,3 0 4239,-8-5-4239,51 11 901,-41-10-901,18 3 0,7 1 0,20-1 0,4 2 0,-25-6 0,-7-1 0,-21-3 0,24 2-120,-40-3 120,9 0 0,-11 0-477,11 0 477,-12 0 0,2 0 0,10 0 0,-7 0 0,7 0 0,15 0 0,-15 0 6488,17 0-6488,15 0 0,-27 0-6373,69-6 6373,-69 5-4055,69-12 4055,-76 11-3034,67-10 3034,-69 10-2029,60-10 2029,-61 10 2029,57-7-2029,-31 5 0,6 0 0,1-2 0,-37 5 0,24-2 0,-25 3 0,19-3 0,-20 2 3034,20-5-3034,-19 5 4537,10-2-4537,-13 3 0,6-3 0,-4 2 0,10-5 0,-10 5 6784,16-2-6784,-14 3 0,14-3 0,-16 2 0,7-5 0,-5 5 0,0-2 0,-4 0 0,-1 2 0,-2-2 0,3 3 0,-3-3 0,2 2 0,-2-2 0,0 0 0,-1-1 0,-3 0 0,0 1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6.093"/>
    </inkml:context>
    <inkml:brush xml:id="br0">
      <inkml:brushProperty name="width" value="0.025" units="cm"/>
      <inkml:brushProperty name="height" value="0.025" units="cm"/>
    </inkml:brush>
  </inkml:definitions>
  <inkml:trace contextRef="#ctx0" brushRef="#br0">564 89 24575,'92'0'0,"-1"0"0,-28 0 0,-6 0 0,25 0 0,20 0 0,12 0 0,7 0 0,-1 0 0,-7 0 0,-13 0 0,-19 0 0,7 0 0,-16 0 0,14 0-1229,-6 1 0,19-1 0,10 0 0,5 0 1,-3 1-1,-11-1 0,-17-1 0,-24 0-261,10-2 4308,-39 3-2818,-18-4 1719,4 4-1719,-15 0 0,-2 0 0,-6 0 6784,0 0-6784,0 0 0,-10 0 0,8 0 0,-46-3 0,35 3-3392,-33-2 0,-3 0 3392,26 2-927,-29 0 1,-4 0 926,19 0 0,-23 0 0,3 2 0,-6 0 0,-5 2 0,0 1-492,5-2 1,-3-1 491,-4 2 0,-5 1 0,15-2 0,3-2 0,-11 1 0,-17 1 0,17-1 0,5-1 0,-28 0 0,5 1 0,52-2 5379,-30 0-5379,-17 0 0,29 0 0,-28 0 0,34 0 0,34 0 2541,1 0-2541,8 0 0,3-3 0,6 2 1700,2-2-1700,6 3 0,0 0 0,0 0 0,0 0 0,12 0 0,-6-3 0,48-8 0,-41 5 0,68-17 0,-65 20-3392,41-9 0,3-1 3392,-24 6 0,44-3 0,8 1-651,-2 3 651,-11 3 0,14 1 0,-10 1-815,-21 1 0,-1 0 815,13 0 0,8 0 0,-10 0 0,-21 0 0,0 0 0,19 0 0,8 0 0,-10 0 0,27 0 0,-17 0 0,12 0 0,-22 0 0,-32 0 0,51 1 0,-4 1 5655,-59-1-5655,71 5 0,-85-5 851,29 2-851,-39-3 2559,5 0-2559,-15 0 0,-3 0 0,2 0 0,-12 0 0,10 0 0,-19 0 0,9 0 0,-2 0-1425,2 0 1425,12 0 0,-2 0 0,3 0 0,0 0 0,-1 0 0,1 0 0,0 0 0,-3 0 0,-4 0 0,2 0 1425,-2 0-1425,-53 0 0,28 0 0,-35 0 0,15 3 0,-7 0 0,3 0 0,-6 1 0,2-1-1031,-14 1 0,-6 0 1031,-2 3 0,-15 1 0,3 0 0,25-2-2201,-2 0 2201,1 0 0,-25 4 0,1-1 0,23-2 0,-5 0 0,9-1 0,-22 3 0,-1 0 0,21-2 0,-17 1 0,7 1 0,-16 0 0,26-2 0,36-5 0,-36 2 0,3 1 0,45-4 0,-32 1 0,2-1-3206,34-1 3206,-36 0 0,18 0 0,26 0 1766,-39 0-1766,42-3 0,-2 2 0,13-2 0,9 3 0,3 0 5703,1 0-5703,31 0 0,-24 0 0,61-3 0,-37 2 0,13-2 0,42 3 0,-70 0 0,51 0 0,5 0-557,-36 0 557,21 0 0,19 0 0,-15 0-951,-2 0 951,17 0 0,23 0 0,-23 0 0,-19 0 0,18 1 0,20 1 0,-21-1 0,-23 0 0,11 0 0,16 1 0,-19-1 0,-20-1 0,32 2 0,-7-1 0,-49 0-6284,73 2 6284,-79-3-3966,56 0 3966,-62 0 437,43 0-437,-41 0 0,10-3 0,-17 2 0,-8-5 0,2 5 0,-3-2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043"/>
    </inkml:context>
    <inkml:brush xml:id="br0">
      <inkml:brushProperty name="width" value="0.025" units="cm"/>
      <inkml:brushProperty name="height" value="0.025" units="cm"/>
    </inkml:brush>
  </inkml:definitions>
  <inkml:trace contextRef="#ctx0" brushRef="#br0">0 0 24575,'0'8'0,"0"2"0,0-2 0,0 5 0,0-5 0,0 6 0,3 6 0,1-6 0,10 28 0,-9-29 0,23 35 0,-20-36 0,27 30 0,-19-28 0,24 19 0,-16-13-6784,41 10 6784,-42-13-2269,27-1 1,0-2 2268,-26-4-1517,35 1 0,-1-1 1517,-34-5-202,28-1 1,3-2 201,-20-2 0,28 0 0,1 0 0,-25-3 0,35-1 0,-3-2 0,-43-3 1147,28-2 1,5-1-1148,-9-1-1139,1-4 1,0 1 1138,-3 4 0,2-8 0,-6 0 0,-29 11 2677,53-26-2677,-52 26 0,13-8 565,-18 13-565,-3-2 0,-2 5 0,2-5 0,-3 5 4449,10-8-4449,-8 8 6653,11-9-6653,0 6 0,-7 0 0,32-5 0,-32 7 0,50-7 0,-48 8 0,57-5 0,-53 5-6388,64-2 6388,-59 3-2269,31 0 1,1 0 2268,-30 0-1517,36 2 0,-2-1 1517,-36 0 0,36 2 0,-2-3 3034,-39 0-3034,79 3 4537,-80-2-4537,70 9 0,-68-9 0,50 9 0,-54-9 0,29 2 0,-29 0 0,5-2 0,-8 2 0,-6-3 0,-3 3 6784,3-2-6784,-4 2 0,4-3 0,0 0 0,0 0 0,1 0 0,-1 0 0,-4 0 0,1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3:07.450"/>
    </inkml:context>
    <inkml:brush xml:id="br0">
      <inkml:brushProperty name="width" value="0.025" units="cm"/>
      <inkml:brushProperty name="height" value="0.025" units="cm"/>
    </inkml:brush>
  </inkml:definitions>
  <inkml:trace contextRef="#ctx0" brushRef="#br0">59 1 24575,'7'0'0,"3"3"0,-2-2 0,8 5 0,-7-5 0,4 5 0,4-2 0,-8 3 0,26 3 0,-23-5 0,32 11 0,-32-14-6784,42 21 6784,-43-17 0,42 17 0,-32-8 0,8-3 0,9 13 0,-11-8 0,0 5 0,-2-2 0,-24-12 0,5 12 0,-6-11 6784,-3 5-6784,-7 2 0,-2-7 0,-2 9-520,7-8 520,0-6-33,3 2 33,0-2 0,-2 3 0,2-3 0,-3 3 0,3-3 518,-2 3-518,-2 0 0,0 0 35,-5 0-35,-36 38 0,28-28 0,-26 23 0,1 0 0,28-24 0,-28 22 0,-1 1 0,30-23 0,-57 45 0,54-43 0,-11 7 0,22-16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6.890"/>
    </inkml:context>
    <inkml:brush xml:id="br0">
      <inkml:brushProperty name="width" value="0.025" units="cm"/>
      <inkml:brushProperty name="height" value="0.025" units="cm"/>
    </inkml:brush>
  </inkml:definitions>
  <inkml:trace contextRef="#ctx0" brushRef="#br0">0 1 24575,'17'0'0,"-8"0"0,7 0 0,-9 0 0,1 0 0,8 0 0,-4 0 0,34 3 0,-29-2 0,59 2 0,-59-3 0,68 0 0,-69 0-6784,76 0 6784,-73 0 0,56 0 0,-50 0-4537,39 3 4537,-37-2-2210,36 2 2210,-50-3 1867,41 3-1867,-41-2-2920,31 2 2920,-33-3 2920,30 0-2920,-26 0 0,34 0 0,-34 0 0,36 0 0,-39 0 0,42 0 0,-41 0 0,41 0 0,-41 0 2804,25 0-2804,-23 0 2076,16 0-2076,-15 4 0,7-4 0,-15 3 6784,5-3-6784,-5 0 0,5 0 0,-5 0 0,5 0 0,-5 0 0,2 0 0,-3 0 0,0 0 0,0 0 0,0 0 0,0 0 0,0 0 0,0 0 0,0 0 0,0 0 0,0 0 0,0 0 0,0 0 0,0 0 0,0 0 0,0 0 0,0 0 0,0 0 0,0 0 0,0 0 0,0 0 0,0 0 0,0 0 0,0 0 0,0 0 0,0 0 0,0 0 0,0 0 0,0 0 0,0 0 0,0 0 0,0 0 0,1 0 0,-1 0 0,0 0 0,0 0 0,0 0 0,0 0 0,0 0 0,0 0 0,0 0 0,0 0 0,0 0 0,0 0 0,0 0 0,0 0 0,0 0 0,0 0 0,0 0 0,0 0 0,0 0 0,0 0 0,3 0 0,-2 0 0,11 4 0,-9-4 0,6 4 0,-12-1 0,2-2 0,-2 2 0,3-3 0,0 0 0,0 0 0,0 0 0,0 0 0,0 0 0,0 0 0,-3 0 0,-1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7.818"/>
    </inkml:context>
    <inkml:brush xml:id="br0">
      <inkml:brushProperty name="width" value="0.025" units="cm"/>
      <inkml:brushProperty name="height" value="0.025" units="cm"/>
    </inkml:brush>
  </inkml:definitions>
  <inkml:trace contextRef="#ctx0" brushRef="#br0">41 0 24575,'7'3'0,"0"-2"0,0 2 0,0 1 0,0 0 0,0-1 0,-3 4 0,2-6 0,-5 5 0,5-5 0,-2 5 0,3-5 0,3 12 0,-2-11 0,9 17 0,-12-13 0,11 10 0,-12-11 0,10 14 0,-7-16 0,7 16 0,-10-14 0,6 2 0,-3 3 0,4-2 0,-4 3 0,6 2 0,-12-5 0,12 2 0,-11-2 0,7-4 0,-8 2 0,5-5 0,-5 5 0,5-5 0,-2 2 0,0 0 0,2-2 0,-5 5 0,-1-5 0,-4 2 0,-3 0 0,-1-2 0,-2 6 0,2-7 0,-8 10 0,4-5 0,-3 5 0,-1-3 0,-9 10 0,8-11-6784,-22 16 6784,31-16-403,-33 17 403,32-17 0,-24 13 0,25-17 0,-9 11 0,9-12 0,1 9 0,4-10 0,3 4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6:09.311"/>
    </inkml:context>
    <inkml:brush xml:id="br0">
      <inkml:brushProperty name="width" value="0.025" units="cm"/>
      <inkml:brushProperty name="height" value="0.025" units="cm"/>
    </inkml:brush>
  </inkml:definitions>
  <inkml:trace contextRef="#ctx0" brushRef="#br0">376 1 24575,'-19'4'0,"-4"5"0,14-7 0,-4 4 0,5-3 0,1-2 0,-3 5 0,2-5 0,-2 6 0,-7-3 0,11 3-6784,-29 3 6784,29-2-412,-38 5 412,35-5 0,-27 3 0,27-4 0,-24 6 0,22-7 6580,-15 10-6580,18-15 616,-2 9-616,3-9 0,3 5 0,-3-5 0,7 5 0,0-5 0,0 5 0,16 5 0,-13-3 0,13 3 0,-12-2 0,3-4 0,15 21 0,-14-15 0,23 25 0,-21-23 0,22 24 0,-21-23 0,24 22 0,-25-23 0,13 11 0,-15-13 0,7 6 0,-12-8 0,9 1 0,-11-4 0,5-5 0,-5 5 0,2-5 0,-3 2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8:26.444"/>
    </inkml:context>
    <inkml:brush xml:id="br0">
      <inkml:brushProperty name="width" value="0.025" units="cm"/>
      <inkml:brushProperty name="height" value="0.025" units="cm"/>
    </inkml:brush>
  </inkml:definitions>
  <inkml:trace contextRef="#ctx0" brushRef="#br0">72 1 24575,'0'10'0,"0"-2"0,0 2 0,0 0 0,0-2 0,0 3 0,0-1 0,0-2 0,0 12 0,0-8 0,-3 34 0,2-28 0,-5 40 0,5-46 0,-9 53 0,9-49-6784,-12 57 6784,11-58-4537,-7 72 4537,8-68-2627,-5 64 2627,5-69 0,-5 63 0,5-59-854,-5 65 854,5-64 0,-2 46 0,3-49 0,0 39 0,0-39 0,0 43 0,0-42 2364,3 38-2364,1-43 0,3 30 0,-3-31 3769,8 24-3769,-10-24 4750,14 19-4750,-11-18 0,17 24 0,-15-20 0,21 23 0,-25-30 0,29 24 0,-25-22 0,32 28 0,-32-28 0,31 25 0,-33-26 0,35 26 0,-31-28 0,32 30 0,-30-34 0,40 41 0,-37-39 0,36 35 0,-36-33-3820,41 34 3820,-37-30 0,55 37 0,-58-41 0,58 37 0,-59-36-983,56 33 983,-52-31 0,55 28 0,-54-28 0,57 28 0,-61-31 213,27 14-213,-4-2 0,-20-13-3965,71 35 3965,-66-37 241,65 30-241,-73-32 0,64 29 0,-62-24 0,69 28 0,-70-29-1937,69 28 1937,-68-30-2090,72 33 2090,-72-34 180,65 31-180,-66-28 1152,60 26-1152,-58-23 0,56 23 0,-56-23 0,51 26 0,-54-28 2750,54 30-2750,-26-8 0,5-5 0,7 23 0,-40-43 0,32 43 0,-34-38 0,31 38 0,-33-39 0,34 41 0,-36-39 0,44 47 0,-46-45 0,46 48 0,-44-47 0,39 51 0,-36-51 0,29 53 0,-30-55 0,24 55 0,-28-56 0,24 63 0,-24-61 0,25 63 0,-25-64 0,21 59 0,-25-56 4112,10 24-4112,-1-3 0,-8-22 0,17 53 0,-15-52 0,13 56 0,-13-56-510,9 65 510,-13-62-169,7 68 169,-8-66 0,5 67 0,-5-66 0,5 65 0,-5-66 0,5 61 0,-5-62 0,2 58 0,-3-61 0,0 64 0,0-22-3887,-3-3 3887,2-3 0,-5-3 0,5-25 0,-5 66 0,5-69 0,-9 69 0,6-73-1535,-10 66 1535,9-67 0,-14 67 0,16-65-2091,-25 68 2091,24-69 2091,-37 73-2091,12-31 3127,-5 3-3127,-11 21 0,33-64 0,-33 53 0,33-55 0,-37 47 0,37-49 0,-43 46 0,41-48 0,-40 36 0,41-38 0,-48 31 0,46-30 0,-49 27 0,50-32 4256,-15 12-4256,-6-6 0,24-3 0,-47 16 0,45-20 0,-38 20 0,38-20 0,-39 20 0,40-20 0,-37 17 0,37-21 0,-33 14 0,33-14 6784,-30 7-6784,15-2 0,0-2 0,-9 4 0,26-8 0,-19 6 0,19-7 0,-10 7 0,13-6 0,-13 2 0,10-3 0,-13 0 0,14 0 0,-14 0 0,14 0 0,-17 3 0,16-2 0,-16 2 0,17-3 0,-11 0 0,12 0 0,-3 0 0,8 3 0,-4-2 0,3 2 0,-3-3 0,3 3 0,-5-2 0,4 2 0,-9-3 0,6 0 0,-5 0 0,5 0 0,-2 0 0,3 0 0,-1 3 0,1-2 0,0 2 0,0-3 0,0 0 0,0 0 0,0 0 0,3 0 0,0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8:29.701"/>
    </inkml:context>
    <inkml:brush xml:id="br0">
      <inkml:brushProperty name="width" value="0.025" units="cm"/>
      <inkml:brushProperty name="height" value="0.025" units="cm"/>
    </inkml:brush>
  </inkml:definitions>
  <inkml:trace contextRef="#ctx0" brushRef="#br0">1293 50 24575,'-3'-4'0,"-1"1"0,-3 3 0,3-3 0,-2 2 0,2-2 0,-4 3 0,1 0 0,0 0 0,-3 0 0,2 0 0,-9-3 0,9 2 0,-22-2 0,19 0 0,-28 2 0,25-2 0,-26 0 0,26 2 0,-25-5 0,25 5 0,-32-5 0,30 5 0,-32-2 0,36 3 0,-14 0 0,-7 0 0,16 0-2136,-16 0 2136,23 0 0,3 0-13,-7 0 13,5 0 0,-4 0 0,-13 0 0,14 3 0,-33 1 0,33 0 0,-43 5 0,44-4 0,-49 9 0,52-6 0,-46 8 0,42-10 0,-31 10 0,33-12 0,-25 13 0,27-11 0,-28 16 0,26-16 0,-26 20 0,28-16 0,-27 16 0,28-16 0,-25 19 0,24-19 0,-23 26 0,24-25 0,-23 28 0,24-28 0,-19 28 0,21-28 0,-15 25 0,15-26 0,-4 19 0,2-22 0,2 21 0,0-21 0,1 26 0,3-23 0,0 10 2134,0-6-2134,3 7 15,-2-4-15,5 12 0,-5-20 0,5 18 0,-5-18 0,8 14 0,-4-17 0,8 16 0,-5-16 0,11 20 0,-12-16 0,18 13 0,-19-14 0,23 14 0,-19-17 0,22 19 0,-22-21 0,25 18 0,-24-17 0,18 9 0,-21-7 0,24 3 0,-20-5 0,36 8 0,-36-8 0,42 5 0,-38-6 0,61 9 0,-53-11 0,50 11 0,-59-13 0,51 7 0,-49-3 0,55 0 0,-58-1 0,22-3 0,5 3 0,-25-2 0,56 2 0,-54-3 0,52 3 0,-27-2 0,2 2 0,-13-3 0,-6 0 0,4 0 0,3 0 0,-6 0 0,-14-3 0,8 2 0,-8-2 0,9 3 0,-14 0 0,9 0 0,-9 0 0,5 0 0,-6 0 0,0 0 0,0 0 0,0 0 0,-3 3 0,3-2 0,-7 5 0,7-5 0,-7 6 0,7-4 0,-7 5 0,7 2 0,-7-2 0,10 9 0,-9-9 0,9 12 0,-9-11 0,8 14 0,-8-14 0,9 14 0,-9-14 0,8 14 0,-8-13 0,9 16 0,-9-17 0,5 14 0,-5-14 0,5 11 0,-2-15 0,0 14 0,2-13 0,-5 7 0,2-5 0,0 2 0,-2-2 0,2 2 0,0-6 0,-2-4 0,2-4 0,0-3 0,1 3 0,3-5 0,-3 4 0,5-8 0,-4 8 0,5-7 0,-6 7 0,5-8 0,-7 5 0,10-11 0,-10 9 0,7-12 0,-5 10 0,0-2 0,-1 4 0,3-7 0,-4 8 0,7-10 0,-5 11 0,6-12 0,-2 14 0,2-13 0,-3 15 0,-3-6 0,2 6 0,-2-3 0,3 7 0,0-3 0,0 3 0,7-4 0,-6 4 0,12-3 0,-12 3 0,15 0 0,-14 0 0,23 0 0,-18 0 0,22 0 0,-23 0 0,29 0 0,-30 0 0,39 0 0,-39 0 0,39 0 0,-39 0 0,45 0 0,-39 0 0,42 0 0,-43 0 0,40 0 0,-44 0 0,19 0 0,3 0 0,4-4 0,3 4 0,-10-4 0,0 1 0,-16 3 0,32-7 0,1 0 0,-18 3 0,32-9 0,-51 12 0,42-15 0,-40 14 0,49-17 0,-42 17 0,34-14 0,-38 14 0,34-13 0,-37 9 0,40-10 0,-43 8 0,34-11 0,-33 13 0,38-26 0,-36 28 0,27-28 0,-32 26 0,17-23 0,-17 19 0,14-22 0,-18 22 0,11-22 0,-14 22 0,7-31 0,-8 28 0,2-34 0,-3 35 0,3-23 0,-2 26 0,2-17 0,-3 16 0,0-15 0,0 15 0,-3-12 0,-1 16 0,0-6 0,-6 2 0,5 1 0,-14-10 0,9 13 0,-19-16 0,3 13 0,2-8 0,-9 4 0,24 8 0,-24-11 0,22 14 0,-28-14 0,28 15 0,-31-15 0,30 14 0,-49-17 0,45 14 0,-61-12 0,61 13 0,-57-9 0,54 12 0,-55-9 0,55 9-6784,-49-8 6784,55 7-1645,-61-7 1645,57 8 0,-63-8 0,61 7-3992,-39-4 3992,43 6-632,-37-3 632,39 2 3230,-39-5-3230,40 5 0,-30-5 0,31 5 0,-28-5 0,28 5 0,-28-5 0,28 5 0,-28-5 0,28 5 0,-28-8 0,28 7 1454,-21-4-1454,22 3 5999,-10 2-5999,12-2 1542,-5 3-1542,8-3 828,-4 2-828,5-2 0,-4 3 0,1 0 0,0 0 0,0 0 0,0 0 0,0 0 0,0 0 0,-1 0 0,1 0 0,0 0 0,3 3 0,-2-2 0,5 2 0,-2-3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47.982"/>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9:25.067"/>
    </inkml:context>
    <inkml:brush xml:id="br0">
      <inkml:brushProperty name="width" value="0.025" units="cm"/>
      <inkml:brushProperty name="height" value="0.025" units="cm"/>
    </inkml:brush>
  </inkml:definitions>
  <inkml:trace contextRef="#ctx0" brushRef="#br0">0 1 24575,'89'0'0,"0"0"0,0 0 0,-4 0 0,-43 0 0,13 0 0,14 0 0,11 0 0,10 0 0,9 1 0,8-1 0,5 0 0,5 0 0,3 1 0,3-1 0,-1 0 0,0 0 0,-2 1 0,-4-1 0,-4 0 0,-7 0 0,-7 1 0,-10-1 0,-10 0-1405,33 0 1,-16 0 0,-10 0-1,-2 0 1,3 1 0,9-1-1,15 0 1330,-32 0 1,8 0-1,8 0 1,6 1-1,6-1 1,4 0-1,4 0 1,2 1-1,1-1 1,0 0-1,0 0 1,-3 1-1,-3-1 1,-3 0-1,-6 0 1,-6 0-1,-7 1 1,-9-1 0,-9 0-1,-11 0-644,57 0 1,-29 0 0,-4 0 718,-5 0 0,-4 0 0,-1 0-293,-1 1 0,-3 1 0,-10-1 293,11 0-193,-5 0 0,15 1 1,-5-1 192,10-1 0,-11 0 0,5 0 0,-6 0 0,23 0 0,-1 0 0,-22 0 0,-1 0 0,6 1 0,27 0 0,-1 0 0,-27 0 0,-12 0 0,21 0 0,22 1 0,-20-1 0,-12-1 0,1 0 0,16 0 0,-16 0 0,-4 3 0,7-2 0,16-2 0,-23 2 0,-30 2 0,25-1 0,21 0 0,-22 0 2747,-29-1-2747,56 2 0,-1 0 0,-60-3 0,33 0 0,2 0 4108,-25 0-4108,18 0 0,1 0 6143,-14 0-6143,17 1 0,-5 1 1935,-34-1-1935,38 2 0,1 0 0,-36-2 0,34 2 0,-3 0 0,-40-2 0,52 2 0,-55-3 0,22 0 0,-24 0 0,4 0 0,-13 0 0,0 0 0,3 0 0,-2 0 0,2 0 0,-3 0 0,0 0 0,15 0 0,-11 0 0,24 0 0,-18 0 0,29 0 0,-27 0 0,29 4 0,-37-4 0,27 7 0,-24-3 0,34 3 0,-31-3 0,12 2 0,-8-5 0,-16 5 0,39-2 0,-35 3 0,33 0 0,-26-3 0,5 0 0,-5-1 0,-8-2 0,2 2 0,-3-3 0,0 0 0,-3 3 0,-1 1 0,-3 3 0,3-3 0,-2 2 0,2-2 0,-3 3 0,3 4 0,-2-3 0,9 21 0,-9-17 0,12 43 0,-12-41 0,15 79 0,-14-59 0,11 62 0,-13-66 0,3 22 0,1-1 0,-4-21 0,6 45 0,1 1 0,-5-43 0,8 42 0,-1 1 0,-7-46 0,9 48 0,0 1 0,-8-45 0,8 36 0,0-2 0,-9-43 0,6 39 0,0 1 0,-6-33 0,4 47 0,0 2 0,-4-48 0,1 55 0,0 0 0,-3-53 0,0 37 0,0 3 0,0-17 0,-2 4 0,1 0 0,0-6 0,-2 15 0,-1-8 0,4-38 0,-3 35 0,-1-2 0,4-37 0,-5 30 0,0 1 0,3-25 0,-2 31 0,-1 0 0,4-34 0,0 39 0,-1 1 0,-1-34-3392,1 37 0,0-1 3392,-2-35-2269,0 24 1,2-1 2268,1-29-1517,-4 31 0,0 1 1517,4-32-1015,-6 33 1,1-1 1014,4-38 306,-7 67-306,8-71 1393,-5 59-1393,5-52 0,-5 60 0,5-56 0,-2 74 0,3-73 0,0 29 0,0-2 0,0-32 2268,0 36-2268,0-3 0,0-26 0,-4 65 0,0-68-1938,-6 62 1938,5-68 1688,-7 70-1688,10-69 0,-11 72 0,12-71-2588,-9 74 2588,10-78 0,-7 78 0,6-78-565,-1 33 1,-2 0 564,0-31 0,-1 32 0,0-1 0,0-33 1214,-11 68-1214,11-67 0,-9 59 0,10-59 0,-5 55 0,7-59 1839,-8 59-1839,10-58 0,-10 51 0,9-54 0,-12 52 0,11-50 0,-7 62 0,5-61 3541,-3 64-3541,0-29 5294,-1 0-5294,4 16 0,1-53 0,-3 50 0,4-49 0,-10 56 0,10-53 0,-7 47 0,5-48 0,-4 44 0,4-47 0,-2 47 0,5-47 0,-8 37 0,7-39 0,-10 33 0,10-33 0,-8 27 0,10-29 2454,-7 23-2454,7-23 2042,-7 20-2042,6-21 0,-2 21 0,3-20 0,-3 19 0,2-19 0,-2 16 0,0-20 0,-1 23 0,0-22 0,1 19 0,3-17 0,-3 7 0,2-8 0,-6 6 0,7-6 0,-3 2 0,3-3 0,-4 0 0,4 1 0,-4-1 0,1-3 0,-1-1 0,0 0 0,-2-2 0,2 2 0,-3 0 0,0-2 0,0 2 0,-1-3 0,4 3 0,-2-2 0,-1 5 0,-1-5 0,-5 2 0,5-3 0,-9 4 0,8-4 0,-20 10 0,15-9 0,-23 6 0,24-7 0,-29 3 0,29-2 0,-55 5 0,52-5 0,-67 2 0,60-3-6784,-72 3 6784,70-2-2269,-28 2 1,0 0 2268,30-2-1517,-36 1 0,-4-1 1517,28-1-603,-36 2 0,-3 0 603,24-2 0,-37 2 0,0-1 0,39-1 0,-47 0 0,1 0 2393,46 0-2393,-18 0 0,-17 0 0,15 0 3242,14 0-3242,-12 0 0,-15-2 0,19 1 2588,27 1-2588,-33-4 0,-23-2 0,18 2 6001,19 2-6001,-29-3 0,-24-2 0,22 1-1367,21 1 1367,-15 1 0,-19-1 0,20 2 0,18-2 0,-22 1 0,-21-1 0,21 3 0,22 0 0,-29-3 0,-25-1 0,23 2 0,21 2 0,-2-1 0,-23-2 0,0 1 0,19 1 0,-16 2 0,15-3 0,-22-1 0,1 0 0,24 2 0,0 0 0,-14-1 0,-21-2 0,25 2 0,29 4 0,-27-2 0,-21-1 0,21 0 0,29 2 0,-26-1 0,-22-2 0,24-1 0,36 1 0,-28 0 0,-21 0 0,21 0 0,29-4 0,-56 4 0,2 0 640,62 0-640,-52-1 0,1 2 0,51 2 0,-47-3 0,-9 0 0,11 3-2887,-12-3 1,1 0 2886,9 3-1742,3-3 0,9 1 1742,43 2-1517,-32-2 0,0 0 1517,33 2-1015,-34-1 1,-1 1 1014,33 1 0,-35 0 0,-1 0 0,33 0 2029,-36 0-2029,3 0 3034,38 0-3034,-35-2 0,0 1 4537,30 0-4537,-41-1 0,1 1 6784,39 1-6784,-39 0 0,0 0 0,37 0 0,-26 0 0,0 0 0,29-3 0,-64 2 0,75-2 0,-69 3 0,36-3 0,-6 2-6784,-18-2 6784,58 3-3940,-57 0 3940,54 0 0,-55 0 0,55 0-1433,-52-3 1433,57 2 0,-53-5 0,51 5 0,-22-2 0,2 3 0,-10 0 0,2 0 0,-26 0 0,55 0 4123,-24 0-4123,0 0 0,24 0 0,-59 3 0,55-2 0,-46 2 0,49-3 5027,-36 0-5027,24 0 0,-5 0 3007,-3 0-3007,26 0 0,-23 3 0,23-2 0,-23 5 0,23-5 0,-19 2 0,19-3 0,-10 0 0,12 0 0,-2 0 0,3 0 0,0 0 0,3-3 0,1-1 0,3-3 0,0 0 0,0-3 0,0 2 0,3-24 0,-3 20 0,13-55 0,-11 51-3392,8-36 0,-1-4 3392,-7 25 0,3-34 0,0-24 0,-1 12 0,-3-11-592,1 0 1,0-1 591,-2 29 0,0 10 0,0 1 0,2-18 0,0-18 0,1 14 0,-1-2 0,2-5 0,1-16 0,-1 23 0,-3 29 0,4-27 0,2-19 0,-1 20 0,-3 23 0,2-31 0,2-24 0,-1 23 0,-5 28 0,2-15 0,0-23 0,0-1 0,0 20 0,-2-4 0,-1-5 0,-1-26 0,1 1 0,-1 26 0,-1 5 0,-1-1 0,-2-23 0,0 1 0,1 23 0,1 9 0,-4-16 0,-2-17 0,3 23 0,4 36 0,-6-47 0,0 3 0,6 52 0,-4-43 0,0 0 0,4 42 0,-4-38 0,-1 1 0,6 37-1677,-6-40 0,1 0 1677,4 38-1517,-2-43 0,-1 0 1517,4 42-880,-2-38 0,-1 1 880,3 38 0,-3-35 0,1 1 0,2 33 0,-1-31 0,1 2 0,1 34 0,-2-26 0,1 1 0,0 31-269,-2-71 269,3 75 0,0-68 0,0 69 98,0-73-98,0 71 0,-2-33 0,0-2 0,2 30 384,-2-33 0,0 0-384,2 27 0,0-24 0,0 0 0,0 28 2146,0-54-2146,0 57 3521,0-41-3521,4 18 2804,-4 1-2804,3-7 0,1 35 0,-4-35 0,3 39 0,-3-48 0,0 45 0,0-54 0,0 54 0,4-51 0,-4 52 0,3-43 0,-3 44 0,0-25 0,0 29 6654,0-17-6654,0 16 393,0-15-393,0 15 0,0-18 0,0 17 0,0-21 0,0 22 0,0-19 0,0 20 0,0-10 0,0 11 0,0-2 0,0 3 0,0 0 0,-3 3 0,3-6 0,-4 6 0,4-10 0,-3 10 0,2-12 0,-2 11 0,3-9 0,0 7 0,-3 3 0,2-2 0,-2 5 0,3-2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9:31.262"/>
    </inkml:context>
    <inkml:brush xml:id="br0">
      <inkml:brushProperty name="width" value="0.025" units="cm"/>
      <inkml:brushProperty name="height" value="0.025" units="cm"/>
    </inkml:brush>
  </inkml:definitions>
  <inkml:trace contextRef="#ctx0" brushRef="#br0">328 148 8191,'7'0'0,"0"0"2194,7 0-2194,-6 0 2362,12-3-2362,-12 2 0,34-2 0,-28 3 0,61 0 0,-57 0-738,37 0 1,3 0 737,-32 0 281,47 0 0,2 0-281,-36 0-498,23 0 0,19 0 0,-15 0 498,-9 0 0,9 0 0,24 0 0,1 0 0,-22 0-1828,1 0 1828,-10-1 0,14-1 0,1 0 0,12-1 0,4 0 0,-8 0 0,-6-1 0,6 1 70,-2 0 1,14 1 0,8-1 0,4 1 0,-4-1-71,-14 1 0,3-1 0,1 0 0,-2 1 0,-2-1 0,-6 1 110,6 0 1,-7 0 0,2 0 0,11-1-111,-12 0 0,13-1 0,8 0 0,2 0 0,-2-1 0,-8 1 0,-13 1 0,-18 0 0,-2 1 0,0 0 0,7 0 0,22-2 0,12 0 0,4 0 0,-4 0 0,-12 1 0,-22 1 0,-3 1 0,-2 0 0,10 0 0,21 0 0,10-1 0,0 1 0,-11 0 0,-23 0 0,-14 1 0,-1 0 0,21 0 0,24 0 0,6 0 0,-8 0 0,-25 0 0,14 0 0,-4 0 0,25-1 0,-2 1 0,-29 1 0,-16 3 0,25-2 0,22 0 0,-25 1 0,-30 3 0,14-2 0,17-1 0,-20 0 2582,-24-3-2582,46 4 0,-3 0 3862,-57-3-3862,41 1 0,0 0 0,-41-2 0,26-1 0,-2 2 0,-29 2 0,46-2 0,-55 2 0,33-3 0,-36 0 3308,27 0-3308,-27 0 0,18 0 0,-20 0 5514,16 0-5514,-14 0 0,11 0 0,-14 0 0,2 0 0,-3 0 0,0 0 0,-3 3 0,-1 1 0,-6 0 0,2 2 0,-5-5 0,5 5 0,-5-5 0,2 2 0,-7 4 0,4-6 0,-20 15 0,16-14 0,-53 21 0,43-17-3392,-45 9 0,-4-1 3392,34-6 0,-37 3 0,-27 3 0,21-4-674,20-5 674,-4 1 0,-22 2 0,-2 2 0,17-3-628,21-2 0,-3 1 628,-18-1 0,-21 1 0,-7-1 0,5 1 0,18-1-875,8 1 1,1-1 874,-9-1 0,-18 0 0,-5 0 0,10-1 0,23-1 0,-6-1 0,6 1 0,-23 0 0,-10 0 0,6 1 0,20-2 0,18 0 0,-3-1 0,-14 2 0,-23 0 0,-11 0 0,-1 0 0,12 0 0,23 0 0,14-2 0,1 1 0,-13 1 0,-20 0 0,-11 0 0,1 0 0,11 0 0,24-1 0,-23 1 0,11 0 0,-16 0 0,4 0 0,13-2 0,3 0 0,10 0-85,-21 0 85,3 1 0,-23 1 0,-1 0 0,26-1 0,3 1 0,6-1 0,-20 1 0,1 0 0,21-1 0,3-1 0,-1 0 0,-15 0 0,6 0-1290,-3 0 0,7 0 1290,15 0 0,-2 0 0,-47 0 0,15 0 1284,58 0-1284,-35 0 0,1 0 4277,41 0-4277,-41 0 0,-3 0 0,33 0-1877,-31 0 0,0 0 1877,33 0 4537,-32 0-4537,-6 0 0,46 0 0,-38 0 0,1 0 0,37 0-2269,-34 0 1,-1 0 2268,33 0 0,-66 0 0,75 0-867,-56 0 867,58 0 0,-48 0 0,51 0 0,-32 0 0,21 0 4107,-2 0-4107,6 0 6141,19 0-6141,2 0 1940,6 0-1940,0 0 0,6-3 0,-4 2 0,42-11 0,-32 10-6784,76-17 6784,-69 17 0,33-6 0,22-4 0,-16 3-1101,-15 4 1101,11-1 0,26-3 0,9-2 0,-5 2 0,-23 3-1789,24 0 1789,-24 2 0,24-2 0,12-1 0,0 0 0,-10 1 0,-22 2-986,-16 3 0,2 0 986,10-1 0,22-1 0,13 0 0,4-1 0,-4 1 0,-13 0 0,-22 2 0,-11 0 0,1 0 0,6 0 0,20 0 0,13 0 0,8 0 0,0-1 0,-7 1 0,-14 1 0,-20-1 0,-5 1 0,-1 0 0,9 0 0,23 0 0,12 0 0,5 0 0,-5 0 0,-14 0 0,-23 0 0,-14 0 0,-2 0 0,32 1 0,27-1 0,9 1 0,-10 0 0,-27 0 0,11 0 0,-21 1 0,22 0 0,8 1 0,-8-1 0,-24 0 0,14-1 0,-18 1 0,9 1 0,-5-1 0,0 1 0,-11 0 772,-12-1-772,53 4 0,-4 1 1590,-64-6-1590,36 4 0,-4 0 2500,-44-4-2500,46 5 6784,-54-5-6784,3 2 0,-17-3 0,-4 0 0,-21 6 0,17-4 0,-17 4 0,-36-6-3392,-3 6 0,-4 0 3392,23-4 0,-3-1 0,-28 5 0,-11 2 0,19-2-1217,17-4 1217,-9 1 0,-27 1 0,-12 0 0,6 1 0,23-1-1057,20 0 0,-3 1 1057,-9-2 0,-22 0 0,-13 1 0,-5-1 0,4 1 0,13 1 0,21-1-1717,5 3 1,4 0 1716,-14-2 0,-14-1 0,-6-1 0,-2 0 0,-1 0 0,-8 0 0,-1 0 0,8 0 0,16-1 335,5-1 1,-5 0-336,7 0 0,-20 1 0,-14 0 0,-6 1 0,-1-1 0,8 0 0,13 0 0,22-1 0,-2 0 0,0 0 0,-2 0 0,-21 0 0,-14 1 0,-5 0 0,4 0 0,11-1 0,21 0 0,-14 0 0,0-1 0,16 1 0,-21 0 0,-10 1 0,-3 0 0,5-1 0,13 1 0,23-1 0,7 0 0,3-1 0,-18 1 0,-20 1 0,-8-1 0,4 0 0,18 0-1012,-11-1 1,9 0 1011,17 0 0,-2 0 0,0 0 0,-1 0 0,0 0 0,19 0 1138,20 0-1138,-56 0 0,74 0 3328,-4 0-3328,22 0 3650,17 0-3650,-6 0 0,51-3 0,-39 2 0,63-9 0,6-1 0,-43 7 0,21-6 0,14-2 0,-15 4 0,3 0 0,-7-1-887,-18 1 1,7 0 886,16-1 0,23-1 0,13-1 0,2 0 0,-6 1 0,-18 1-1201,-5 1 0,-12 0 0,15 1 1201,-8 1 0,16 0 0,11 0 0,4 0 0,0 0 0,-6 1 0,-10 0 0,-17 1 0,0 0 0,-15 0 0,16 1 0,-4 1 0,18-1 0,11 0 0,7 0 0,2 1 0,-3-1 0,-8 1 0,-13-1 0,-17 2 0,14-1 0,0 0 0,-18 1 0,16-1 0,10 1 0,8-1 0,4 0 0,1 0 0,-3 0 0,-7 1 0,-10 0 0,16 1 0,-8 0 0,-5 0 0,-1 0 0,2 0-552,-3 0 1,1 0 0,-1 0 0,-1 0 0,-2 0 551,10 0 0,1 0 0,-6 0 0,-9 0 0,10 0 0,-15 0 2754,0 0-2754,-2 0 0,14 0 0,-20 0 1237,-23 0-1237,34 3 4138,-72-2-4138,6 5 0,-48-2 0,21 4 0,-38-4 0,-3-1 0,27 1 0,-27 0 0,-21 2 0,15-3-818,3 0 818,-23 1 0,-22 2 0,16-1-4265,-4 2 4265,9-4 0,-11 0 0,16 1 0,-4 1 0,8-2-558,9-2 1,-4 0 557,-4 1 0,-19 1 0,-6 1 0,6-1 0,17 0 0,7-2 0,-2 0 0,-9 2 0,-22 1 0,-6 0 0,9 0 0,21-2 0,20-1 0,1 0 0,-13 0 0,-19 1 0,-6 0 0,9-1 0,21 0 0,-13-1 0,-4 1 0,-17 0 0,27 0 3712,40 0-3712,-41 1 0,5-1 715,52-1-715,-33 0 5905,55 0-5905,-5 0 0,40 0 0,-20 0-4131,81 0 4131,-67 0 0,53 0 0,1 0-485,-49 0 485,37-1 0,25 0 0,-21-1-4376,-23 1 4376,17 0 0,10-2 0,11-1 0,-10-1-762,-15 2 762,-2 0 0,21-1 0,0-1 0,-20 2 0,2 2 0,2 0 0,22-1 0,0 0 0,-23 1 0,-6 1 0,5 0 0,23-2 0,0 1 0,-25 0 0,-10 0 0,29 0 0,23-1 0,-23 1 0,-26 1 0,24 0 0,23-2 0,-24 1 0,-27 0 0,7 0 0,15 0 0,-6 0 0,-7 1 0,-6 0 0,-7 0 0,2 0 0,34 0 0,-11 0 297,-46 0-297,48 0 0,1 0 4146,-48 0-4146,38 0 0,0 0 1180,-44 0-1180,29 0 0,0 0 0,-31 0 0,71 0 0,-76 0-1819,68 3 1819,-67-2 0,62 2 0,-62-3 0,22 4 0,-5-4 0,-21 4 0,47-4 0,-47 0 0,34 0 0,-40 0 0,27 0 0,-21 0 5884,7 0-5884,-10 0 2719,-7 0-2719,0 0 0,0 0 0,0 0 0,0 0 0,-3 3 0,-1 1 0,-3 3 0,-3-3 0,-1 15 0,0-12 0,-6 29 0,8-25 0,-10 44 0,10-37 0,-7 56 0,5-48 0,0 52 0,1-52-6784,9 55 6784,-5-62-4537,18 77 4537,-16-76-1412,32 73 1412,-24-74 0,38 49 0,-34-51-734,61 41 734,-48-42 0,19 8 0,0-2 0,-21-11 681,24 7 1,1-1-682,-20-13-877,31 13 0,1-2 877,-31-12-865,46 4 0,1-1 865,-46-6 0,54 1 0,0 1 0,-55-1-398,59-1 0,2-1 398,-54 0 0,29-3 0,22-2 0,-21 1 0,-26 2 666,43-4 0,5-1-666,-28 3 0,25-3 0,4-2 0,-8-2 0,-12 4 0,11-1 0,-19 1 2626,-20 1-2626,24-2 0,19-3 0,-19 4 0,-25 3 0,32-6 0,24-4 0,-23 3 0,-32 8 0,29-9 0,20-5 0,-21 3 0,-26 4 0,14-3 0,15-4 0,-15 3 0,-15 2 0,16-2 0,14-3 0,-14 4 0,-15 4 0,27-7 0,20-4 0,-21 4 0,-28 6 0,26-6 0,20-5 0,-15 6 3344,-10 7-3344,19-8 0,19-5 0,-16 6-2797,-2 9 2797,4-9 0,9-2 0,-6 5 0,-8 1 3008,3-3-3008,-5 3 0,26-3 0,-1 0 0,-24 2 0,6-3 0,-16 5 0,23-1 0,12-2 0,0 1 0,-13 1-947,-16 3 1,-5 0 0,-2 1 0,2 0 946,4-1 0,-1-1 0,3 1 0,4-1 0,8 0 0,11-1 0,-1 1 0,-12 0 0,-24 4-337,1 0 337,3-1 0,27-3 0,9-1 0,-9 1 0,-29 3 0,-4 2 0,14-1 0,28-1 0,0-1 0,-30 2 0,-18 1 0,28 1 0,11 0 0,-21 0 0,-9 0 539,-1 3-539,8 0 0,17-1 0,-20 1 0,-20 1 0,15-1 0,15-1 0,-17 0 3975,-15 0-3975,41-1 0,-4 1 1252,-50 2-1252,37 0 0,-3 0 6564,-40 0-6564,37 0 0,0 0 663,-39 0-663,32-2 0,1 1 0,-31 0-3392,28-1 0,-1 1 3392,-30 1-2269,27 0 1,-1 0 2268,-34 0 0,72-3 0,-71 2-2733,63-2 2733,-64 3-2129,73 0 2129,-74 0 0,33-2 0,-1 1 0,-28 0 0,34-4 0,0 0 0,-32 4-101,32-5 1,-2-1 100,-32 6 0,71-12 0,-74 12 1323,57-12-1323,-58 12 0,52-12 0,-52 12 2684,67-9-2684,-16 3 0,7 0 0,-21 0 0,-6 0 0,-19 3 0,26-5 0,0 2 0,-28 5-989,27-5 0,-2 1 989,-32 5-2029,73-8 2029,-72 7 0,67-10 0,-70 10 205,47-7-205,-52 8 681,39-5-681,-40 5 1583,38-5-1583,-39 5 0,17-2 2658,0 0-2658,-14 2 0,34-5 0,-34 5 0,32-8 0,-34 7 0,38-7 0,-39 8 3913,39-5-3913,-23 2 0,4 0 0,-3 1 0,-20 3 3819,7 0-3819,-8 0 2285,2 0-2285,-3-3 1240,0 2-1240,0-2 0,0 3 0,0 0 0,0 0 0,0 0 0,-3-3 0,2 2 0,-2-2 0,3 3 0,0 0 0,0 0 0,0 0 0,0 0 0,0 0 0,4-3 0,-4 2 0,7-2 0,-7 3 0,7-3 0,-6 2 0,2-2 0,-10 3 0,3-3 0,-10 2 0,7-2 0,-4 3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19:32.068"/>
    </inkml:context>
    <inkml:brush xml:id="br0">
      <inkml:brushProperty name="width" value="0.025" units="cm"/>
      <inkml:brushProperty name="height" value="0.025" units="cm"/>
    </inkml:brush>
  </inkml:definitions>
  <inkml:trace contextRef="#ctx0" brushRef="#br0">0 0 24575,'17'3'0,"-8"1"0,7 0 0,-8-1 0,2 1 0,-3-4 0,4 4 0,11 2 0,-11-1 0,37 11 0,-35-10 0,47 16 0,-46-19-6784,37 20 6784,-40-21 0,27 20 0,-27-19 0,14 16 0,-17-14 0,2 5 0,-3-2 6784,-3-1-6784,3-3 0,-7 2 0,7-5 0,-7 5 0,3-2 0,-3 3 0,0 0 0,0 1 0,0-1 0,-3-3 0,-4 8 0,-4-6 0,-3 14 0,3-15 0,-9 21 0,10-19 0,-22 28 0,18-17 0,-20 16 0,22-21 0,-15 15 0,18-24 0,-8 18 0,-6-4 0,6 5 0,-8-4 0,12 0 0,6-17 0,3 7 0,-3-8 0,6 5 0,-2-5 0,3 2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20:21.699"/>
    </inkml:context>
    <inkml:brush xml:id="br0">
      <inkml:brushProperty name="width" value="0.025" units="cm"/>
      <inkml:brushProperty name="height" value="0.025" units="cm"/>
    </inkml:brush>
  </inkml:definitions>
  <inkml:trace contextRef="#ctx0" brushRef="#br0">0 1 24575,'93'3'0,"0"0"0,0-1 0,0 1 0,-46-1 0,10-1 0,-17 0 0,11-1 0,10 1 0,11 0 0,9 0 0,7 0 0,9 0 0,5 0 0,7 0 0,4 0 0,4 0 0,3 0 0,3 0 0,1 0 0,0 0 0,0 0 0,0 0 0,-3 0 0,-3 0 0,-3 0 0,-5-1 0,-5 1 0,-6 0 0,-8 0 0,-7-1 0,-9 1-1229,41-1 0,-16 1 0,-11-1 0,-5 0 1,0 0-1,5 1 0,10-1 0,15 0 1166,-38 1 1,9-1 0,6 1 0,7-1 0,6 1 0,4-1 0,4 1 0,3-1 0,3 1 0,1-1 0,1 1 0,-1 0 0,-1-1 0,-1 1 0,-3-1 0,-3 1-1,-5-1 1,-5 1 0,-6-1 0,-6 1 0,-8-1 0,-8 0 0,-10 1 0,-9-1-657,50 0 1,-28 0 0,-10 0 718,-4 0 0,-17 0 2155,-32 0-2155,48 0 0,-37 0 0,36 0 0,-34 0 0,-14 0 4537,17 0-4537,-28 3 6784,1-2-6784,-9 2 0,0-3 0,0 0 0,0 3 0,-16-2 0,12 2-6784,-47 0 6784,42-2-4537,-83 5 4537,74-5-1517,-46 1 0,-2-1 1517,40-1-677,-32 3 1,-23 2 0,18-1 676,16-1 0,-22 3 0,-32 2 0,-2 0 0,27-3 0,1-1 0,7-1 0,-20 2 0,-2-1 0,22-2 0,-16-2 0,18 1 0,-19 1 0,-1 0 0,15-1 0,14 0 0,-1-1 0,-24 2 0,-19 1 0,0 0 0,23-1 0,31-1 0,3-1 772,-37 2 1,-12 0-773,9-2 0,-5 0 0,-1 0 0,3 1 0,0 1 0,-1-1 399,18 0 0,0-2 0,-2 2 0,-3-1-399,-5 2 0,-9 0 0,0 0 0,10 0 0,17 0 0,-29-1 0,24 0 0,-23 1 0,-8-1 0,6 0 0,21 0 855,14-1 0,1 0-855,-22 0 0,-20 0 0,0 0 0,21 0 0,23 0 0,7 0 0,-23 0 0,5 0-2450,15 0 2450,36 0-775,-17 0 775,1 0-357,13 0 357,-12 0 0,14 0 0,-5 0 1333,6 0-1333,-5 0 0,-14 0 0,-12 0 0,1 0-385,-26 0 0,0 0 385,29 0-407,-52-3 0,5-1 407,67 2-509,-45-5 0,3 1 509,47 4 0,-40-1 0,1 0 0,42 0 1783,-67 2-1783,74-2 0,-20 3 2912,32 0-2912,2 0 4354,6 0-4354,0 0 6511,0 0-6511,0 0 0,16 0 0,-12 0 0,52 0 0,-40 0-2980,31 0 0,1 0 2980,-23 0 0,41-3 0,27-1 0,-20 0-1237,-23 1 1237,6 0 0,25-1 0,11 0 0,-8 1 0,-24 0-1811,13 2 1811,-12 0 0,27-1 0,13-1 0,2 1 0,-12 0 0,-23 1-969,-18 0 0,3 0 969,3 1 0,22-1 0,14 0 0,6 0 0,1 0 0,-7 1 0,-13-1 0,-21 1 612,-1 0 1,0 0-613,-1 0 0,17 0 0,15 0 0,8 0 0,4 0 0,-2 0 0,-7 0 0,-12 0 0,-17 0-1316,31 0 0,-6 0 1316,-5 0 0,19 0 0,4 0 0,-8 0 0,-21 0-794,-10 0 0,-13 0 794,-9 0 0,-1 0-1043,45 0 1043,-43 0 168,17 0-168,5 0 0,3 0 0,22 0 0,-19 0 0,12 0 0,-19 0 0,9 0 0,-2 0 0,-13 0 766,-14 0 1,4 0-767,16 0 0,24 1 0,12 0 0,0 0 0,-12 1 0,-24-2 0,-19 1 0,0 0 0,24 0 0,24 0 0,8 1 0,-8-1 0,-24-1 0,-22 1 0,-4-2 0,42 1 0,14 0 0,-20 0 0,-11 0 0,-20 0 0,1 0-979,25 0 979,-52 0 0,31 2 0,-1 0 0,-37-2 545,46 4-545,-55-4 2941,8 3-2941,-23-2 4399,-4 2-4399,-10-3 6577,5 0-6577,-39 3 0,32-2-3080,-35 2 0,-3 0 3080,28-2 0,-48 2-640,-17 1 640,27-2 0,-9 0 0,5 1-775,1-1 1,-7 1 774,-6 0 0,-20 1 0,-7-1 0,9 1 0,23-2-1059,23-1 1,-1 1 1058,-22 0 0,-25 2 0,-14 1 0,-1 0 0,10 0 0,23-1 836,7 2 1,-2-1-837,2-1 0,-21-1 0,-12 0 0,-5 0 0,3 1 0,11-1 0,19 1 0,9 1 0,14 1 0,-15-1 0,0-3 0,-16 1 0,-10-1 0,-6-1 0,0 1 0,6-1 0,12 1 0,17-1 0,-18 4 0,0-1 0,16-2 0,-18 0 0,-12 0 0,-5-1 0,-1 1 0,7 0 0,12-1 0,19 0 0,-12 0 0,1-1 0,9 1 0,-20 0 0,-10 0 0,-3 1 0,5-1 0,13-1 0,20 1 0,9-1 0,1 0 0,-21 0 0,-23-1 0,-6 0 0,8 0 0,25 1-3302,-16-1 3302,18 0 0,-13 0 0,6 0 0,5-1 0,4 0-936,4-2 0,-1 1 936,-12 0 0,0 0-532,-3-3 1,16 0 531,41 4 327,-72-10-327,77 10 2553,-30-4-2553,37 6 3816,5 0-3816,7 0 5708,4-3-5708,3 2 3250,15-5-3250,-7 5 0,46-8 0,-42 7-3392,43-7 0,4-2 3392,-34 8 0,39-4 0,26-2 0,-19 2-4537,-22 5 4537,26-5 0,16-1-1012,-22 5 1,4 2 0,-8-2 1011,-15-3 0,6 0-406,14 3 0,21 1 1,8 2-1,-7-1 0,-21 0 406,-16-2 0,2 0 0,11 1 0,21 1 0,12 0 0,1 0 0,-10 0 0,-18 0 0,2 1 0,3-1 0,-7 0 0,21 0 0,13 0 0,3 0 0,-4 0 0,-12 0 0,-22 0 0,2 1 0,0 0 0,-12 0 0,18 0 0,12 0 0,6 0 0,-1 0 0,-7 0 0,-12 0 0,-21 0 0,0 0 0,0 0 0,6 0 0,21 0 0,13 0 0,4 0 0,-4 0 0,-12 0 0,-22 0 0,-6 0 0,-2 0 0,19 0 0,22 0 0,6 0 0,-10 0 0,-26 0 0,7 0 0,-9 0 0,20 0 0,-2 0 0,-23 0 0,-13 0 0,13 0 0,15 0 0,-19 0 0,-27 0 1014,26 0 1,4 0-1015,-11 0 0,8 0 3034,-16 0-3034,-36 0 0,5 0 0,-11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20:28.329"/>
    </inkml:context>
    <inkml:brush xml:id="br0">
      <inkml:brushProperty name="width" value="0.025" units="cm"/>
      <inkml:brushProperty name="height" value="0.025" units="cm"/>
    </inkml:brush>
  </inkml:definitions>
  <inkml:trace contextRef="#ctx0" brushRef="#br0">1 13 24575,'7'0'0,"3"0"0,-2 0 0,-1-4 0,2 4 0,-4-3 0,5 3 0,6 0 0,-6 0 0,43 0 0,-30 0-6784,70 0 6784,-64 0-2269,38 0 1,2 0 2268,-36 0-1517,48 0 0,-1 0 1517,-49 0-1015,56 0 1,2 0 1014,-51 0 1011,15 0 1,7 0-1012,-3 0 0,-8 0 0,-6 0 0,52 1 0,3 2 0,-44-2 0,15 1 0,18 1 0,-16 0 0,-2-2 0,14 0 0,20 1 0,-19-1 2488,-13-1-2488,9 0 0,20 0 0,-2 0 0,-16 0 0,-3 0 0,-2 0 0,19 0 0,-3 0 0,6 0 0,-3 0 0,-7-2 0,-10 0-819,-5 1 819,2 0 0,18-1 0,-1 1 0,-14-1 0,-1-1 0,-4 1 0,4 1 0,6 1 0,7-2 0,18 0 0,-5 0 0,-26 1-329,-4 1 329,9 0 0,28 0 0,1 0 0,-28 0 0,-2 0 0,-2 0 0,26 0 0,3 0 0,-18 0 0,-14 0 0,-5 0 0,3 0 0,5 0 0,-1 0 0,-9 0 0,-1 0 0,-1 0-970,29 0 0,-3 0 970,-12 0 0,5 0 0,8 0 0,8 0 0,-22 0 0,-16 0-475,21 3 1,21 1 0,-22 0 474,-21-2 0,18 4 0,21 1 0,-17-1 0,-7-4 0,-7 1 0,13 1 0,-16 0 0,-1 1 0,1-3 0,15 0 0,-16 1 0,-11 2 0,21-3 0,20-1 0,-23-1 0,-28 0 960,23-1 0,6 2-960,20 7 0,-12-3 0,3 1 0,-30-1 0,2 0 0,18 0 0,8 1 0,-22-2 2980,-31 1-2980,29 0 0,19-1 0,-19 1 4456,-27-1-4456,58 5 0,-2-2 0,-60-4 0,58 6-4293,-20-6 4293,-43-2-1517,42 4 0,2 0 1517,-42-4-1015,48 6 1,2 2 1014,-45-3 0,37 0 0,-2 1 0,-43-3 0,44 3 0,2 0 0,-40-5 0,43 7 0,-1-1 0,-43-7 0,32 3 0,-1-1 0,-37-3 0,34 1 0,0 1 0,-37-1 0,35 3 0,1 1 0,-34-3 0,35 4 0,1 1 0,-34-6 459,32 6 1,-1-1-460,-33-5 0,67 9 0,-71-9 1853,49 2-1853,-51-3 2997,32 3-2997,-33-2 0,29 2 0,-32-3 0,49 0 0,-47 0 0,50 3 0,-51-2 4886,47 5-4886,-27-5 0,7 2 3266,-15-3-3266,-5 0 0,-10 0 1654,19 0-1654,-7 0 809,-3 0-809,13 0 0,-22 0 0,32 0 0,-30 0 0,42 7 0,-41-6 0,38 6 0,-39-7 0,26 0 0,-28 0 0,9 0 0,-15 3 0,-1 1 0,-3 3 0,0 3 0,0-2 0,0 2 0,0 4 0,0-5 0,0 20 0,0-18 0,-3 38 0,2-36 0,-8 58 0,7-55 0,-7 71 0,8-70 0,-12 76 0,8-62-3392,-5 21 0,0 1 3392,4-17-2269,-8 24 1,0-1 2268,9-30-1517,-11 47 0,-1 0 1517,11-44-1015,-4 51 1,-1-2 1014,3-55 0,2 41 0,-1 0 0,-1-44 2029,1 42-2029,-3-6 0,9-30 0,-9 26 0,1 0 0,5-25 613,-5 23 1,-1 0-614,9-25 0,-6 25 0,1 1 0,5-24-1218,-4 29 1,0-2 1217,4-30 408,-3 32 0,-1 1-408,0-29 704,-2 26 1,0 9-705,-4 28 3538,3-10-3538,4-15 0,-1-9 386,1-33-386,0 35 475,-2-1-475,5-32-8,-1 30 0,1 6 8,1 12 0,-4 8-1909,4-30 1,0-7 1908,-3-22-135,2 28 1,2-2 134,-1-29-1322,0 69 1322,0-75-1590,0 63 1590,0-64 0,0 58 0,0-59 1646,0 55-1646,0-54 2547,0 48-2547,0-51 0,0 45 0,0-44 0,0 40 0,0-41 0,0 32 0,0-34 4310,0 28-4310,0-28 4598,-4 16-4598,4-20 1704,-4 7-1704,4-6 1133,0 5-1133,0-5 15,0 3-15,-3-7 0,2 2 0,-2-2 0,0 0 0,2 2 0,-5-5 0,2 2 0,-3-3 0,0 3 0,0-2 0,-4 2 0,3-3 0,-15 3 0,13-2 0,-10 2 0,-9 4 0,16-2 0,-45 5 0,44-6 0,-60 9 0,58-11 0,-74 11 0,65-13-3392,-26 5 0,-1 0 3392,23-4 0,-22 5 0,-7 1 0,-22 1 0,1 0 0,10-2 0,-8-2 0,47-4 0,-40 2 0,-1 0 6784,40-2-6784,-50 0 0,-1 0 0,47 0 0,-44-2 0,-11 0 0,34 2 0,1 0 0,-8-2 0,-2 1 0,-17 0 0,8 2 0,26-1 0,-33 0 0,3 0 0,48 0 0,-53 0 0,0 0 0,50 0-3392,-35 0 0,0 0 3392,37-4-2269,-46 3 1,0-2 2268,46 0-1517,-48 0 0,0 2 1517,50 1 0,-46 0 0,10-3 0,26 3 0,-23-2 0,-1 0 0,23 2 155,-27 0 1,2 0-156,29 0 0,-35 2 0,-1 0 0,35-2-1066,-40 2 0,1 0 1066,44-2 0,-50 0 0,1 0 0,47 0-104,-48 0 0,1 0 104,52 0 969,-44 0 0,-15 0-969,15 0 0,3 0 0,13 0 0,-4 0 0,-11 0 0,-7 0 0,20 0 0,24 0 0,-62 0 0,0 0 0,59 0 0,-25 0 0,-20 0 0,18 0 2988,26 0-2988,-26 0 0,-18 0 0,16 0 0,16 0 0,-39 0 0,1 0 4469,47 0-4469,-33 0 0,3 0 6683,40 0-6683,-53 0 0,-3 0 306,46 0-306,-43 0 0,2 0 0,50 0 0,-42 0 0,0 0 0,46 0 0,-46 0 0,0 0 0,45 0 0,-37 0 0,0 0 0,38 0 0,-43 0 0,0 0 0,42 0 0,-43-2 0,0 0 0,46 2 0,-39-2 0,1 1 0,39 1 0,-39-2 0,-1 0 0,43 2 0,-42-2 0,0 1 0,39 1-3392,-45 0 0,-2 0 3392,41 0-2269,-45 0 1,1 0 2268,45 0-1517,-45 0 0,1 0 1517,46 0 0,-54 0 0,9 0 3034,44 0-3034,-43 0 0,-1 0 4537,42 0-4537,-39 0 0,1 0 6784,42 0-6784,-41 0 0,0 0 0,41 0 0,-42 0 0,-1 0 0,42 0 0,-30 0 0,-8 0 0,-14 0 0,0 0-3392,22 0 0,8 0 3392,26 0-4537,-65 0 4537,74 0-2858,-67 0 2858,65 0 0,-65-4 0,67 4-836,-54-3 836,52 3 0,-50 0 0,50 0 0,-53 0 0,56 0 2177,-46 0-2177,48 0 0,-38 0 0,38 0 0,-35 0 0,36 0 3785,-14 0-3785,-1 0 0,-13 0 0,7 0 0,-35 0 0,53 0 0,-56 0 0,56 0 0,-52 3 0,53-2 0,-44 2 0,45-3 0,-35 0 0,36 0 0,-40 0 0,39 0 5184,-39 0-5184,40 0 0,-23 0 0,25 0 2540,-16 0-2540,16 0 1329,-9 0-1329,11 0 0,-6 0 0,6 0 0,-5 0 0,5 0 0,-2 0 0,2 0 0,1 0 0,0 0 0,3-3 0,-2 2 0,2-2 0,0 0 0,1-1 0,3-3 0,0 0 0,0 0 0,0 0 0,0 0 0,0-4 0,0 4 0,0-13 0,0 11 0,3-29 0,-2 25 0,2-41 0,-3 38 0,3-51 0,-2 48 0,2-26 0,-6-34 0,2 41-3392,-2-28 0,-1 1 3392,4 32-2269,-5-29 1,0 0 2268,4 33-1517,-3-44 0,1-1 1517,3 43-53,0-45 1,0-9 52,3-9 0,-2 44 0,-1-4 0,4-27 0,-1 8 0,-2 36 0,1-54 0,0-3 0,-2 39 0,0-19 0,0 5 0,0 36 0,0-29 0,0 1 0,0 32 0,0-50 0,0 0 0,0 50-962,0-50 0,0-1 962,0 46 2029,0-55-2029,-3 19 0,2 34 0,-1-19 0,1 0 0,1 20 0,0-20 0,0 2 0,0 29 549,0-30 0,0 1-549,0 31-690,-1-29 0,-1-2 690,1 24 0,-2-28 0,0 0 0,2 23 0,-2-19 0,0 1 0,2 25 0,-2-62 0,3 69 1825,-4-62-1825,4 63 0,-4-54 0,4 55 0,-3-49 0,2 53 0,-2-52 0,3 51 0,-3-54 0,2 54 2055,-2-58-2055,3 36 2295,0-10-2295,0-1 0,0 37 5953,0-28-5953,0 29 2509,-3-16-2509,2 18 0,-5-12 0,5 12 0,-2-5 0,3 6 0,0 0 0,0 0 0,-3 3 0,2-3 0,-2 3 0,0 1 0,2-4 0,-2 3 0,3-3 0,-4 4 0,4-4 0,-4 3 0,4-3 0,0 0 0,-3 3 0,2-2 0,-2 2 0,0 0 0,2-2 0,-2 2 0,0-3 0,2 0 0,-2 0 0,3 0 0,0 0 0,0 0 0,0 3 0,0 1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20:33.423"/>
    </inkml:context>
    <inkml:brush xml:id="br0">
      <inkml:brushProperty name="width" value="0.025" units="cm"/>
      <inkml:brushProperty name="height" value="0.025" units="cm"/>
    </inkml:brush>
  </inkml:definitions>
  <inkml:trace contextRef="#ctx0" brushRef="#br0">36 0 24575,'0'10'0,"-3"-5"0,2 5 0,-2-6 0,3 3 0,0 0 0,-3 3 0,2-2 0,-8 25 0,7-21 0,-8 40 0,10-39 0,-4 38 0,4-38 0,0 23 0,0-28 0,0 6 0,0-7 0,0 0 0,0 6 0,0-1 0,0 9 0,0 0 0,0-5 0,4 29 0,-4-30 0,13 36 0,-11-40 0,17 28 0,-14-28 0,21 25 0,-13-22 0,20 13 0,-20-16 0,19 6 0,-6-6 0,38 13 0,-31-14-3392,23 6 0,-2-3 3392,-31-10-2089,48 9 0,5 1 2089,-34-6-1051,18 2 0,16 2 0,-14-2 1051,-9-1 0,22 2 0,19 4 0,-19-5-184,-24-4 184,14 1 0,26 2 0,1 1 0,-23-2 2206,2 0-2206,4-3 0,26 1 0,0-1 0,-24 2 0,-1 5 0,5-7 0,29-2 0,1 0 0,-24 1 1064,-32 0 1,0 0-1065,23-1 0,22-2 0,9 1 0,-7-1 0,-23 1 1417,-16 3 0,0-1-1417,9-2 0,19-1 0,11 0 0,-1-1 0,-10 2 0,-23 0 0,-14 2 0,0 0 0,20-1 0,25-1 0,13 0 0,1 0 0,-13-1 0,-23 1-1034,-15 0 0,0-1 1034,5 1 0,21 0 0,12 0 0,4 0 0,-3 0 0,-12-1 0,-19 1 0,1-1 0,0 0 0,-1 1 0,18 0 0,12 1 0,4 0 0,-5 0 0,-12 0 0,-20-1 0,-4 1 0,0-1 0,13 1 0,22 0 0,12 0 0,0 0 0,-11 0 0,-24-1-1484,-9 0 1,-5-2 1483,5 1 0,11 0 0,3 0 0,-1 0 0,2 3 0,1 0 0,-3 0 0,-11 0-56,-9-2 0,4 0 56,9 2 0,21 0 0,11 0 0,-1 0 0,-12 0 0,-22-1 0,30 0 0,-32-1 0,22 1 0,11 0 0,0 1 0,-12-1 0,-23 1 0,21 2 0,-10-2 0,27 1 0,9-1 0,-9 0 0,-29 1 0,4 2 0,6-1 0,28 1 0,0 0 0,-31-2 0,-15 0 0,2 0 0,22 3 0,-1-1 0,-20-2 0,1-2 0,20 2 0,22 1 0,-22-1 0,-26-2 0,14 2 0,18 1 0,-24-2 1459,-34-1-1459,55 3 0,0 0 2112,-60-5-2112,41 5 0,-3 0 5832,-43-4-5832,28 4 0,-1 0 2874,-30-1-2874,23-1 0,6 1-6784,12 6 6784,-1-5-2597,26 5 2597,-73-10 0,61 10 0,-65-8-1092,56 7 1092,-55-8 0,48 8 0,-50-7 0,53 4 0,-50-6-3315,69 4 3315,-67-4 0,34 3 0,0 1 0,-31-4-585,35 4 1,1-1 584,-34-2-149,69 2 149,-74-3 0,36 0 0,-44 0 2662,19 0-2662,-20 0 3981,7 0-3981,-8 0 5953,8 0-5953,-7 0 0,23 3 0,-20-2 0,45 2 0,-42-3 0,51 0 0,-52 0 2510,21 0-2510,-6 0 0,-1 0 0,5 0 0,-7 0 0,-18 0 0,2 0 0,-3 0 0,0 0 0,0 0 0,6 0 0,-4 0 0,10 0 0,-10 0 0,7 0 0,-8 0 0,2 0 0,-3 0 0,0 0 0,-3 0 0,-1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20:34.070"/>
    </inkml:context>
    <inkml:brush xml:id="br0">
      <inkml:brushProperty name="width" value="0.025" units="cm"/>
      <inkml:brushProperty name="height" value="0.025" units="cm"/>
    </inkml:brush>
  </inkml:definitions>
  <inkml:trace contextRef="#ctx0" brushRef="#br0">57 0 24575,'10'4'0,"-2"-4"0,-1 7 0,-1-6 0,-2 2 0,0 0 0,2-2 0,23 15 0,-16-10-6784,32 14 6784,-35-12-3115,34 15 3115,-31-16-2,32 21 2,-32-24 0,17 21 0,-21-19 5240,13 14-5240,-20-12 0,11 9 0,-9-12 4656,3 14-4656,-3-13 5,5 10-5,-8-8 0,6 3 0,-7-4 0,0 0 0,0 0 0,0 0 0,-3 0 0,-1-3 0,0 3 0,-3-6 0,6 5 0,-5-2 0,2 0 0,-12 5 0,6-7-6784,-23 14 6784,26-11-939,-38 18 939,36-16 0,-43 21 0,39-21 0,-41 23 0,40-21-197,-44 21 197,42-23 0,-18 12 0,24-18 0,3 5 6222,0-5-6222,3 5 0,1-5 0,3 2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101 326 24575,'3'16'0,"-3"-6"0,4 7 0,-4-10 0,0 0 0,0 16 0,-4 4 0,0 32 0,-3-29-6784,0 54 6784,0-66-4537,0 75 4537,0-69 0,3 29 0,-6 18 0,5-46 0,0 31 0,0 9 0,-5 20 0,5-5 0,0-12 0,1-8 0,3-36-1517,-1 37 0,1 1 1517,1-35 0,0 38 0,0-26 0,-4 52 0,4-21 267,-2-11 0,0-5-267,2-22 0,0 33 0,0-46 2578,0 45-2578,0-51 0,4 42 0,-4-42 0,4 38 0,-1-38 4575,-3 16-4575,7 4 0,0 6 0,-3 0 0,6 15 0,-10-41 0,7 16 0,-7-12 0,7 18 0,-6-12 0,5 22 0,-5-34 5186,2 24-5186,0-24 1482,-2 28-1482,5-28 0,-5 12 0,2-3 0,-3 9 0,3-7 0,-2 19 0,2-33 0,-3 31 0,0-28 0,0 22 0,0-24 0,0 17 0,0-16 0,0 10 0,0-12 0,0 5 0,0-5 0,0 9 0,0-9 0,0 15 0,0-13 0,0 13 0,0-14 0,0 7 0,0-8 0,3 6 0,-2-6 0,2 2 0,-3-3 0,0 0 0,0 0 0,0 0 0,0 1 0,0-1 0,0 0 0,0 3 0,0-2 0,0 2 0,3-6 0,-2 3 0,2-3 0,-3 3 0,0 0 0,0 0 0,0 0 0,0 0 0,0 1 0,0-1 0,0 0 0,0 0 0,0 0 0,0 0 0,0 0 0,3-3 0,-2 3 0,2-3 0,-3 3 0,0 0 0,3-3 0,1-1 0,3-3 0,0 0 0,0 3 0,0-2 0,3 2 0,-2-3 0,11 0 0,-9 0 0,25 0 0,-24 0 0,15 0 0,12 0-6784,24 0 6784,-9 0-4537,40 0 4537,-74 0-1517,37 3 0,2 1 1517,-34-3-646,41 4 1,-1 0 645,-41-5 0,34 4 0,0-1 0,-30-2 0,28 0 0,-2 1 0,-31-2 0,33 1 0,1 1 0,-32-1-369,32 0 0,-1 1 369,-33-2 0,31 1 0,-2 1 0,-31-1 0,32 1 0,0-1 0,-30-1 94,67 3-94,-70-2 0,60 9 0,-63-9 847,47 5-847,-51-6 2225,33 4-2225,-34-4 3471,31 4-3471,-31-4 0,30 0 0,-29 0 0,35 3 0,-34-2 0,31 2 0,-33-3 0,30 0 0,-29 0 0,36 0 0,-36 0 0,33 0 0,-35 0 0,29 3 0,-28-2 0,21 2 0,-23-3 0,26 0 0,-23 0 4955,32 3-4955,-29-2 0,24 5 0,-26-5 0,25 2 0,-26-3 3826,26 0-3826,-28 0 0,26 0 0,-26 0 0,26 0 0,-26 0 726,31 3-726,-25-2 0,26 2 0,-29-3 0,25 0 0,-26 0 240,29 0-240,-30 0 0,18 0 0,-20 0 0,7 3 0,-8-2 0,2 2 0,-6-6 0,-1-1 0,-3-3 0,0 0 0,0 0 0,3-3 0,-2 2 0,2-8 0,-3 7 0,0-19 0,0 17 0,0-40 0,0 31 0,3-26-6784,-2 21 6784,2 6 0,-3-41 0,6 1-4258,-4-2 4258,4 14-2214,-3 11 2214,-2 22 0,5-46 0,-2 47-2095,0-44 2095,2 44 507,-5-50-507,2 48 856,0-58-856,-2 55 0,2-56 0,-3 53 0,3-65 0,-2 61 2651,8-74-2651,-7 12 2931,7 17-2931,-7 8 0,0 9 333,2 33-333,-1-34 0,3 5 0,-4 22-1746,10-56 1746,-7 61-3531,5-61 3531,-6 63-1867,5-65 1867,-7 68 0,4-32 0,0-3 0,-4 31-584,3-38 1,-1-1 583,-3 36 1591,2-68-1591,-3 65 2817,0-57-2817,0 24 0,0-5 0,-3 1 0,2 48 0,-5-44 0,5 46 0,-5-49 0,5 45 0,-5-39 0,5 41 2905,-9-50-2905,9 46 0,-9-50 0,9 53 879,-2-15-879,0 3 0,-1-5 0,-3 3 0,3 3 0,1 14 6086,-3-4-6086,4-1 2106,-8 0-2106,10 11 0,-4-6 0,1 10 0,3-6 0,-4 7 0,1-4 0,2 0 0,-5 0 0,5-1 0,-5 1 0,5 0 0,-2 0 0,0 4 0,2-4 0,-5 3 0,5-3 0,-2 0 0,-1 3 0,1 1 0,-5 3 0,1 0 0,0 0 0,0 0 0,0 0 0,0-3 0,0 2 0,-10-2 0,7 3 0,-25-6 0,23 5 0,-49-9 0,45 9 0,-64-5 0,63 5 0,-33-3 0,-2-1 0,30 3-3392,-35-4 0,-1 0 3392,38 4-2269,-36-1 1,-3 0 2268,35 3-1517,-38-1 0,-1-1 1517,35 1-1015,-32 0 1,1-1 1014,33 2 2029,-32 0-2029,-7-3 0,42 2 0,-29-2 0,0 0 0,32 2 0,-31-3 0,-1-1 0,32 3 0,-32-1 0,2 0 0,32 3 0,-75-3 0,75 2-525,-33-2 1,0 0 524,28 2 2515,-77-2-2515,38 3 0,0 0 0,13 0 3759,0 0-3759,11 0 0,-20 0-2191,2-3 2191,36 2-752,-44-2 752,49 3 3427,-46 0-3427,48 0 0,-35-3 0,36 2 0,-27-2 0,29 3 0,-23 0 0,23 0 5862,-13 0-5862,15 0 1583,-15 0-1583,13 0 1201,-20 0-1201,21 0 0,-14 0 0,14 0 0,-14 0 0,14 0 0,-14 0 0,14 0 0,-8 3 0,9-2 0,-2 2 0,3-3 0,0 0 0,0 3 0,-1-2 0,1 2 0,3 0 0,-2-2 0,2 2 0,-3-3 0,0 0 0,0 4 0,-1-4 0,1 4 0,0-4 0,0 0 0,3 3 0,-2-2 0,2 2 0,-3-3 0,-1 0 0,1 0 0,0 0 0,0 0 0,0 0 0,0 0 0,0 0 0,3 3 0,-3-2 0,6 2 0,-2-3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51.971"/>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53.281"/>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27.681"/>
    </inkml:context>
    <inkml:brush xml:id="br0">
      <inkml:brushProperty name="width" value="0.025" units="cm"/>
      <inkml:brushProperty name="height" value="0.025" units="cm"/>
    </inkml:brush>
  </inkml:definitions>
  <inkml:trace contextRef="#ctx0" brushRef="#br0">62 251 24575,'0'6'0,"0"1"0,3 2 0,-2-1 0,1 1 0,-2 10 0,0-10 0,0 30 0,0-28 0,0 57 0,0-51-6784,-2 75 6784,1-75-653,-9 77 653,9-59-2160,-5 22 0,-1 1 2160,3-18-1445,-1 18 0,0-4 1445,2-34 834,-3 75-834,5-74-1985,-8 76 1985,8-79 0,-2 32 0,0 0 0,3-32 345,0 74-345,0-76 0,0 31 0,3 2 0,0-33 845,4 63-845,-4-64 2909,3 60-2909,1-31 4350,-3 4-4350,5 9 0,-9-45 0,6 30 0,-5-33 5156,2 15-5156,-3-16 2193,0 8-2193,0-9 0,0 3 0,0-4 0,0 4 0,0-3 0,0 2 0,0-2 0,0 0 0,0-1 0,0 1 0,2-1 0,2-2 0,3-1 0,-1-3 0,0 0 0,1 0 0,-1 0 0,1 0 0,8 0 0,-6 0 0,29 0 0,-23 0 0,52 0 0,-48 0 0,68 0 0,-66 0-3392,40 0 0,3 0 3392,-33 0 0,54 0 0,-32 0-4537,31 0 4537,-15 0-1517,9 1 0,-7 1 1517,-39-1 0,51 0 0,0 0 0,-50-1 0,58 0 0,-37 0 3034,-31 0-3034,34 0 0,0 0 4537,-31 0-4537,37 0 0,-2 0 6784,-41 0-6784,79 0 0,-78 3 0,56-2 0,-57 2 0,53 3 0,-35-5 0,9 5 0,8-6 0,-42 0 0,43 3 0,-44-2 0,17 2 0,-8 0 0,-11-3 0,31 3 0,-29 0 0,37 1 0,-34 0 0,33-2 0,-17 1 0,-3-2 0,4 2 0,-23 0 0,9-2 0,-11 2 0,2-3 0,-2 0 0,-1 0 0,1 0 0,-1 0 0,1 0 0,-1 0 0,1 0 0,-1 0 0,0 0 0,1 0 0,-1 0 0,1 0 0,-4-3 0,3 2 0,-2-2 0,2 3 0,1 0 0,-1 0 0,1 0 0,-1-3 0,1 3 0,-1-3 0,-2 0 0,1 2 0,-1-2 0,2 3 0,1 0 0,-1 0 0,1 0 0,-1-3 0,1 3 0,2-3 0,-2 3 0,3-3 0,-4 2 0,1-2 0,-1 3 0,1 0 0,-1 0 0,0 0 0,1 0 0,-1 0 0,1 0 0,-1-3 0,1 3 0,-1-3 0,1 3 0,2 0 0,-2 0 0,3 0 0,-4 0 0,0 0 0,1 0 0,-1 0 0,1 0 0,-1 0 0,1 0 0,2 0 0,-2 0 0,3 0 0,-4 0 0,1 0 0,-1-6 0,-2 2 0,1-6 0,-4 4 0,5-18 0,-3 13 0,7-38 0,-6 36 0,2-19 0,0-15 0,-5 30-3392,4-34 0,-1-3 3392,-4 31-2269,3-38 1,0 2 2268,-2 35 0,0-27 0,1-8 0,-2-18 0,0 7 0,-3 11 0,0 7 0,1 32 0,-2-30 0,0 0 0,3 26 0,-5-30 0,0 0 0,4 27-1517,-6-27 0,-1 0 1517,3 30-2029,-12-67 2029,13 73 0,-10-52 0,11 57 1752,-8-43-1752,7 44 2859,-1-29-2859,6 32 4313,-3-21-4313,3 21 6449,-3-20-6449,3 19 921,-3-22-921,2 22 90,-5-17-90,6 19 0,-3-12 0,3 11 0,-3-12 0,2 13 0,-2-7 0,3 8 0,0-5 0,0 5 0,0-3 0,0 4 0,0-4 0,3 6 0,-2-7 0,2 6 0,-3-4 0,0 3 0,0-1 0,0 1 0,0-1 0,0 1 0,0-1 0,0 1 0,0-1 0,0 1 0,0-1 0,-3 4 0,-1 0 0,-3 3 0,4-3 0,-3 2 0,2-2 0,-2 1 0,-4 1 0,3-2 0,-11 0 0,9-1 0,-24-2 0,22 2 0,-54 2 0,48 2 0,-57-3 0,58 2 0,-49-2 0,27 3-3392,-18 0 0,-1 0 3392,13 0-1792,-30-3 1,2 0 1791,39 2-1675,-34-6 0,1 0 1675,33 4-1120,-38-5 0,-1-1 1120,39 7 116,-45-7 0,-1 0-116,43 7-225,-35-5 1,0 1 224,37 6 171,-27-2 0,1 1-171,32 1 533,-56 0-533,65 0 0,-14 0 2188,-2-3-2188,-8 2 0,-1-2 0,-12 3 0,44 0 0,-50 0 0,47 0 0,-35 0 0,41 0 0,-24 0 0,22 0 0,-34 0 0,34 0 0,-40 0 0,39 0 0,-39 0 0,40 0 0,-46-3 0,43 3 0,-48-3 0,49 3 0,-40 0 0,41 0 0,-38 3 0,37 0 0,-40 4 0,41-3 0,-36 1 0,37-4 3650,-22 2-3650,24-3 4248,-15 0-4248,16 0 5213,-8 3-5213,10-2 0,-1 2 0,0-3 0,1 3 0,-1-3 0,1 3 0,-1-3 0,1 0 0,2 0 0,1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29.416"/>
    </inkml:context>
    <inkml:brush xml:id="br0">
      <inkml:brushProperty name="width" value="0.025" units="cm"/>
      <inkml:brushProperty name="height" value="0.025" units="cm"/>
    </inkml:brush>
  </inkml:definitions>
  <inkml:trace contextRef="#ctx0" brushRef="#br0">1 1 24575,'6'0'0,"1"0"0,-1 0 0,-2 3 0,2-3 0,-3 3 0,4-3 0,-1 0 0,-2 3 0,1-2 0,-1 2 0,2-3 0,4 0 0,-3 0 0,11 3 0,-9-3 0,23 3 0,-21-3 0,35 3 0,-30-2 0,34 5 0,-36-5 0,45 1 0,-42 1 0,36-2 0,-40 2 0,28 0 0,-30-2 0,36 5 0,-35-6 0,49 9 0,-46-7 0,37 6 0,-42-7 0,8 2 0,11 0 0,-17-2 0,47 2 0,-46-1 0,45-1 0,-45 2 0,48 3 0,-47-5 0,64 8 0,-61-8 0,53 2 0,-58-3 0,52 3 0,-49-2 0,58 4 0,-33-1 0,5 0 0,25-1 0,-55-3 0,64 0 0,-61 0-6784,67 0 6784,-65 0-4537,76 0 4537,-78 0-3034,78 0 3034,-78 0-1612,60 0 1612,-64 0 749,50 3-749,-51-3 2378,57 6-2378,-52-5 0,50 5 0,-49-6 0,54 3 0,-53-3 3785,27 0-3785,5 0 0,-5 0 0,22 0-416,-21 0 416,-29 0 1805,22 3-1805,-29 1 383,37 2-383,-37-2 0,29 2 0,-31-5 0,22 5 0,-23-6 0,18 3 0,-18-3 5391,9 0-5391,-11 0 1892,2 0-1892,-8 0 0,1-3 0,-8 0 0,5-1 0,-2 1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33.197"/>
    </inkml:context>
    <inkml:brush xml:id="br0">
      <inkml:brushProperty name="width" value="0.025" units="cm"/>
      <inkml:brushProperty name="height" value="0.025" units="cm"/>
    </inkml:brush>
  </inkml:definitions>
  <inkml:trace contextRef="#ctx0" brushRef="#br0">93 6 24575,'-7'0'0,"3"-2"0,-2 1 0,3-2 0,-4 3 0,1 0 0,-1 0 0,1 0 0,2 3 0,-2-2 0,2 5 0,-2-6 0,2 6 0,-2-2 0,3-1 0,-1 3 0,-2-5 0,5 5 0,-2-3 0,3 4 0,0 0 0,0-1 0,0 1 0,0-1 0,0 4 0,0-3 0,3 3 0,-2-4 0,5 1 0,-3-1 0,1 1 0,2-3 0,-3 1 0,4-1 0,-1 0 0,1-1 0,-1 0 0,1-3 0,-1 3 0,1-3 0,-1 0 0,1 0 0,-1 0 0,0 0 0,-2-3 0,2 3 0,-5-6 0,4 5 0,-4-5 0,5 6 0,-6-6 0,3 2 0,-3-2 0,3 2 0,-2-1 0,2 1 0,-3-5 0,3 4 0,-3-3 0,3 4 0,-3-2 0,-3-1 0,3 1 0,-6 2 0,5-2 0,-2 3 0,0-1 0,2-1 0,-4 4 0,1-2 0,0 3 0,1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34.027"/>
    </inkml:context>
    <inkml:brush xml:id="br0">
      <inkml:brushProperty name="width" value="0.025" units="cm"/>
      <inkml:brushProperty name="height" value="0.025" units="cm"/>
    </inkml:brush>
  </inkml:definitions>
  <inkml:trace contextRef="#ctx0" brushRef="#br0">1 94 24575,'9'-7'0,"-5"1"0,5 2 0,-8-2 0,4 6 0,-4-6 0,8 2 0,-8-2 0,11-3 0,-8 4 0,2-6 0,0 9 0,-2-9 0,-1 7 0,3-3 0,-5 1 0,2 9 0,-6-6 0,2 9 0,-5-5 0,6 5 0,-6-2 0,2 2 0,0 1 0,-1-4 0,4 3 0,-8-2 0,8 2 0,-8 1 0,5-3 0,0 1 0,2-4 0,2 2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5.327"/>
    </inkml:context>
    <inkml:brush xml:id="br0">
      <inkml:brushProperty name="width" value="0.025" units="cm"/>
      <inkml:brushProperty name="height" value="0.025" units="cm"/>
    </inkml:brush>
  </inkml:definitions>
  <inkml:trace contextRef="#ctx0" brushRef="#br0">54 622 24575,'-6'-72'0,"-1"0"0,1 0 0,2-13 0,-1 11-9831,-10-2 8341,14 49 3827,-2 0-2337,3 16 1786,0-16-1786,-3 17 0,3 3 0,-3-11 6578,3 9-6578,0-6 620,0 8-620,0 1 0,0 2 0,0 1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6.049"/>
    </inkml:context>
    <inkml:brush xml:id="br0">
      <inkml:brushProperty name="width" value="0.025" units="cm"/>
      <inkml:brushProperty name="height" value="0.025" units="cm"/>
    </inkml:brush>
  </inkml:definitions>
  <inkml:trace contextRef="#ctx0" brushRef="#br0">1 295 24575,'6'-7'0,"1"1"0,-1 2 0,-2-2 0,2 3 0,-3-1 0,1-2 0,10-6 0,-8 3 0,27-23 0,-25 21-6784,30-28 6784,-31 32-1795,31-31 1795,-27 30-684,28-27 684,-29 28 0,17-19 0,-19 23 0,10-14 0,-10 15 5556,2-7-5556,-5 9 2529,-1-3-2529,2 6 1178,-2 0-1178,5 4 0,-8 0 0,17 14 0,-12-14 0,12 23 0,-11-24 0,14 24 0,-14-19 0,27 28 0,-28-28 0,28 25 0,-30-26 0,25 20 0,-22-23 0,17 19 0,-16-20 0,4 10 0,-5-10 0,-4-2 0,0-1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39.748"/>
    </inkml:context>
    <inkml:brush xml:id="br0">
      <inkml:brushProperty name="width" value="0.025" units="cm"/>
      <inkml:brushProperty name="height" value="0.025" units="cm"/>
    </inkml:brush>
  </inkml:definitions>
  <inkml:trace contextRef="#ctx0" brushRef="#br0">191 7 24575,'-4'-2'0,"-2"1"0,3-2 0,-4 3 0,4 3 0,-3-2 0,2 2 0,0-1 0,-4 2 0,3 0 0,-4 2 0,2-3 0,1 4 0,-1-3 0,-2 4 0,1-6 0,-1 7 0,5-6 0,-5 4 0,8-1 0,-8 1 0,5-1 0,-2 4 0,2-3 0,-5 6 0,8-6 0,-8 3 0,8-4 0,-1 1 0,2-1 0,-3-2 0,2 2 0,-2-3 0,3 4 0,-3-3 0,2 2 0,-2-3 0,3 4 0,0-1 0,0 1 0,0-1 0,0 1 0,0 0 0,-3-4 0,3 3 0,-3-2 0,3 2 0,0 1 0,0 0 0,0-1 0,0 1 0,0-1 0,0 1 0,0-1 0,0 1 0,0 0 0,0-1 0,0 1 0,-3-1 0,2 1 0,-2-1 0,3 1 0,0 0 0,0-1 0,0 1 0,0-1 0,0 1 0,3-3 0,-2 1 0,2-1 0,0 0 0,-3 2 0,3-3 0,0 4 0,-2-1 0,4-2 0,-4 2 0,5-5 0,-2 2 0,-1-1 0,3-1 0,-5 5 0,4-5 0,-1 2 0,2 0 0,1-3 0,-1 3 0,1-3 0,-4 3 0,3-2 0,-2 2 0,8 0 0,-4-3 0,13 3 0,-10-3 0,8 0 0,-9 0 0,5 3 0,-7-2 0,10 2 0,-10-3 0,7 0 0,-8 0 0,2 0 0,-2 0 0,-1 0 0,1 0 0,-1 0 0,1 0 0,-1 0 0,1 0 0,-1 0 0,1 0 0,-1 0 0,6 0 0,-4-3 0,7 2 0,-8-1 0,6 2 0,-6 0 0,8 0 0,-7 0 0,10 0 0,-10 0 0,7 0 0,-8 0 0,8 0 0,-7 0 0,10 0 0,-10 0 0,10 0 0,-10 0 0,21 0 0,-18 0 0,24 0 0,-26 0 0,18 0 0,-18 0 0,14 0 0,-14 0 0,12 0 0,-13 2 0,13-1 0,-13 2 0,16-3 0,-16 0 0,16 0 0,-15 0 0,15 3 0,-16-2 0,16 2 0,-16-3 0,19 0 0,-18 0 0,18 0 0,-18 0 0,20 0 0,-16 0 0,17 0 0,-18 0 0,17 0 0,-19 0 0,23 0 0,-24 0 0,23 0 0,-22 0 0,23 0 0,-24 0 0,23 0 0,-22 0 0,26 0 0,-24 0 0,16 0 0,-17 0 0,15 0 0,-16 0 0,25 0 0,-24 0 0,27 3 0,-28-3 0,31 3 0,-30-3 0,24 0 0,-25 0 0,22 0 0,-22 0 0,19 0 0,-20 0 0,18 0 0,-18 0 0,15 0 0,-16 0 0,12 3 0,-11-2 0,12 2 0,-13-3 0,13 0 0,-13 0 0,19 3 0,-18-3 0,18 3 0,-19-3 0,19 0 0,-18 0 0,21 0 0,-21 0 0,21 3 0,-21-2 0,18 2 0,-19-3 0,16 0 0,-16 0 0,16 0 0,-15 0 0,12 0 0,-13 0 0,12 0 0,-11 0 0,15 0 0,-16 0 0,19 3 0,-18-2 0,21 2 0,-21-3 0,15 0 0,-16 0 0,15 0 0,-13 0 0,13 0 0,-15 0 0,10 0 0,-10 0 0,7 0 0,-8 0 0,3 0 0,-4 0 0,1 0 0,-1 0 0,1 0 0,-1 0 0,3 0 0,-1-3 0,4 2 0,-5-2 0,8 0 0,-7 3 0,4-3 0,-2 0 0,-3 2 0,-1-5 0,0 6 0,-5-6 0,4 5 0,-4-5 0,2 3 0,0-4 0,-2 1 0,1-1 0,-2 1 0,0-1 0,3 1 0,-2 0 0,2-1 0,-3 1 0,0-1 0,0 1 0,0-1 0,0 1 0,0-1 0,0 1 0,0-1 0,0 1 0,0-1 0,0 1 0,0-1 0,0 1 0,-3 0 0,2-1 0,-5 3 0,6-1 0,-3 1 0,3-2 0,0-1 0,-3 4 0,2-3 0,-2 2 0,0 1 0,3-3 0,-6 5 0,5-5 0,-5 6 0,5-6 0,-4 5 0,4-4 0,-5 4 0,5-5 0,-5 5 0,3-4 0,-4 4 0,1-2 0,2 0 0,-2 2 0,2-1 0,-2 2 0,-1 0 0,4-3 0,-3 2 0,2-2 0,-5 3 0,1 0 0,-1 0 0,2 0 0,-2-3 0,1 2 0,-10-4 0,9 4 0,-12-5 0,13 6 0,-16-3 0,15 0 0,-21-1 0,14 1 0,-9 0 0,11 3 0,-10-6 0,14 5 0,-26-8 0,25 8 0,-24-2 0,28 0 0,-22 0 0,22-1 0,-17 1 0,16 3 0,-7 0 0,7-2 0,-4 1 0,5-2 0,-6 0 0,6 2 0,-6-4 0,6 4 0,-11-2 0,12 0 0,-20 0 0,19-1 0,-17 1 0,16 3 0,-10-3 0,13 0 0,-13-1 0,13 1 0,-13 3 0,10 0 0,-8-3 0,9 3 0,-8-6 0,7 5 0,-11-2 0,11 3 0,-16-3 0,15 3 0,-15-3 0,16 3 0,-14-3 0,11 2 0,-11-2 0,11 3 0,-13 0 0,14 0 0,-23-3 0,20 3 0,-23-3 0,22 3 0,-13 0 0,19 0 0,-19 0 0,17 0 0,-23-3 0,24 2 0,-10-2 0,1 3 0,-9 0 0,4 0 0,-18 0 0,30 0 0,-28-3 0,29 3 0,-26-3 0,23 3 0,-27 0 0,27 0 0,-20 0 0,24 0 0,-15 0 0,15 0 0,-18 0 0,17 0 0,-14-3 0,16 2 0,-16-2 0,15 3 0,-18 0 0,18 0 0,-18 0 0,17 0 0,-17 0 0,19 0 0,-20 0 0,19 0 0,-18 0 0,18 0 0,-9 0 0,11 0 0,-3 0 0,4 0 0,-7 0 0,5 0 0,-7 0 0,7 0 0,-7 0 0,7 0 0,-13 0 0,12 0 0,-12 0 0,13 0 0,-10 0 0,9 0 0,-12 0 0,13 0 0,-14 0 0,14 0 0,-16 0 0,15 0 0,-18 0 0,18 0 0,-18 0 0,17 0 0,-17 0 0,19 0 0,-14 0 0,14 0 0,-4 0 0,5 0 0,4 3 0,3-2 0,0 5 0,6-5 0,-5 4 0,10 2 0,-9-3 0,7 2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1.361"/>
    </inkml:context>
    <inkml:brush xml:id="br0">
      <inkml:brushProperty name="width" value="0.025" units="cm"/>
      <inkml:brushProperty name="height" value="0.025" units="cm"/>
    </inkml:brush>
  </inkml:definitions>
  <inkml:trace contextRef="#ctx0" brushRef="#br0">0 40 8191,'7'-7'0,"8"-2"4704,-7 4-4704,7-3 2861,-8 7-2861,-1-2 1763,1 3-1763,8-3 6650,-7 3-6650,10-3 406,-10 3-406,-2 3 0,-3 0 0,-3 4 0,3-3 0,-2 7 0,1-6 0,-5 14 0,3-11 0,-3 4 0,3-5 0,-3-4 0,2 3 0,-2-8 0,6 1 0,1-5 0,-1-1 0,6 1 0,-5-1 0,20-5 0,-14 7 0,11-3 0,17 5 0,-24 2 0,50-2 0,-16 3 0,-7 0 0,11 3 0,-45 1 0,10 2 0,-16 1 0,2 3 0,-3-3 0,-3 2 0,2-2 0,-5-1 0,5 1 0,-2-6 0,6 1 0,-2-8 0,8 0 0,-5-1 0,5-3 0,-2 4 0,-1 2 0,-2-2 0,7 3 0,-6-1 0,25 1 0,-19 3 0,15 0 0,-19 0 0,0 3 0,-4 1 0,-3 3 0,0-1 0,3-2 0,0-1 0,4 0 0,-1-3 0,1 3 0,-1 0 0,0-2 0,4 2 0,-3-3 0,5 0 0,-8 3 0,17-2 0,-12 1 0,21-2 0,-18 0 0,32 3 0,-31-2 0,37 5 0,-40-5 0,17 2 0,-20-3 0,0 3 0,-4 0 0,-3 4 0,0-1 0,-3-2 0,2-4 0,1-4 0,3-2 0,10 0 0,-5 2 0,27 1 0,-23 3 0,43 0 0,-42 0 0,20 0 0,-7 6 0,0 1 0,1 3 0,-9 3 0,-18-6 0,0 6 0,0-6 0,-6 2 0,1-5 0,2-1 0,3-9 0,7 5 0,2-8 0,-5 6 0,14-4 0,-13 4 0,19 0 0,-15 3 0,12 0 0,-14 0 0,9 0 0,-9 0 0,5 0 0,-5 0 0,2 0 0,-2 0 0,-1 0 0,30-6 0,-23 4 0,23-3 0,5-1-6784,17-1 6784,-6 0-2223,26-2 2223,-64 8 0,30-2 0,-38 6 0,2-2 0,-9 5 5682,-1-2-5682,-1-1 3325,-4 6-3325,3-5 0,-8 3 0,10-4 0,-3-3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2.657"/>
    </inkml:context>
    <inkml:brush xml:id="br0">
      <inkml:brushProperty name="width" value="0.025" units="cm"/>
      <inkml:brushProperty name="height" value="0.025" units="cm"/>
    </inkml:brush>
  </inkml:definitions>
  <inkml:trace contextRef="#ctx0" brushRef="#br0">0 1 24575,'4'3'0,"2"0"0,-3 1 0,1 2 0,2-3 0,-6 4 0,6-3 0,-2 1 0,-1-1 0,6 6 0,-8-3 0,11 2 0,-11-2 0,8 0 0,-5-4 0,-1 3 0,3-2 0,-2 2 0,-1 1 0,3-3 0,-5 1 0,1-1 0,1 0 0,-2 4 0,5-6 0,-5 7 0,1-6 0,1 1 0,-2 2 0,5-5 0,-6 1 0,3-2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5.327"/>
    </inkml:context>
    <inkml:brush xml:id="br0">
      <inkml:brushProperty name="width" value="0.025" units="cm"/>
      <inkml:brushProperty name="height" value="0.025" units="cm"/>
    </inkml:brush>
  </inkml:definitions>
  <inkml:trace contextRef="#ctx0" brushRef="#br0">54 622 24575,'-6'-72'0,"-1"0"0,1 0 0,2-13 0,-1 11-9831,-10-2 8341,14 49 3827,-2 0-2337,3 16 1786,0-16-1786,-3 17 0,3 3 0,-3-11 6578,3 9-6578,0-6 620,0 8-620,0 1 0,0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3.272"/>
    </inkml:context>
    <inkml:brush xml:id="br0">
      <inkml:brushProperty name="width" value="0.025" units="cm"/>
      <inkml:brushProperty name="height" value="0.025" units="cm"/>
    </inkml:brush>
  </inkml:definitions>
  <inkml:trace contextRef="#ctx0" brushRef="#br0">112 1 24575,'-3'3'0,"-3"-3"0,5 6 0,-5-5 0,5 5 0,-1-3 0,-1 1 0,2 2 0,-5-5 0,5 7 0,-5-3 0,3 4 0,-1-2 0,-2-1 0,6 1 0,-9 3 0,7-3 0,-6 2 0,4-5 0,-3 5 0,1-5 0,-1 6 0,4-4 0,-3 1 0,2-4 0,0 3 0,1-5 0,3 2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6.049"/>
    </inkml:context>
    <inkml:brush xml:id="br0">
      <inkml:brushProperty name="width" value="0.025" units="cm"/>
      <inkml:brushProperty name="height" value="0.025" units="cm"/>
    </inkml:brush>
  </inkml:definitions>
  <inkml:trace contextRef="#ctx0" brushRef="#br0">1 295 24575,'6'-7'0,"1"1"0,-1 2 0,-2-2 0,2 3 0,-3-1 0,1-2 0,10-6 0,-8 3 0,27-23 0,-25 21-6784,30-28 6784,-31 32-1795,31-31 1795,-27 30-684,28-27 684,-29 28 0,17-19 0,-19 23 0,10-14 0,-10 15 5556,2-7-5556,-5 9 2529,-1-3-2529,2 6 1178,-2 0-1178,5 4 0,-8 0 0,17 14 0,-12-14 0,12 23 0,-11-24 0,14 24 0,-14-19 0,27 28 0,-28-28 0,28 25 0,-30-26 0,25 20 0,-22-23 0,17 19 0,-16-20 0,4 10 0,-5-10 0,-4-2 0,0-1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4.138"/>
    </inkml:context>
    <inkml:brush xml:id="br0">
      <inkml:brushProperty name="width" value="0.025" units="cm"/>
      <inkml:brushProperty name="height" value="0.025" units="cm"/>
    </inkml:brush>
  </inkml:definitions>
  <inkml:trace contextRef="#ctx0" brushRef="#br0">1 0 24575,'6'0'0,"1"0"0,-1 0 0,0 0 0,1 0 0,-1 0 0,1 0 0,-1 0 0,1 0 0,-1 0 0,1 0 0,2 0 0,-2 0 0,3 0 0,-4 0 0,1 0 0,-1 0 0,0 0 0,1 0 0,-1 0 0,1 0 0,-4 0 0,0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6.731"/>
    </inkml:context>
    <inkml:brush xml:id="br0">
      <inkml:brushProperty name="width" value="0.025" units="cm"/>
      <inkml:brushProperty name="height" value="0.025" units="cm"/>
    </inkml:brush>
  </inkml:definitions>
  <inkml:trace contextRef="#ctx0" brushRef="#br0">1 1 24575,'0'6'0,"0"1"0,0 0 0,0-1 0,0 1 0,0-1 0,0 1 0,0-1 0,0 1 0,0 0 0,0-1 0,0 1 0,3-4 0,-3 6 0,3-4 0,-3 7 0,0-5 0,0 3 0,0-4 0,0 1 0,0 0 0,0-1 0,0 1 0,0-1 0,0 1 0,3-3 0,1-2 0,2-2 0,1 0 0,-1 0 0,0 0 0,1 0 0,2 0 0,-2 0 0,9 0 0,-9 0 0,6 0 0,-7 0 0,1 0 0,-1 0 0,0 0 0,1 0 0,-3-2 0,1 1 0,-4-5 0,2 2 0,-3-2 0,0 0 0,0-1 0,0-2 0,0 2 0,0-3 0,0 4 0,0-4 0,0 3 0,0-5 0,0 5 0,0-2 0,0 2 0,0 1 0,0-1 0,0 1 0,3-1 0,-3 1 0,3-1 0,-3 1 0,0-1 0,-3 4 0,0 0 0,-4 3 0,1 0 0,-1 0 0,0 0 0,1 0 0,-1 0 0,4 0 0,0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8.527"/>
    </inkml:context>
    <inkml:brush xml:id="br0">
      <inkml:brushProperty name="width" value="0.025" units="cm"/>
      <inkml:brushProperty name="height" value="0.025" units="cm"/>
    </inkml:brush>
  </inkml:definitions>
  <inkml:trace contextRef="#ctx0" brushRef="#br0">1 0 24575,'6'0'0,"1"0"0,-1 0 0,1 0 0,-1 0 0,1 0 0,-1 0 0,0 0 0,1 0 0,5 0 0,-7 3 0,12-2 0,-12 2 0,11-3 0,-9 0 0,2 0 0,-2 0 0,-1 0 0,0 0 0,1 0 0,-1 0 0,1 0 0,-1 0 0,1 0 0,-4 0 0,0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49.693"/>
    </inkml:context>
    <inkml:brush xml:id="br0">
      <inkml:brushProperty name="width" value="0.025" units="cm"/>
      <inkml:brushProperty name="height" value="0.025" units="cm"/>
    </inkml:brush>
  </inkml:definitions>
  <inkml:trace contextRef="#ctx0" brushRef="#br0">1 56 24575,'3'12'0,"-3"-4"0,3 11 0,-3-11 0,0 4 0,0 12 0,0-10-8503,0 40 8503,0-37 0,0 19 1719,0-30-1719,0 7 0,3-2-308,-2 2 308,2-4 0,-3-2 0,0 5 0,0-1 0,0 2 0,0 9 6631,0-7-6631,3 16 0,0-15 0,1 2 461,-1-17-461,-3-2 0,0-5 0,0-1 0,3-2 0,-3-4 0,3-1 0,3-27 0,-5 18 0,11-48 0,-11 50 0,11-49 0,-11 57 0,5-46 0,-6 47 0,0-17 0,0 22 0,0 1 0,0-1 0,0-2 0,0 2 0,0-3 0,0-2 0,-3 7 0,2-1 0,-2 10 0,3 3 0,0 5 0,-3-1 0,3 28 0,-3-23 0,-3 41 0,2-45 0,-6 47 0,4-45 0,2 40 0,1-43 0,3 24 0,0-25 0,0 14 0,0-16 0,0 7 0,0-7 0,0-2 0,0-3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5.327"/>
    </inkml:context>
    <inkml:brush xml:id="br0">
      <inkml:brushProperty name="width" value="0.025" units="cm"/>
      <inkml:brushProperty name="height" value="0.025" units="cm"/>
    </inkml:brush>
  </inkml:definitions>
  <inkml:trace contextRef="#ctx0" brushRef="#br0">54 622 24575,'-6'-72'0,"-1"0"0,1 0 0,2-13 0,-1 11-9831,-10-2 8341,14 49 3827,-2 0-2337,3 16 1786,0-16-1786,-3 17 0,3 3 0,-3-11 6578,3 9-6578,0-6 620,0 8-620,0 1 0,0 2 0,0 1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6.049"/>
    </inkml:context>
    <inkml:brush xml:id="br0">
      <inkml:brushProperty name="width" value="0.025" units="cm"/>
      <inkml:brushProperty name="height" value="0.025" units="cm"/>
    </inkml:brush>
  </inkml:definitions>
  <inkml:trace contextRef="#ctx0" brushRef="#br0">1 295 24575,'6'-7'0,"1"1"0,-1 2 0,-2-2 0,2 3 0,-3-1 0,1-2 0,10-6 0,-8 3 0,27-23 0,-25 21-6784,30-28 6784,-31 32-1795,31-31 1795,-27 30-684,28-27 684,-29 28 0,17-19 0,-19 23 0,10-14 0,-10 15 5556,2-7-5556,-5 9 2529,-1-3-2529,2 6 1178,-2 0-1178,5 4 0,-8 0 0,17 14 0,-12-14 0,12 23 0,-11-24 0,14 24 0,-14-19 0,27 28 0,-28-28 0,28 25 0,-30-26 0,25 20 0,-22-23 0,17 19 0,-16-20 0,4 10 0,-5-10 0,-4-2 0,0-1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6:41.516"/>
    </inkml:context>
    <inkml:brush xml:id="br0">
      <inkml:brushProperty name="width" value="0.025" units="cm"/>
      <inkml:brushProperty name="height" value="0.025" units="cm"/>
    </inkml:brush>
  </inkml:definitions>
  <inkml:trace contextRef="#ctx0" brushRef="#br0">1 1 24575,'24'37'0,"-5"-17"0,8 9 0,9 6 0,8 7 0,7 7 0,7 5 0,6 6 0,5 4 0,6 4 0,4 5 0,4 2 0,3 4 0,3 2 0,2 1 0,2 2 0,1 1 0,1 1 0,-1-1 0,0-1 0,-1 0 0,-2-2 0,-2-2 0,-3-3 0,-4-2 0,-3-5 0,-5-3 0,-5-4 0,-6-6 0,-6-5-984,29 25 1,-10-7 0,-7-8 0,-4-3 0,-3-3 0,1 1 0,2 1 0,4 5 0,8 7 0,9 7 933,-30-26 0,5 5 1,5 4-1,4 3 0,3 4 1,4 4-1,3 2 0,2 2 1,2 2-1,3 2 0,0 1 1,2 1-1,0 0 0,0 1 1,0-1-1,-1 0 0,-1-2 1,-1-1-1,-2-1 1,-2-3-1,-3-2 0,-3-3 1,-4-4-1,-3-3 0,-5-4 1,-4-5-1,-5-4 0,-6-5 1,-5-6-1,-7-6-278,47 38 1,-21-22 0,-14-8 327,10 12 2110,-41-41-2110,-12-3 0,1-7 0,-3 5 5096,-1-8-5096,-3 1 0,0-2 0,0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6:42.753"/>
    </inkml:context>
    <inkml:brush xml:id="br0">
      <inkml:brushProperty name="width" value="0.025" units="cm"/>
      <inkml:brushProperty name="height" value="0.025" units="cm"/>
    </inkml:brush>
  </inkml:definitions>
  <inkml:trace contextRef="#ctx0" brushRef="#br0">1 4866 24575,'9'-7'0,"-4"1"0,3 2 0,19-22-4504,-14 17 4504,16-18 0,-16 18 0,-5 2-4608,56-51 4608,-44 39-1883,39-33 0,4-5 1883,-28 24-630,16-9 1,20-16-1,2-2 1,-15 12 629,-20 14 0,1 0-198,18-13 1,18-13-1,6-5 1,-2 2-1,-13 11 198,6-7 0,3-3 0,-15 14 0,14-12 0,8-5 0,3-4 0,-2 2 0,-6 6 0,-13 8 0,4-3 0,-10 7 0,12-8 0,-7 7 0,12-10 0,9-5 0,4-4 0,-1 1 0,-3 2 0,-9 7 0,-12 9 0,7-7 0,-13 9 0,8-3 116,-5 5 1,5-2 0,3-2 0,3-2 0,1-2-117,1-1 0,2-4 0,2-1 0,1-1 0,0 0 0,0 2 0,-1 1 0,0 1 0,0 1 0,1-1 0,-1 0 0,0 0 0,0-1 0,0 0 0,0-1 0,0 1 0,1-2 0,1 0 0,-2 1 0,4-3 0,3-1 0,-2 1 0,-4 2 0,-5 6 0,-10 7 0,10-5 0,-12 8 0,4-3 0,3-4 0,5-5 0,-1 1 0,-8 7 0,13-7 0,-7 6 0,1-3 0,-13 7 0,-29 21-292,32-23 0,-3 2 292,-38 26 0,23-16 0,-4 0 0,-27 21 1515,43-42-1515,-47 47 2689,19-25-2689,-20 31 4112,3-15-4112,-6 14 6148,1-6-6148,-4 4 1700,5 2-1700,-5-2 220,4 6-220,-4-6 0,5 5 0,-5-2 0,2 3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8:26.353"/>
    </inkml:context>
    <inkml:brush xml:id="br0">
      <inkml:brushProperty name="width" value="0.025" units="cm"/>
      <inkml:brushProperty name="height" value="0.025" units="cm"/>
    </inkml:brush>
  </inkml:definitions>
  <inkml:trace contextRef="#ctx0" brushRef="#br0">0 333 24575,'3'-4'0,"-2"-1"0,2 1 0,-1 0 0,-1-1 0,8-5 0,-8 2 0,14-21 0,-10 21 0,15-38 0,-11 37 0,15-41 0,-18 39 0,17-33 0,-18 33 0,13-24 0,-11 28 0,6-19 0,-6 24 0,-1-13 0,-3 17 0,0-1 0,-2 9 0,2-3 0,-1 5 0,-1-4 0,5 19 0,-5-16 0,2 42 0,-3-39 0,0 36 0,0-39-6784,0 36 6784,0-34-2455,-3 38 2455,2-40 0,-2 27 0,3-27 0,0 10 0,0-15 5567,3-2-5567,-2-4 3672,1-3-3672,-2-4 0,0 1 0,0-4 0,0 3 0,0 1 0,0 3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8:27.570"/>
    </inkml:context>
    <inkml:brush xml:id="br0">
      <inkml:brushProperty name="width" value="0.025" units="cm"/>
      <inkml:brushProperty name="height" value="0.025" units="cm"/>
    </inkml:brush>
  </inkml:definitions>
  <inkml:trace contextRef="#ctx0" brushRef="#br0">487 7 24575,'-3'-4'0,"-1"1"0,-2 3 0,-1 0 0,1 0 0,-1 0 0,0 0 0,1 0 0,-1 0 0,1 0 0,-1 0 0,1 0 0,-13 6 0,10-4 0,-18 9 0,18-9 0,-24 10 0,22-8 0,-31 11 0,32-10 0,-12 7 0,-7 1 0,8 1 0,-12 0 0,6 9 0,18-19 0,-6 14 0,8-15 0,4 4 0,-3-4 0,5 3 0,-5-2 0,3 3 0,-4 8 0,0-6 0,-2 18 0,4-18 0,-9 27 0,12-25 0,-10 28 0,11-29 0,-5 26 0,6-26 0,-6 26 0,5-26 0,-2 23 0,3-24 0,3 21 0,-2-20 0,2 20 0,-3-21 0,5 21 0,-3-20 0,9 20 0,-6-21 0,4 15 0,-3-16 0,4 8 0,-3-9 0,5 6 0,-5-9 0,6 2 0,-9-3 0,2 0 0,-3 1 0,0-1 0,1 0 0,4-2 0,-6 4 0,9-4 0,-6 2 0,10-3 0,-7 0 0,15-3 0,-13 2 0,16-7 0,-17 6 0,23-9 0,-21 9 0,27-12 0,-28 12 0,22-15 0,-22 15 0,19-19 0,-22 16 0,21-16 0,-21 13 0,22-10 0,-19 10 0,13-10 0,-18 10 0,13-13 0,-16 10 0,12-16 0,-12 14 0,12-22 0,-12 24 0,18-55 0,-14 48 0,12-48 0,-14 55 0,5-24 0,-8 25 0,2-13 0,-3 15 0,0-13 0,0 12 0,0-12 0,0 13 0,-3-10 0,-1 13 0,0-12 0,-2 12 0,3-10 0,-1 8 0,-2-5 0,6 4 0,-9-1 0,7 3 0,-3-1 0,2 4 0,-1 0 0,0 0 0,1-1 0,3 1 0,0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8:30.145"/>
    </inkml:context>
    <inkml:brush xml:id="br0">
      <inkml:brushProperty name="width" value="0.025" units="cm"/>
      <inkml:brushProperty name="height" value="0.025" units="cm"/>
    </inkml:brush>
  </inkml:definitions>
  <inkml:trace contextRef="#ctx0" brushRef="#br0">1 1 24575,'4'3'0,"10"1"0,-8-1 0,12 3 0,-11-5 0,2 2 0,12 5 0,-11-5 0,37 20 0,-31-19-6784,60 31 6784,-56-27-2269,34 16 1,0 2 2268,-30-13-1517,42 21 0,2-1 1517,-39-18-1015,43 23 1,-1 0 1014,-43-22 2029,49 29-2029,5 1 3034,-55-24-3034,41 22 0,-2-1 4537,-46-23-4537,32 24 0,1 1 6784,-33-26-6784,23 34 0,-1 1 0,-24-30 0,12 28 0,-2-1 0,-17-32 0,10 32 0,-1 2 0,-12-29 0,10 43 0,-1 1 0,-13-41 0,7 36 0,-1 0 0,-9-41 0,5 72 0,-6-75 0,1 27 0,-2 9-6784,-11 39 6784,6-15 0,-6 1 0,-3-35 0,11-26 0,-13 30 0,-1 1 0,12-29 0,-18 29 0,1 0 6784,17-34-6784,-35 58 0,34-61 0,-32 50 0,8-24 0,4 1 0,-25 22 0,42-48 0,-44 45 0,43-47 0,-40 42 0,42-42 0,-41 38 0,44-38 0,-38 33 0,36-37 0,-31 33 0,29-36 0,-26 33 0,26-31 0,-17 20 0,22-19 0,-10 10 0,11-13 0,-8 13 0,7-13 0,-9 13 0,11-10 0,-14 11 0,15-11 0,-13 7 0,11-8 0,-15 15 0,14-13 0,-16 15 0,16-16 0,-10 11 0,7-11 0,-4 10 0,5-13 0,-6 13 0,9-13 0,-8 13 0,8-13 0,-9 13 0,6-16 0,-3 12 0,10-12 0,0 4 0,7-6 0,-4-3 0,3 2 0,-5-2 0,2 3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8:30.724"/>
    </inkml:context>
    <inkml:brush xml:id="br0">
      <inkml:brushProperty name="width" value="0.025" units="cm"/>
      <inkml:brushProperty name="height" value="0.025" units="cm"/>
    </inkml:brush>
  </inkml:definitions>
  <inkml:trace contextRef="#ctx0" brushRef="#br0">270 1 24575,'-3'3'0,"-6"6"0,7-1 0,-6 2 0,7-4 0,-8 6 0,5-6 0,-15 29 0,14-26 0,-25 41 0,26-38 0,-28 39 0,22-28-6784,-20 34 6784,17-33-415,-14 33 415,18-42 0,-15 39 0,18-39 0,-8 30 0,10-35 0,0 17 0,1-19 0,3 5 0,3-10 6579,-2 3-6579,5-2 620,-5 3-620,4-4 0,-1 3 0,2-5 0,1 2 0,-1-3 0,1 0 0,-1 0 0,1 0 0,-1 0 0,9 0 0,-6 0 0,15-3 0,-13-1 0,25-8 0,-22 7 0,27-9 0,-31 12-6784,31-12 6784,-29 12-424,23-10 424,-26 9 0,6-1 0,-9-2 0,4 6 0,-3-3 6574,2-3-6574,-2 4 634,2-9-634,-5 7 0,11-14 0,-10 9 0,4-6 0,-3 11 0,-6-1 0,3 1 0,0 0 0,-2-1 0,2 1 0,0-5 0,0 2 0,1-3 0,2-2 0,-6 7 0,3-4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5.327"/>
    </inkml:context>
    <inkml:brush xml:id="br0">
      <inkml:brushProperty name="width" value="0.025" units="cm"/>
      <inkml:brushProperty name="height" value="0.025" units="cm"/>
    </inkml:brush>
  </inkml:definitions>
  <inkml:trace contextRef="#ctx0" brushRef="#br0">54 622 24575,'-6'-72'0,"-1"0"0,1 0 0,2-13 0,-1 11-9831,-10-2 8341,14 49 3827,-2 0-2337,3 16 1786,0-16-1786,-3 17 0,3 3 0,-3-11 6578,3 9-6578,0-6 620,0 8-620,0 1 0,0 2 0,0 1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6.049"/>
    </inkml:context>
    <inkml:brush xml:id="br0">
      <inkml:brushProperty name="width" value="0.025" units="cm"/>
      <inkml:brushProperty name="height" value="0.025" units="cm"/>
    </inkml:brush>
  </inkml:definitions>
  <inkml:trace contextRef="#ctx0" brushRef="#br0">1 295 24575,'6'-7'0,"1"1"0,-1 2 0,-2-2 0,2 3 0,-3-1 0,1-2 0,10-6 0,-8 3 0,27-23 0,-25 21-6784,30-28 6784,-31 32-1795,31-31 1795,-27 30-684,28-27 684,-29 28 0,17-19 0,-19 23 0,10-14 0,-10 15 5556,2-7-5556,-5 9 2529,-1-3-2529,2 6 1178,-2 0-1178,5 4 0,-8 0 0,17 14 0,-12-14 0,12 23 0,-11-24 0,14 24 0,-14-19 0,27 28 0,-28-28 0,28 25 0,-30-26 0,25 20 0,-22-23 0,17 19 0,-16-20 0,4 10 0,-5-10 0,-4-2 0,0-1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8:31.618"/>
    </inkml:context>
    <inkml:brush xml:id="br0">
      <inkml:brushProperty name="width" value="0.025" units="cm"/>
      <inkml:brushProperty name="height" value="0.025" units="cm"/>
    </inkml:brush>
  </inkml:definitions>
  <inkml:trace contextRef="#ctx0" brushRef="#br0">0 155 24575,'0'-10'0,"0"1"0,0 2 0,0-11 0,0 9 0,0-9 0,0 12 0,3-1 0,1-5 0,2 4 0,1-4 0,-4 5 0,6 1 0,-5 2 0,26-7 0,-19 9 0,39-7 0,-38 9 0,40 3 0,-40-2 0,18 2 0,-1 2 0,-16 0 0,25 4 0,-24 4 0,3-8 0,-8 9 0,-6-9 0,-3 4 0,0-2 0,0 0 0,0-1 0,0 1 0,-3 8 0,-1-6 0,-5 15 0,4-15 0,-15 24 0,13-22 0,-26 33 0,23-32 0,-40 38 0,39-37 0,-42 31 0,45-34 0,-22 20 0,25-21 0,-7 7 0,12-10 0,-6-2 0,5 2 0,4-3 0,1 1 0,6-1 0,-4-3 0,0 3 0,1-2 0,-1 1 0,-2 1 0,5-2 0,-5 2 0,17-3 0,-9 0 0,12 0 0,-13 0 0,19-3 0,-17 2 0,26-7 0,-26 6 0,14-6 0,-20 7 0,14-5 0,-12 3 0,9-4 0,-11 4 0,5-3 0,-5 5 0,0-2 0,-4 3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9:47.241"/>
    </inkml:context>
    <inkml:brush xml:id="br0">
      <inkml:brushProperty name="width" value="0.025" units="cm"/>
      <inkml:brushProperty name="height" value="0.025" units="cm"/>
    </inkml:brush>
  </inkml:definitions>
  <inkml:trace contextRef="#ctx0" brushRef="#br0">757 14 24575,'-6'-3'0,"-1"2"0,0-2 0,1 3 0,-1-3 0,1 3 0,-1-3 0,-5 3 0,4 0 0,-11 0 0,11 0 0,-19 3 0,17-3 0,-26 6 0,26-5 0,-23 8 0,21-8 0,-22 14 0,21-13 0,-8 10 0,5-6 0,-13 10 0,9-4 0,-19 9 0,29-13 0,-25 16 0,24-14 0,-31 20 0,31-21 0,-34 27 0,34-25 0,-28 25 0,30-27 0,-21 24 0,20-22 0,-17 27 0,18-27 0,-12 34 0,16-33 0,-10 35 0,11-32 0,-6 36 0,7-36 0,-6 36 0,8-40 0,-5 43 0,6-41 0,0 46 0,0-46 0,5 40 0,-3-38 0,9 25 0,-9-28 0,12 21 0,-12-23 0,21 26 0,-19-26 0,25 23 0,-20-23 0,15 14 0,-13-19 0,10 12 0,-12-12 0,14 11 0,-14-12 0,3 5 0,5-3 0,-10-1 0,28 9 0,-10-5 0,3 1 0,15 1 0,-30-6 0,45 4 0,-45-5 0,46 2 0,-44-5 0,49 1 0,-43-2 0,38 0 0,-45-2 0,30-2 0,-33 0 0,33-4 0,-33 3 0,33-10 0,-33 10 0,30-12 0,-31 12 0,25-16 0,-25 13 0,28-22 0,-27 20 0,19-16 0,-22 15 0,15-17 0,-16 16 0,22-29 0,-26 29 0,17-26 0,-18 29 0,9-29 0,-9 26 0,6-32 0,-7 31 0,2-35 0,-3 30 0,0-32 0,0 36 0,-6-36 0,5 35 0,-20-50 0,17 47 0,-19-40 0,21 47 0,-22-38 0,21 36 0,-26-43 0,22 44 0,-20-32 0,21 34 0,-17-22 0,20 23 0,-21-18 0,21 18 0,-14-12 0,13 14 0,-9-8 0,6 10 0,0-3 0,-2 1 0,-1 0 0,2-2 0,-6 2 0,9 4 0,-7 0 0,7 0 0,-9 2 0,9-2 0,-8 3 0,10 0 0,0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4:58.67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3.203"/>
    </inkml:context>
    <inkml:brush xml:id="br0">
      <inkml:brushProperty name="width" value="0.025" units="cm"/>
      <inkml:brushProperty name="height" value="0.025" units="cm"/>
    </inkml:brush>
  </inkml:definitions>
  <inkml:trace contextRef="#ctx0" brushRef="#br0">0 1 24575,'0'12'0,"0"-4"0,0 5 0,0-7 0,0 1 0,0 5 0,0-4 0,3 25 0,-2-21 0,2 33 0,-3-34-6784,0 36 6784,0-35 0,-3 36 0,2-31 0,-2 38 0,3-36 0,0 35 0,0-40 0,0 13 0,0-16 6784,3 4-6784,-2-7 0,2 4 0,-3-5 0,0 2 0,0-1 0,0 1 0,0-8 0,0-2 0,0-5 0,0-1 0,2 1 0,-1-3 0,2 1 0,-3-1 0,6-6 0,-5 6 0,11-17 0,-11 16 0,13-16 0,-9 17 0,13-20 0,-13 19 0,16-23 0,-19 24 0,21-15 0,-17 16 0,9-1 0,-8 6 0,-1 3 0,-2 3 0,-1 1 0,0 8 0,0-7 0,9 25 0,-7-22 0,10 30 0,-11-27 0,8 24 0,-7-24 0,6 22 0,-9-21 0,6 13 0,-7-14 0,5 1 0,-6-5 0,3-6 0,-3-2 0,3-6 0,4-5 0,-3 4 0,2-1 0,-6 6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3.855"/>
    </inkml:context>
    <inkml:brush xml:id="br0">
      <inkml:brushProperty name="width" value="0.025" units="cm"/>
      <inkml:brushProperty name="height" value="0.025" units="cm"/>
    </inkml:brush>
  </inkml:definitions>
  <inkml:trace contextRef="#ctx0" brushRef="#br0">46 1 24575,'0'6'0,"0"10"0,0-8 0,0 8 0,0-10 0,0 10 0,0-8 0,-2 28 0,1-24 0,-8 44 0,8-42 0,-8 42 0,8-44 0,-2 33 0,3-34 0,0 13 0,-3-21 0,2 3 0,-1-2 0,2 5 0,0-1 0,0 1 0,0 1 0,0-3 0,-3 5 0,-1-7 0,0 1 0,1-6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5.327"/>
    </inkml:context>
    <inkml:brush xml:id="br0">
      <inkml:brushProperty name="width" value="0.025" units="cm"/>
      <inkml:brushProperty name="height" value="0.025" units="cm"/>
    </inkml:brush>
  </inkml:definitions>
  <inkml:trace contextRef="#ctx0" brushRef="#br0">54 622 24575,'-6'-72'0,"-1"0"0,1 0 0,2-13 0,-1 11-9831,-10-2 8341,14 49 3827,-2 0-2337,3 16 1786,0-16-1786,-3 17 0,3 3 0,-3-11 6578,3 9-6578,0-6 620,0 8-620,0 1 0,0 2 0,0 1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8:56.049"/>
    </inkml:context>
    <inkml:brush xml:id="br0">
      <inkml:brushProperty name="width" value="0.025" units="cm"/>
      <inkml:brushProperty name="height" value="0.025" units="cm"/>
    </inkml:brush>
  </inkml:definitions>
  <inkml:trace contextRef="#ctx0" brushRef="#br0">1 295 24575,'6'-7'0,"1"1"0,-1 2 0,-2-2 0,2 3 0,-3-1 0,1-2 0,10-6 0,-8 3 0,27-23 0,-25 21-6784,30-28 6784,-31 32-1795,31-31 1795,-27 30-684,28-27 684,-29 28 0,17-19 0,-19 23 0,10-14 0,-10 15 5556,2-7-5556,-5 9 2529,-1-3-2529,2 6 1178,-2 0-1178,5 4 0,-8 0 0,17 14 0,-12-14 0,12 23 0,-11-24 0,14 24 0,-14-19 0,27 28 0,-28-28 0,28 25 0,-30-26 0,25 20 0,-22-23 0,17 19 0,-16-20 0,4 10 0,-5-10 0,-4-2 0,0-1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4.137"/>
    </inkml:context>
    <inkml:brush xml:id="br0">
      <inkml:brushProperty name="width" value="0.025" units="cm"/>
      <inkml:brushProperty name="height" value="0.025" units="cm"/>
    </inkml:brush>
  </inkml:definitions>
  <inkml:trace contextRef="#ctx0" brushRef="#br0">0 0 24575,'7'0'0,"5"0"0,-4 0 0,4 0 0,-6 0 0,1 0 0,-1 0 0,21 6 0,-16-4 0,27 6 0,-20-4-6784,20 6 6784,-19-3-43,25 2 43,-30-2 0,34 2 0,-28-1 0,31 7 0,-33-10 0,11 4 0,-25-9 0,-1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09.933"/>
    </inkml:context>
    <inkml:brush xml:id="br0">
      <inkml:brushProperty name="width" value="0.025" units="cm"/>
      <inkml:brushProperty name="height" value="0.025" units="cm"/>
    </inkml:brush>
  </inkml:definitions>
  <inkml:trace contextRef="#ctx0" brushRef="#br0">1 0 24575,'46'18'0,"8"8"0,25 14 0,17 10 0,9 5 0,-1 0 0,-8-4 0,-17-10 0,7 3 0,-12-7 0,13 7-992,-17-7 1,14 7 0,7 5 0,4 1-1,-1 0 1,-6-4 0,-11-6 0,-16-9 991,18 6 0,-18-9 0,6 7 0,-31-16-1580,-5-3 1580,-13-7-2395,27 12 2395,-35-19 0,17 10 0,-19-8 2380,4-1-2380,-5 0 2741,-4 0-2741,3-2 6784,-2 2-6784,2-3 0,1 0 0,-4 3 0,3-2 0,-2 1 0,0 1 0,1-2 0,-1 2 0,3-3 0,-1 3 0,1-2 0,-1 2 0,1-3 0,2 3 0,-2-3 0,3 3 0,-4-3 0,-2 3 0,2-2 0,-3 2 0,4-3 0,0 0 0,-4 3 0,3-2 0,-2 2 0,2-3 0,1 3 0,-1-3 0,1 3 0,-1-3 0,-2 3 0,2-2 0,-3 2 0,4 0 0,2-2 0,-4 5 0,3-6 0,-4 3 0,0 0 0,2-2 0,-3 2 0,4 0 0,-1-2 0,1 5 0,-1-6 0,1 6 0,-1-5 0,1 2 0,-3 0 0,4 1 0,-3-1 0,4 0 0,-5 0 0,2-2 0,-3 2 0,4 0 0,-1-2 0,1 2 0,-4 0 0,3-3 0,-2 3 0,2 0 0,1-2 0,0 5 0,-1-5 0,1 2 0,-7-3 0,-1 0 0,-2 0 0,0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11.631"/>
    </inkml:context>
    <inkml:brush xml:id="br0">
      <inkml:brushProperty name="width" value="0.025" units="cm"/>
      <inkml:brushProperty name="height" value="0.025" units="cm"/>
    </inkml:brush>
  </inkml:definitions>
  <inkml:trace contextRef="#ctx0" brushRef="#br0">0 1101 24575,'10'-3'0,"-3"-1"0,3 1 0,-1-3-8503,4 2 8503,-2-2 1719,1 2-1719,12-10 0,-4 5 0,50-22 0,-41 21 0,57-25 0,-47 25 0,17-12 0,2-2 0,-12 9-2269,22-10 1,0-1 2268,-16 5-1517,21-5 0,0 0 1517,-18 5-909,26-8 909,-65 22 0,4 0 0,-3 1 0,2-1 0,-6 1 0,6-2 0,-8 2 0,13-2 0,-12 2 0,7 2 0,69-31 0,-57 27 0,48-23 0,0 0 0,-49 23 0,41-18 0,-1-1 0,-42 18-560,47-18 0,0-2 560,-42 16 0,39-16 0,-2 2 0,-44 18 335,31-16 0,1 0-335,-32 18 0,25-17 0,-1 1 0,-32 18 148,62-36-148,-65 36 555,50-27-555,-56 26 1560,20-6-1560,-10-3 3482,2 1-3482,3-1 0,-3-5 0,-13 18 0,7-16 0,-10 13 4732,10-10-4732,-11 8 5237,8-6-5237,-7 6 0,3 0 0,-7 2 0,2 4 0,-3-2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13.293"/>
    </inkml:context>
    <inkml:brush xml:id="br0">
      <inkml:brushProperty name="width" value="0.025" units="cm"/>
      <inkml:brushProperty name="height" value="0.025" units="cm"/>
    </inkml:brush>
  </inkml:definitions>
  <inkml:trace contextRef="#ctx0" brushRef="#br0">1 0 24575,'12'3'0,"-4"-2"0,2 5 0,-5-6 0,-1 6 0,3-5 0,-1 5-6784,27 15 6784,-20-12-4537,46 32 4537,-46-33-3034,60 34 3034,-56-31-2029,62 28 2029,-64-28 121,61 28-121,-60-28 0,70 37 0,-70-38 136,61 37-136,-64-42 0,41 31 0,-44-30 2067,41 28-2067,-35-24 0,29 17 0,-33-22 0,15 13 0,-18-16 2905,12 10-2905,-13-11 4619,4 5-4619,-8-2 6258,1-1-6258,-1 0 0,0-3 0,-1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14.109"/>
    </inkml:context>
    <inkml:brush xml:id="br0">
      <inkml:brushProperty name="width" value="0.025" units="cm"/>
      <inkml:brushProperty name="height" value="0.025" units="cm"/>
    </inkml:brush>
  </inkml:definitions>
  <inkml:trace contextRef="#ctx0" brushRef="#br0">826 1 24575,'-13'2'0,"5"-1"0,-5 2 0,10 0 0,-3-2 0,-7 8 0,4-8-6784,-24 14 6784,22-13-3370,-37 19 3370,35-18 0,-61 29 0,56-26 0,-36 17-1392,47-22 1392,-3 5 0,3-5 0,1 2 4425,-1 0-4425,-6 0 0,2 1 4360,-2 2-4360,-20 6-4023,20-6 4023,-23 9-1795,-11 4 1795,22-9 0,-50 20 0,58-24 0,-37 15 0,43-16 0,-25 11 0,17-3 0,-2-2 0,6 1 5895,11-5-5895,-2 3 2684,3-6-2684,-1 5 0,-2-8 0,5 5 0,-5-6 0,6 6 0,-3-5 0,3 2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22.990"/>
    </inkml:context>
    <inkml:brush xml:id="br0">
      <inkml:brushProperty name="width" value="0.025" units="cm"/>
      <inkml:brushProperty name="height" value="0.025" units="cm"/>
    </inkml:brush>
  </inkml:definitions>
  <inkml:trace contextRef="#ctx0" brushRef="#br0">635 4590 24575,'6'-7'0,"-2"-2"0,-1 2 0,3-20 0,-5 16 0,5-13 0,-3 8 0,-2 8 0,7-51 0,-3 41-6784,5-78 6784,-6 77-2269,0-32 1,-2 0 2268,-1 32-1517,1-41 0,-1-3 1517,-1 37-1015,0-39 1,0 0 1014,0 39 2029,0-40-2029,0-9 3034,0 46-3034,1-32 0,1 1 4537,2 38-4537,-1-31 0,0 0 6784,1 31-6784,2-31 0,-1-6-6784,0-3 6784,8-9-4537,-4-26 4537,-4 77-1517,1-34 0,-1-1 1517,-3 36-2029,6-75 2029,-7 78 0,8-78 0,-8 75 2029,5-37-2029,-3 17 0,1-22 0,-1 11 0,0-3 0,0 6 0,1 29 0,2-74 0,-2 76-1891,2-72 1891,-6 71 0,3-34 1333,0 7-1333,1 25 2758,2-70-2758,-2 31 264,-1-2-264,-3 15 630,0 4-630,0 26 0,3-68 0,-2 66 0,2-65 0,-3 67 0,-3-59 0,2 60 0,-5-54 0,5 54 217,-5-53-217,6 49 0,-9-50 0,7 48 0,-10-45 0,8 45 0,-12-45 0,11 45 0,-12-42 0,5 22 1491,1 2-1491,0 11 1776,1 4-1776,5 15 0,-16-37 0,15 34 0,-18-34 0,18 34 0,-21-30 0,24 30 713,-27-33-713,23 32 0,-23-35 0,9 21 0,2-5 0,-13-7 0,24 27 0,-19-22 0,19 24 0,-14-17 0,16 16 0,-23-20 0,24 21 0,-27-21 0,28 21 0,-28-21 0,27 20 0,-27-19 0,25 19 0,-23-20 0,20 21 0,-20-18 0,20 18 0,-20-15 0,20 19 0,-17-19 0,18 21 3376,-12-20-3376,12 20 2675,-9-17-2675,10 15 1013,-8-10-1013,9 10 0,-3-4 0,4 9 0,-1-6 0,0 5 0,4-5 0,-3 6 0,2-3 0,0 0 0,-2 2 0,6-2 0,-3 3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24.700"/>
    </inkml:context>
    <inkml:brush xml:id="br0">
      <inkml:brushProperty name="width" value="0.025" units="cm"/>
      <inkml:brushProperty name="height" value="0.025" units="cm"/>
    </inkml:brush>
  </inkml:definitions>
  <inkml:trace contextRef="#ctx0" brushRef="#br0">1 1 24575,'2'7'0,"2"-1"0,0 1 0,2 0 0,-6-1 0,3 4 0,0-3 0,1 12 0,-1-10 0,6 21 0,-7-20 0,12 29 0,-12-28 0,16 32 0,-16-32 0,15 25 0,-12-26 0,14 23 0,-11-23 0,10 20 0,-13-21 0,12 19 0,-12-19 0,8 13 0,-7-15 0,1 3 0,2 5 0,-2-9 0,3 15 0,-4-13 0,1 2 0,-3-7 0,-2-6 0,-4-4 0,1 1 0,-2 2 0,3 1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11:25.896"/>
    </inkml:context>
    <inkml:brush xml:id="br0">
      <inkml:brushProperty name="width" value="0.025" units="cm"/>
      <inkml:brushProperty name="height" value="0.025" units="cm"/>
    </inkml:brush>
  </inkml:definitions>
  <inkml:trace contextRef="#ctx0" brushRef="#br0">1 0 24575,'6'3'0,"1"1"0,-1-1 0,1 0 0,-3 0 0,1-2 0,-1 5 0,8-2 0,-4 2 0,14 4 0,-14-3 0,25 9 0,-22-8-6784,36 13 6784,-35-12 0,18 4-686,-23-10 686,-1 0 0,1 0 0,-1 1 0,1 2 0,-1-5 6445,1 2-6445,0 0 0,8 0 0,-7 1 1025,11 2-1025,8 4 0,-9-5 0,36 7 0,-38-9 0,45 4 0,-47-3 0,45 2 0,-47-6 0,30 3 0,-33-3 0,12 3 0,-13-2 0,1 2 0,-2-3 0,-1 0 0,-2 0 0,-1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5.179"/>
    </inkml:context>
    <inkml:brush xml:id="br0">
      <inkml:brushProperty name="width" value="0.025" units="cm"/>
      <inkml:brushProperty name="height" value="0.025" units="cm"/>
    </inkml:brush>
  </inkml:definitions>
  <inkml:trace contextRef="#ctx0" brushRef="#br0">0 307 24575,'0'-6'0,"3"-12"0,1 3 0,-1-4 0,3 9 0,-5-1 0,1 6 0,4-25 0,-1 14-6784,7-35 6784,-8 32 0,5-25 0,-6 32 0,4-15 0,-1 15 0,-2 6 0,-1 7 6784,-3 9-6784,0 11 0,0-11 0,0 35 0,0-33 0,0 42 0,0-42 0,0 18 0,0-24 0,0-5 0,3 1 0,-3-10 0,3 4 0,3-14 0,-2 6-6784,11-18 6784,-10 17-2536,21-31 2536,-22 32-1792,25-29 1792,-23 35 0,18-15 0,-19 23 4640,7-4-4640,-12 8 3183,0 21-3183,0-15 0,0 39 0,0-39 0,-6 50 0,5-47-3495,-8 47 3495,8-50-3114,-2 39 3114,3-40 0,0 28 0,0-29 0,0 11 0,0-20 5242,0 2-5242,3-10 4656,-2 1-4656,5-1 0,-3-2 0,1 5 0,-1-2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5.700"/>
    </inkml:context>
    <inkml:brush xml:id="br0">
      <inkml:brushProperty name="width" value="0.025" units="cm"/>
      <inkml:brushProperty name="height" value="0.025" units="cm"/>
    </inkml:brush>
  </inkml:definitions>
  <inkml:trace contextRef="#ctx0" brushRef="#br0">7 0 24575,'0'18'0,"0"-8"0,0 8 0,0-11 0,0-1 0,0 4 0,0-3 0,0 23 0,0-18 0,0 30 0,0-29 0,0 29 0,-3-19 0,2 21 0,-1-19 0,2-2 0,0 16 0,0-12 0,0 13 0,0-7 0,0-20 0,2 2 0,2-12 0,2-3 0,1 0 0,-1 0 0,1 0 0,-1 0 0,1 0 0,-1 0 0,15 0 0,-11 0 0,20 0 0,-19 0 0,16 0 0,-14 0 0,10-3 0,-15 2 0,2-4 0,-8 4 0,-2-2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16.528"/>
    </inkml:context>
    <inkml:brush xml:id="br0">
      <inkml:brushProperty name="width" value="0.025" units="cm"/>
      <inkml:brushProperty name="height" value="0.025" units="cm"/>
    </inkml:brush>
  </inkml:definitions>
  <inkml:trace contextRef="#ctx0" brushRef="#br0">0 1 24575,'3'3'0,"-2"3"0,8-2 0,-8 2 0,8-2 0,-6 2 0,1-2 0,2-1 0,9 15 0,17 12 0,-8-9 0,22 26 0,-29-30-6784,43 41 6784,-39-35 0,19 16-3096,-30-29 3096,-3-3-179,2 2 179,-2-2 0,-1 0 0,9 5 0,-6-4 0,6 5 0,6 2 0,-5-3 0,6 4 3044,5 5-3044,-9-3 231,5 0-231,-8-1 0,-8-15 0,-4 6 6784,-3-7-6784,-3 2 0,-1 0 0,-5 1 0,5-1 0,-32 15 0,20-15 0,-47 24 0,46-21 0,-59 24 0,59-20-6784,-66 29 6784,68-31 0,-24 15 0,13-11 0,14 0 0,-10 1 0,20-7 0,8-6 0,-2 0 0,-1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9:59.027"/>
    </inkml:context>
    <inkml:brush xml:id="br0">
      <inkml:brushProperty name="width" value="0.025" units="cm"/>
      <inkml:brushProperty name="height" value="0.025" units="cm"/>
    </inkml:brush>
  </inkml:definitions>
  <inkml:trace contextRef="#ctx0" brushRef="#br0">692 0 24575,'0'10'0,"0"3"0,0-2 0,0 1 0,0-5 0,0 26 0,-2-20 0,-8 55 0,5-53 0,-10 53 0,14-55 0,-17 67 0,12-59 0,-18 74 0,16-69 0,-17 58 0,17-63 0,-10 26 0,0 0 0,6-21 0,-21 49 0,19-41-6784,-17 29 6784,14-29 0,-7 11 0,-7 7 0,19-34 0,-14 28 0,0-1 0,12-26-4537,-31 53 4537,31-56 4537,-31 49-4537,16-21 0,0 2 0,-6 7 0,29-42 0,-15 19 0,13-25 0,-4 13 0,7-13 0,0 7 0,2-8 6784,2 2-6784,-2-2 0,0 2 0,-1-2 0,-2 2 0,2-3 0,-2 4 0,3-4 0,-1 3 0,1-5 0,3 2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9:59.609"/>
    </inkml:context>
    <inkml:brush xml:id="br0">
      <inkml:brushProperty name="width" value="0.025" units="cm"/>
      <inkml:brushProperty name="height" value="0.025" units="cm"/>
    </inkml:brush>
  </inkml:definitions>
  <inkml:trace contextRef="#ctx0" brushRef="#br0">89 1 8191,'0'6'0,"0"1"4062,-2 11-4062,1-8 0,-2 8 2929,3-9-2929,-3 2 1838,-1 13-1838,1-5 0,-9 33 0,7-32 0,-13 42 0,12-49 0,-2 20 771,8-26-771,-3-1 0,2 1 0,-2 0 0,0-1 0,2 1 6784,-1-1-6784,2 7 0,-3-5 0,2 4 0,-2 12 0,3-13 0,-3 34 0,2-33 0,1 26 0,1-28 0,5 11 0,-3-17 0,1 5 0,2-8 0,-3 5 0,4-6 0,2 3 0,-2-3 0,3 0 0,-4 0 0,18-3 0,-11 0 0,44-15 0,-14-3 0,36-14 0,-38 13 0,37-17 0,-50 26 0,21-13 0,1 3 0,-9 4 0,3-1 0,-9 3 0,-30 15 0,3-4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1.032"/>
    </inkml:context>
    <inkml:brush xml:id="br0">
      <inkml:brushProperty name="width" value="0.025" units="cm"/>
      <inkml:brushProperty name="height" value="0.025" units="cm"/>
    </inkml:brush>
  </inkml:definitions>
  <inkml:trace contextRef="#ctx0" brushRef="#br0">536 0 24575,'-4'3'0,"-7"1"0,5 2 0,-6-2 0,3 5 0,1-8 0,-1 5 0,-18 9 0,15-12-6784,-61 30 6784,55-28-3098,-70 28 3098,73-27-1984,-68 24 1984,69-20-648,-53 14 648,58-16 3365,-30 7-3365,30-10 3311,-9 6-3311,14-6 3374,4 1-3374,1 0 1465,4-5-1465,-1 5 999,2-6-999,1 6 0,8 1 0,-6 0 0,17 9 0,-17-11 0,27 15 0,-23-14-6784,46 21 6784,-38-17-4537,56 17 4537,-59-19-1066,26 5 1066,-40-7 0,5-6 0,-6 3 4009,4 0-4009,-1-2 5995,1 5-5995,-1-5 2383,9 4-2383,-6-4 0,6 5 0,0 1 0,-1-3 0,14 8 0,-12-11 0,1 8 0,-10-8 0,-3-1 0,-2-1 0,-2-2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3.817"/>
    </inkml:context>
    <inkml:brush xml:id="br0">
      <inkml:brushProperty name="width" value="0.025" units="cm"/>
      <inkml:brushProperty name="height" value="0.025" units="cm"/>
    </inkml:brush>
  </inkml:definitions>
  <inkml:trace contextRef="#ctx0" brushRef="#br0">1 0 24575,'0'14'0,"0"-2"0,0-5 0,0 0 0,3 20 0,-2-13-1367,1 14 1367,-2-18 0,0 20 0,0-18-6109,3 38 6109,-2-38-3134,2 47 3134,-3-44-1766,0 47 1766,0-50-2396,0 42 2396,0-42 0,3 42 0,-2-42-323,1 35 323,-2-36 1173,3 25-1173,-2-26 3249,2 2-3249,-3-12 4857,0-7-4857,0 1 0,3-12 0,0 8 0,7-28 0,-6 27 0,10-36 0,-9 38 5816,5-16-5816,1 4 0,-6 10 0,13-30 0,-1 16 0,-6-2 0,9 3 0,-18 17 0,16-6 0,-13 9 0,7-2 0,-6 9 0,1-2 0,-1 8 0,1-5 0,2 12 0,-2-8 0,8 19 0,-10-17 0,13 29 0,-16-28 0,9 30 0,-10-30 0,8 34 0,-5-34 0,5 28 0,-5-29 0,2 17 0,-6-18 0,3 9 0,-3-17 0,0 2 0,0-10 0,0 1 0,6-15 0,-5 14 0,5-11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4.188"/>
    </inkml:context>
    <inkml:brush xml:id="br0">
      <inkml:brushProperty name="width" value="0.025" units="cm"/>
      <inkml:brushProperty name="height" value="0.025" units="cm"/>
    </inkml:brush>
  </inkml:definitions>
  <inkml:trace contextRef="#ctx0" brushRef="#br0">40 1 24575,'3'15'0,"-2"-6"0,2 6 0,-3-8 0,0-1 0,0 16 0,0-6 0,-3 30 0,2-28 0,-5 27 0,5-35 0,-4 23 0,4-24 0,-5 24 0,5-23 0,-2 23 0,3-23 0,-3 11 0,3-14 0,-3 3 0,0-7 0,2-3 0,-5-3 0,6-1 0,-3 1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4.507"/>
    </inkml:context>
    <inkml:brush xml:id="br0">
      <inkml:brushProperty name="width" value="0.025" units="cm"/>
      <inkml:brushProperty name="height" value="0.025" units="cm"/>
    </inkml:brush>
  </inkml:definitions>
  <inkml:trace contextRef="#ctx0" brushRef="#br0">0 7 24575,'4'-3'0,"2"2"0,-3-2 0,4 3 0,-1 0 0,3 0 0,-1 0 0,1 0 0,-3 0 0,1 0 0,25 0 0,-19 0 0,34 0 0,-26 0 0,17 0 0,-16 0 0,7 0 0,-20 0 0,12 0 0,-13 0 0,4 0 0,-6 0 0,-2 0 0,-1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5.443"/>
    </inkml:context>
    <inkml:brush xml:id="br0">
      <inkml:brushProperty name="width" value="0.025" units="cm"/>
      <inkml:brushProperty name="height" value="0.025" units="cm"/>
    </inkml:brush>
  </inkml:definitions>
  <inkml:trace contextRef="#ctx0" brushRef="#br0">1 412 24575,'3'-9'0,"-3"1"0,6-4 0,1-9 0,0 8 0,-1-11 0,3 11 0,-5-3 0,17-38 0,-12 31-6784,18-52 6784,-21 61-1202,14-47 1202,-18 48 0,12-25 0,-12 30 0,6-1 0,-7 9 0,2 6 0,-3 2 6188,0 1-6188,0 9 0,3 32 0,-2-21-4986,1 61 4986,-2-69-1830,0 59 1830,0-63 0,0 39 0,0-44 0,3 21 0,-2-25 0,8 1 0,-5-8 5878,2-5-5878,0-3 2736,-5-2-2736,5 2 0,9-31 0,-9 21 0,32-47 0,-33 47 0,41-44 0,-37 48 0,26-31 0,-26 35 0,12-9 0,-14 14 0,3 4 0,-7 4 0,-3 3 0,3 11 0,-3-9 0,6 30 0,-5-27 0,5 38 0,-6-37 0,6 34 0,-5-36 0,2 16 0,-3-20 0,0 3 0,0-3 0,0-1 0,0 1 0,0 5 0,0-4 0,0 5 0,2-10 0,2-3 0,0 0 0,-2-3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6.110"/>
    </inkml:context>
    <inkml:brush xml:id="br0">
      <inkml:brushProperty name="width" value="0.025" units="cm"/>
      <inkml:brushProperty name="height" value="0.025" units="cm"/>
    </inkml:brush>
  </inkml:definitions>
  <inkml:trace contextRef="#ctx0" brushRef="#br0">27 1 24575,'0'6'0,"0"1"0,0 5 0,0-3 0,0 3 0,0-3 0,0-1-6784,-3 25 6784,2-21-2178,-2 39 2178,3-40-1232,-3 40 1232,3-39 0,-6 36 0,5-32 0,-5 36 0,5-33 0,-2 35 0,3-43 5095,0 28-5095,0-29 2909,3 11-2909,-2-14 2190,5 3-2190,-3-7 0,4 0 0,-1-3 0,1 0 0,-4 3 0,6-2 0,-5 2 0,6-3 0,-4 0 0,6 0 0,-7-3 0,7 2 0,-9-2 0,1 0 0,2 3 0,-3-3 0,4 3 0,2-3 0,-2 2 0,6-5 0,-6 6 0,8-3 0,-7 3 0,4 0 0,-6 0 0,4 0 0,-3 0 0,11 0 0,-12-3 0,5 2 0,-11-2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7.283"/>
    </inkml:context>
    <inkml:brush xml:id="br0">
      <inkml:brushProperty name="width" value="0.025" units="cm"/>
      <inkml:brushProperty name="height" value="0.025" units="cm"/>
    </inkml:brush>
  </inkml:definitions>
  <inkml:trace contextRef="#ctx0" brushRef="#br0">13 0 24575,'7'7'0,"1"-4"0,-4 3 0,8 1 0,-1 3 0,2-3 0,-4 2 0,1-2 0,17 15 0,-13-12 0,27 19 0,-28-23 0,9 9 0,4 1 0,-12-8 0,28 19 0,-17-8 0,1-2 0,-11 1 0,-15-17 0,-3 5 0,-1-3 0,-2-2 0,0 5 0,-2-6 0,-10 9 0,9-8 0,-24 17 0,22-12 0,-13 6 0,18-6 0,-1-5 0,4 5 0,-3-6 0,-1 6 0,0-2 0,-3 0 0,-11 7 0,11-9 0,-29 16 0,28-16 0,-22 13 0,25-14 0,-17 14 0,17-13 0,-8 10 0,10-11 0,2 1 0,1-2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8.208"/>
    </inkml:context>
    <inkml:brush xml:id="br0">
      <inkml:brushProperty name="width" value="0.025" units="cm"/>
      <inkml:brushProperty name="height" value="0.025" units="cm"/>
    </inkml:brush>
  </inkml:definitions>
  <inkml:trace contextRef="#ctx0" brushRef="#br0">481 1 24575,'-4'3'0,"-7"1"0,6 2 0,-8-2 0,7 2 0,-1-6 0,3 6 0,-1-5 0,1 2 0,0 0 0,-2-2 0,-6 7 0,0-3 0,-24 16 0,21-15 0,-38 24 0,40-27 0,-52 32 0,50-29 0,-53 29 0,54-29 0,-33 18 0,37-16 0,-14 8 0,19-9 0,-7 5 0,8-7 0,1 4 0,0-6 0,3 4 0,3-4 0,-2 6 0,4-7 0,2 12 0,-3-9 0,5 5 0,-6-4 0,1-3 0,4 4 0,-3 0 0,4-1 0,3 7 0,-4-8 0,22 18 0,-20-16 0,31 20 0,-30-19 0,33 19 0,-30-17 0,28 14 0,-32-16 0,13 2 0,-19-5 0,6-1 0,-4 0 0,1-1 0,-4-3 0,0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09.312"/>
    </inkml:context>
    <inkml:brush xml:id="br0">
      <inkml:brushProperty name="width" value="0.025" units="cm"/>
      <inkml:brushProperty name="height" value="0.025" units="cm"/>
    </inkml:brush>
  </inkml:definitions>
  <inkml:trace contextRef="#ctx0" brushRef="#br0">369 0 24575,'0'16'0,"-3"-8"0,2 8 0,-2-10 0,3 1 0,-11 14 0,8-11 0,-27 35 0,26-33 0,-34 42 0,30-42 0,-28 39 0,27-37 0,-30 46 0,27-42 0,-29 44 0,30-47-6784,-16 30 6784,19-31 0,-7 18 0,8-19 0,0 6 0,4-10 0,0-5 0,2 2 0,-2-2 0,3 2 0,-2 1 6784,1-1-6784,-2 1 0,3 2 0,-3 2 0,-1 8 0,1-8 0,-3 8 0,5-12 0,-8 5 0,8-4 0,-8-2 0,8 0 0,-2-5 0,3 2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26.695"/>
    </inkml:context>
    <inkml:brush xml:id="br0">
      <inkml:brushProperty name="width" value="0.025" units="cm"/>
      <inkml:brushProperty name="height" value="0.025" units="cm"/>
    </inkml:brush>
  </inkml:definitions>
  <inkml:trace contextRef="#ctx0" brushRef="#br0">1118 1517 24575,'-9'0'0,"1"0"0,2-3 0,0 2 0,2-5 0,-2 6 0,-10-15 0,8 12 0,-28-31 0,24 25 0,-30-29 0,23 20 0,-7-2 0,-28-29 0,12 7 0,-20-14 0,29 19 0,-12-11 0,23 22 0,-14-15 0,-1-2 0,9 12-3392,-9-16 0,3 2 3392,18 23 0,-10-19 0,-2-6 0,-7-15 0,2-3-2269,9 17 1,4 5 2268,12 21-3034,-27-65 3034,28 70 3034,-17-47-3034,17 45 0,-15-30 0,16 28 0,-18-29 0,19 42 0,-16-29 0,15 29 0,-17-24 0,17 23 0,-21-26 0,18 24 0,-16-24 0,17 28 0,-10-22 0,10 23 4537,-1-12-4537,3 11 0,5 4 0,-2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27.193"/>
    </inkml:context>
    <inkml:brush xml:id="br0">
      <inkml:brushProperty name="width" value="0.025" units="cm"/>
      <inkml:brushProperty name="height" value="0.025" units="cm"/>
    </inkml:brush>
  </inkml:definitions>
  <inkml:trace contextRef="#ctx0" brushRef="#br0">17 0 24575,'0'7'0,"0"-1"0,0 1 0,0-1 0,3 4 0,-2-3 0,1 3 0,-2 11 0,0-8 0,0 38 0,-2-34 0,-2 60 0,0-57 0,-2 66 0,6-67 0,-6 58 0,5-63 0,1 42 0,4-36 0,5 18 0,-5-17 0,8 4 0,-8-17 0,3 4 0,-2-11 0,-4-1 0,2-4 0,-3 1 0,0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27.572"/>
    </inkml:context>
    <inkml:brush xml:id="br0">
      <inkml:brushProperty name="width" value="0.025" units="cm"/>
      <inkml:brushProperty name="height" value="0.025" units="cm"/>
    </inkml:brush>
  </inkml:definitions>
  <inkml:trace contextRef="#ctx0" brushRef="#br0">0 0 24575,'7'0'0,"5"3"0,-4-2 0,4 2 0,-5-3 0,2 3 0,-2-3 0,20 6 0,-11-2 0,32 5 0,-30-4 0,12 1 0,19-3 0,3 1 0,11 4 0,-20-5 0,-11 3 0,-20-2 0,14-1 0,-19 0 0,-1-3 0,1 3 0,-1-2 0,0 2 0,-2 0 0,2-2 0,-3 2 0,1-3 0,-1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32.734"/>
    </inkml:context>
    <inkml:brush xml:id="br0">
      <inkml:brushProperty name="width" value="0.025" units="cm"/>
      <inkml:brushProperty name="height" value="0.025" units="cm"/>
    </inkml:brush>
  </inkml:definitions>
  <inkml:trace contextRef="#ctx0" brushRef="#br0">55 437 24575,'4'6'0,"2"4"0,-5-3 0,1 3 0,-2-4 0,0 7 0,3-5 0,-2 28 0,5-15-6784,-3 58 6784,1-52-2269,-1 26 1,0 0 2268,-3-31-471,2 33 1,-1 2 470,-1-17-1361,3 28 0,0 2 1361,-2-25 976,3 18 0,1-2-976,-1-30 2877,2 58-2877,1-50-2630,2 58 2630,-5-66 3240,8 55-3240,-11-67 0,14 54 0,-13-52 0,12 44 0,-10-53 0,9 33 0,-9-35 0,10 23 0,-12-23 0,13 14 0,-11-16 1131,8 10-1131,-7-10 950,3 4-950,-4-8 6447,-1 2-6447,3-5 1017,-2 2-1017,2-3 0,1 0 0,-1 0 0,1 0 0,8 0 0,-7 0 0,25 0 0,-23 0 0,52 5 0,-41 0 0,56 4 0,-56-5 0,52 5 0,-36-5 0,24 5 0,5-1 0,7-2 0,16 3 0,-1-1-6784,-29-7 6784,-8 2 0,-1 1 0,2 0-4537,9-3 4537,-1 2-502,-7-3 502,-3 0-2782,-19 0 2782,29 0 0,9 2 0,2 0 0,2-1 0,-5 0 0,21 0 0,0 0 0,-20 0 0,9-1 0,-2 0 0,24 0 0,-3 0 0,-26 0 0,-15 0 0,29 1 0,23 0 0,-26 0 0,-41 0 0,18 1 0,4 0 1239,4 2-1239,-41-3 0,69 8 0,-76-7 412,39 6-412,-40-7 3564,13 2-3564,-19-3 5493,-8-3-5493,-1-3 3897,-3-1-3897,0-6 0,0-11 0,0 10 0,0-62 0,0 57-3392,1-55 0,1-3 3392,-2 44 0,1-29 0,1-20 0,-2 17-225,0 20 225,0-22 0,0-21 0,0 16-4463,0 2 4463,0 8 0,0-7 0,1-7 0,-2 3-1492,-2-19 1492,3 17 0,0-2 0,-3 15 0,0 9 0,2 12-599,-1-15 1,1 5 598,1 33 3130,0-58-3130,0 61 0,0-18 1876,-3 23-1876,0-8 5610,-1 9-5610,-2-11 3545,5 12-3545,-2-4 0,0 5 0,0 1 0,-1-1 0,1 1 0,0 2 0,3-2 0,-3 3 0,3-4 0,0 1 0,-3 2 0,2-2 0,-2 3 0,3-4 0,0 1 0,0-1 0,0 1 0,0 0 0,-3 2 0,0 1 0,-4 3 0,0 0 0,1 0 0,-1-3 0,1 2 0,-16-1 0,12 2 0,-11 0 0,-26-6-6784,-38 2 6784,18-6-2269,-18 6 1,7 1 2268,43-1-1517,-57-1 0,-2 0 1517,54 3-677,-28 0 1,-21-2 0,18 1 676,21-1 0,-33 2 0,-25 0 0,24 0 0,32-2 386,-16 3 1,-18 0-1,15 0-386,5 1 0,-25-1 0,1-1 0,31 1 0,-23-3 0,8 1 0,49 3 1287,-24-2 0,-5 1-1287,4 1 0,-23-3 0,23 2-1727,-22-2 1727,49 3 373,-51-3-373,61 3 2841,-34-3-2841,36 3-66,-27-3 66,27 2 0,-31-2 0,31 3 0,-31-3 0,31 3 0,-30-3 0,30 3 0,-34 0 0,31 0 4582,-32 0-4582,32 0 0,-21 0 0,25 0 5659,-20 0-5659,21 0 766,-18 0-766,18 0 223,-15 0-223,15 0 0,-18 0 0,17 0 0,-20-3 0,21 2 0,-12-2 0,13 3 0,-1 0 0,2 0 0,1 0 0,2 3 0,-2-2 0,6 5 0,-6-3 0,2 7 0,0-3 0,-7 17 0,6-13 0,-14 36 0,14-34 0,-12 55 0,11-52 0,-3 25 0,0-8 0,8-20 0,-5 46 0,6-42 0,-3 42 0,2-10 0,-2-8 0,3 24 0,0-52 0,-3 49 0,3-48 0,-3 22 0,3-9 0,0-16 0,0 34 0,-3-19 0,2 1 0,-2 0 0,3-19 0,-3 8 0,3-9 0,-3 0 0,3-4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35.935"/>
    </inkml:context>
    <inkml:brush xml:id="br0">
      <inkml:brushProperty name="width" value="0.025" units="cm"/>
      <inkml:brushProperty name="height" value="0.025" units="cm"/>
    </inkml:brush>
  </inkml:definitions>
  <inkml:trace contextRef="#ctx0" brushRef="#br0">355 72 24575,'-6'0'0,"-1"0"0,1 0 0,-1 0 0,1 0 0,2 3 0,-2-3 0,2 3 0,-2-3 0,-1 0 0,1 0 0,-1 0 0,1 0 0,-1 0 0,0 0 0,1 0 0,2 3 0,-2-2 0,3 2 0,-4-3 0,0 3 0,1-2 0,-4 2 0,-6-1 0,5-1 0,-5 2 0,10 0 0,-7 1 0,5-1 0,-7 3 0,8-5 0,-3 2 0,6 0 0,-1-2 0,1 4 0,-3-1 0,1 0 0,-1 2 0,1-6 0,2 6 0,-2-2 0,2 2 0,-2 1 0,-1 0 0,1-4 0,2 3 0,1-2 0,0 2 0,0 4 0,-1 0 0,-2-3 0,5 5 0,-2-8 0,1 9 0,1-6 0,-2 3 0,0-7 0,2 12 0,-2-9 0,3 9 0,0-8 0,0-1 0,0 1 0,3-1 0,-2 1 0,2 0 0,-3-1 0,3 1 0,-3-1 0,6-2 0,-5 2 0,5-6 0,-3 3 0,1 0 0,1-2 0,-1 5 0,3-5 0,-4 4 0,3-4 0,-3 2 0,4-3 0,-1 0 0,1 0 0,-1 0 0,1 0 0,-1 3 0,1-2 0,2 2 0,-2-3 0,5 3 0,-4-3 0,1 3 0,9-3 0,-9 0 0,27 0 0,-23 0 0,35 0 0,-25 0-6784,38 0 6784,-39 0-92,30 0 92,-35 0-4506,28 0 4506,-28 0-366,27 0 366,-33 0 0,27 0 0,-28 0 4144,25 0-4144,-25 0 0,26 3 0,-26-2-4207,25 5 4207,-25-5 2377,31 1-2377,-30-2-664,33 3 664,-33-2-108,33 2 108,-33-3 0,36 0 0,-35 0 0,29 0 0,-31 0 0,31 0 0,-30 0 0,39 3 0,-38-2 0,37 2 0,-34-3 0,35 0 0,-35 0 0,38 0 0,-41 0-482,40 3 482,-39-3 0,42 3 0,-42-3 0,42 0 0,-43 0 442,44 0-442,-43 0 0,42 0 0,-43 0 39,32 0-39,-34-3 0,25 3 0,-25-3 0,34 3 0,-32 0 0,41 0 0,-41 0 0,41 0 0,-41 0 0,35 0 0,-37 0 0,34 0 0,-32 0 0,32 0 0,-34 0 0,31 0 0,-30 0 5088,24 0-5088,-25 0 3553,19 0-3553,-20 0 0,18 0 0,-18 0 1149,17-3-1149,-16 2 417,13-2-417,-15 3 0,10 0 0,-10 0 0,10 0 0,-10 0 0,10 0 0,-10 0 0,10 0 0,-10 0 0,12 0 0,-11 0 0,9 0 0,-11-3 0,11 3 0,-6-3 0,6 3 0,-8 0 0,6 0 0,-9 0 0,14-3 0,-12 2 0,9-2 0,-11 3 0,8-3 0,-7 3 0,7-6 0,-8 5 0,5-2 0,-4 3 0,1-5 0,-3 3 0,1-4 0,-3 4 0,4-2 0,-4 0 0,6 2 0,-7-1 0,3-1 0,-2 0 0,2-1 0,-2 1 0,2 1 0,-6-3 0,3 2 0,0 1 0,-2-3 0,2 2 0,-1-2 0,-1-1 0,2 1 0,-3-1 0,0 1 0,0-1 0,0 1 0,0 0 0,0-1 0,0 1 0,-3-1 0,2 1 0,-2-1 0,1 4 0,1-3 0,-5 5 0,5-5 0,-2 3 0,-3-4 0,5 1 0,-8 2 0,6 1 0,-1 1 0,-2 1 0,2-2 0,-2 3 0,2-3 0,-2 2 0,3-2 0,-1 1 0,-2 1 0,3-2 0,-7 3 0,6-3 0,-11 0 0,10-1 0,-16-2 0,12 3 0,-12-4 0,13 4 0,-13-3 0,12 5 0,-15-8 0,15 8 0,-21-8 0,14 6 0,-13-1 0,15 1 0,-21 0 0,22 3 0,-34-3 0,36 3 0,-22-3 0,24 2 0,-24-4 0,22 4 0,-25-2 0,27 3 0,-27-3 0,25 2 0,-30-2 0,30 3 0,-31-2 0,31 1 0,-13-2 0,3 3 0,10 0 0,-27-3 0,3 0 0,5-1 0,-14-2 0,34 5 0,-32-4 0,30 4 0,-38-2 0,37 3-6784,-37-3 6784,38 0-2558,-38-4 2558,37 4-546,-40 0 546,41 0 0,-39-1 0,39 1 0,-32-3 0,33 5 5247,-13-2-5247,-9 3 0,20 0 3638,-41-3-3638,16 0 0,5-1 1003,0 1-1003,0 1 0,20 1-6784,-40-2 6784,38 0-2927,-42 2 2927,40-2-1003,-45 3 1003,49 0-3235,-43 0 3235,43 0 2759,-49 0-2759,44 0 2524,-39 0-2524,23 3 0,5-2 0,-19 2 0,37-3 0,-31 0 0,32 0 0,-23 3 0,23-2 1214,-20 2-1214,18-3 6453,-10 0-6453,12 0 999,-8 0-999,9 0 0,-9 3 0,10-3 0,-4 3 0,4-3 0,-7 0 0,7 0 0,-10 3 0,10-2 0,-8 5 0,9-6 0,-5 3 0,7 0 0,-3-2 0,4 2 0,0 0 0,1-2 0,3 2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38.705"/>
    </inkml:context>
    <inkml:brush xml:id="br0">
      <inkml:brushProperty name="width" value="0.025" units="cm"/>
      <inkml:brushProperty name="height" value="0.025" units="cm"/>
    </inkml:brush>
  </inkml:definitions>
  <inkml:trace contextRef="#ctx0" brushRef="#br0">73 4 24575,'-7'0'0,"1"0"0,-1 0 0,0 0 0,4 3 0,-3-2 0,2 5 0,-2-6 0,2 6 0,-2-5 0,5 5 0,-4-2 0,4 2 0,-2 1 0,0-4 0,2 3 0,-2-2 0,3 2 0,0 1 0,0 0 0,3 2 0,-2-2 0,5 6 0,-3-9 0,1 8 0,2-8 0,0 9 0,1-9 0,5 8 0,-1-8 0,-1 3 0,-1-4 0,-5 0 0,1-3 0,-1 3 0,2-3 0,1 0 0,-1 0 0,1 0 0,-1 0 0,1 0 0,-1 0 0,-2-3 0,1 3 0,-4-6 0,2 2 0,0 1 0,-2-9 0,4 10 0,-1-12 0,0 9 0,1-10 0,-4 7 0,5-7 0,-5 8 0,4-5 0,-4 5 0,2-3 0,-3 4 0,0-1 0,0 1 0,-3 2 0,2-1 0,-5 4 0,6-5 0,-6 5 0,2-1 0,-2-1 0,-1 2 0,3-5 0,-2 6 0,3-3 0,-4 3 0,1 0 0,2 3 0,-2-3 0,5 3 0,-1-3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39.404"/>
    </inkml:context>
    <inkml:brush xml:id="br0">
      <inkml:brushProperty name="width" value="0.025" units="cm"/>
      <inkml:brushProperty name="height" value="0.025" units="cm"/>
    </inkml:brush>
  </inkml:definitions>
  <inkml:trace contextRef="#ctx0" brushRef="#br0">0 168 24575,'3'-3'0,"-2"-3"0,4 5 0,-4-5 0,5 6 0,-5-6 0,4 2 0,-1-2 0,2-1 0,-2 1 0,5-1 0,-8 1 0,11-3 0,-11 1 0,10-1 0,-9 3 0,9-4 0,-9 3 0,6-2 0,-4 5 0,0-2 0,-1 3 0,-1-1 0,-1-1 0,5 4 0,-5-5 0,1 2 0,1 1 0,-2-3 0,2 3 0,-3-1 0,0 1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0.596"/>
    </inkml:context>
    <inkml:brush xml:id="br0">
      <inkml:brushProperty name="width" value="0.025" units="cm"/>
      <inkml:brushProperty name="height" value="0.025" units="cm"/>
    </inkml:brush>
  </inkml:definitions>
  <inkml:trace contextRef="#ctx0" brushRef="#br0">1 101 24575,'3'-3'0,"3"2"0,-2-2 0,-1 0 0,3 0 0,-2-4 0,2 1 0,0-1 0,1 1 0,11-9 0,-12 6 0,26-12 0,-25 16 0,17-6 0,-17 10 0,-1 1 0,-3 4 0,0 0 0,-2 1 0,5 11 0,-6-7 0,3 10 0,-3-13 0,3 1 0,-2-1 0,2 1 0,0-3 0,-3 1 0,6-4 0,-2 2 0,2-3 0,1 0 0,5-3 0,-4 0 0,21-7 0,-18 6 0,30-5 0,-30 9 0,10-6 0,4 5 0,-16-2 0,32 3 0,-31 0 0,11 0 0,-18 3 0,3-2 0,-5 5 0,5-6 0,-6 6 0,6-5 0,-2 5 0,2-5 0,1 2 0,-1-3 0,1 0 0,-1 0 0,3 0 0,-1 0 0,10 2 0,-10-1 0,7 2 0,-11 0 0,7 1 0,-6-1 0,8 6 0,-7-7 0,1 3 0,-1-2 0,3-2 0,-1 2 0,9-3 0,-8 0 0,18-3 0,-15 2 0,30-4 0,-27 4 0,14-2 0,1 0 0,-18 2 0,32-1 0,-34 2 0,13 0 0,-12 5 0,-4 0 0,1 1 0,-7 0 0,5-2 0,-3 0 0,4-2 0,-1-2 0,1 0 0,-1 0 0,6 0 0,-4 0 0,5 0 0,10 0 0,-9 0 0,33 0 0,-29 0 0,38 3 0,-40-2 0,45 5 0,-47-5 0,41 5 0,-40-3 0,32 1 0,-18-1 0,1-3 0,-9 0 0,-15 0 0,-2-3 0,-1-1 0,0-2 0,-3 2 0,3 1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3.181"/>
    </inkml:context>
    <inkml:brush xml:id="br0">
      <inkml:brushProperty name="width" value="0.025" units="cm"/>
      <inkml:brushProperty name="height" value="0.025" units="cm"/>
    </inkml:brush>
  </inkml:definitions>
  <inkml:trace contextRef="#ctx0" brushRef="#br0">1 1 24575,'12'0'0,"-4"0"0,4 0 0,-5 0 0,-1 0 0,0 0 0,1 0 0,8 0 0,-6 0 0,32 0 0,-28 0 0,39 0 0,-40 0 0,46 0 0,-44 0 0,67 0 0,-63 0-6784,78 0 6784,-78 0-4537,81 0 4537,-81 0-3034,78 0 3034,-79 0-720,67 0 720,-66 0 0,59 0 0,-59 0 0,54 3 0,-57-2 0,43 4 0,-44-4 1954,45 2-1954,-41-3 0,49 3 0,-51-2 0,46 2 0,-46-3 3646,16 0-3646,3 0 0,-21 0 0,56 0 0,-55 0-79,46 0 79,-50 0 0,42 0 0,-40 0 0,45 3 0,-45-3 1074,54 9-1074,-20-7 0,4 6-3975,20-7 3975,-54 2 0,53-3 0,-56 0 1134,24 0-1134,-5 0 0,11 3 0,-4-2-3034,33 2 3034,-58-3 0,26 0 1608,-17 0-1608,-13 0 0,38 3 0,-36-3 2976,48 3-2976,-44-3 0,48 0 0,-46 0 0,43 0 0,-47 0 0,55 0 0,-54 0 0,57 0 0,-60 0 0,43 0 0,-31 0 0,6 0 5305,-5 0-5305,-18 0 2952,4 0-2952,-5 0 1514,-1 0-1514,1 0 0,5 0 0,-4 0 0,7 0 0,-8 0 0,11 0 0,-9 0 0,11 0 0,-12 0 0,10 0 0,-10 0 0,4 0 0,-5 0 0,-1 0 0,1-3 0,-1 3 0,1-3 0,5 3 0,-4 0 0,10-3 0,-10 2 0,7-2 0,-8 3 0,2 0 0,-8 0 0,-2 0 0,-8 0 0,4 0 0,0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4.659"/>
    </inkml:context>
    <inkml:brush xml:id="br0">
      <inkml:brushProperty name="width" value="0.025" units="cm"/>
      <inkml:brushProperty name="height" value="0.025" units="cm"/>
    </inkml:brush>
  </inkml:definitions>
  <inkml:trace contextRef="#ctx0" brushRef="#br0">1 0 8191,'3'3'0,"6"1"5063,-8 3-5063,8-4 2818,-6 3-2818,4-5 1719,-3 5-1719,4 0 6784,-6 2-6784,12 7 0,-9-7 0,10 7 0,-11-7 0,8 1 0,-11-2 0,8-4 0,-3 6 0,4-5 0,-2 6 0,0-6 0,-4-1 0,2-3 0,-2 0 0,-1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5.328"/>
    </inkml:context>
    <inkml:brush xml:id="br0">
      <inkml:brushProperty name="width" value="0.025" units="cm"/>
      <inkml:brushProperty name="height" value="0.025" units="cm"/>
    </inkml:brush>
  </inkml:definitions>
  <inkml:trace contextRef="#ctx0" brushRef="#br0">119 0 24575,'-6'10'0,"2"-3"0,-3 3 0,1-7 0,6 3 0,-9 1 0,4 0 0,-4 5 0,5-4 0,-5 4 0,8-4 0,-8 4 0,6-5 0,-4 3 0,3-4 0,-2-2 0,6 2 0,-6-2 0,2 2 0,1 1 0,-3-4 0,5 3 0,-5-5 0,5 2 0,-1-3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6.938"/>
    </inkml:context>
    <inkml:brush xml:id="br0">
      <inkml:brushProperty name="width" value="0.025" units="cm"/>
      <inkml:brushProperty name="height" value="0.025" units="cm"/>
    </inkml:brush>
  </inkml:definitions>
  <inkml:trace contextRef="#ctx0" brushRef="#br0">619 2570 24575,'0'-7'0,"0"1"0,0-1 0,0-2 0,0 2 0,-3-5 0,2-4 0,-5-4-6784,-4-55 6784,5 43-911,-7-27 1,-1-1 910,7 22 0,-11-25 0,-1-3 0,4 3 0,-10-24 0,-2-2 0,4 18 0,5 16 0,0 0 0,-7-19 0,8 26 0,1-7 0,-1-1 0,1 3 0,-2-12 0,1 3 0,5 26 0,-1-20 0,0 0 5883,2 24-5883,-6-47 0,5 34 0,-7-34 0,10 41-4062,-11-37 4062,14 51 0,-6-31 0,7 39-4537,-6-32 4537,6 29 0,-5-28 0,6 20 4537,-1 2-4537,-2-10 0,3 28 0,-4-19 0,3 21 6784,1-10-6784,3 8 0,0 1 0,0-1 0,0 1 0,-3 2 0,3-2 0,-3 3 0,3-4 0,-3 4 0,2-6 0,-2 5 0,0-17 0,0 12 0,-1-15 0,1 16 0,0-13 0,2 13 0,-4-10 0,4 10 0,-5-7 0,5 7 0,-5-10 0,6 11 0,-3-9 0,0 6 0,-1-8 0,1 6 0,-3-6 0,5 11 0,-2-2 0,3 2 0,0 1 0,0-1 0,-3 4 0,2-3 0,-2 2 0,1-2 0,1-1 0,-2 1 0,3 0 0,-3 2 0,2-2 0,-2 3 0,3-4 0,0 1 0,-3 2 0,3-2 0,-3 6 0,3-3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7.688"/>
    </inkml:context>
    <inkml:brush xml:id="br0">
      <inkml:brushProperty name="width" value="0.025" units="cm"/>
      <inkml:brushProperty name="height" value="0.025" units="cm"/>
    </inkml:brush>
  </inkml:definitions>
  <inkml:trace contextRef="#ctx0" brushRef="#br0">217 0 8191,'0'10'0,"0"-3"5063,0 3-5063,-2-4 2818,1 1-2818,-2-1 1719,3 1-1719,-9 26 0,4-20 0,-13 40 0,10-32 6784,-5 8-6784,-5 33-6784,-6 3 6784,5 0-2243,-13 30 2243,25-76-3794,-17 56 3794,19-59 0,-4 17-1564,3-3 1564,5-18 3019,-8 39-3019,8-31 1785,-2 9-1785,3-10 5399,0-12-5399,3-1 4182,1-3-4182,2-6 0,1 3 0,-4-6 0,6-3 0,-5 1 0,11-22 0,-10 22 0,4-12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48.099"/>
    </inkml:context>
    <inkml:brush xml:id="br0">
      <inkml:brushProperty name="width" value="0.025" units="cm"/>
      <inkml:brushProperty name="height" value="0.025" units="cm"/>
    </inkml:brush>
  </inkml:definitions>
  <inkml:trace contextRef="#ctx0" brushRef="#br0">0 1 8191,'7'0'0,"-4"2"5063,3 2-5063,1 0 2818,-3 2-2818,7-3 0,-6 1 0,4 2 0,9 6 0,-9-6 0,27 20 0,-26-19 0,43 29 0,-40-25 1719,43 25-1719,-36-27 4412,9 9-4412,-14-14 0,-9 2 0,1-5 0,-1 4 0,1-4 0,-1 2 0,0-3 0,1 3 0,-1 1 0,1-1 2372,-1 0-2372,15 6 0,-11-7 0,17 10 0,-22-8 0,9-1 0,-9 0 0,4-3 0,-6 3 0,3-2 0,-5 5 0,8-6 0,-5 3 0,2 0 0,-3-2 0,-3 2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3.673"/>
    </inkml:context>
    <inkml:brush xml:id="br0">
      <inkml:brushProperty name="width" value="0.025" units="cm"/>
      <inkml:brushProperty name="height" value="0.025" units="cm"/>
    </inkml:brush>
  </inkml:definitions>
  <inkml:trace contextRef="#ctx0" brushRef="#br0">0 44 24575,'4'3'0,"5"6"0,-8-1 0,5 5 0,-6-6 0,3 14 0,-2-8 0,5 24 0,-6-23 0,6 40 0,-5-37-6784,5 56 6784,-3-55-4537,1 68 4537,-1-65-3034,-3 78 3034,0-78-1870,0 75 1870,0-79 297,0 70-297,0-72 1091,3 63-1091,-3-63 0,3 48 0,-3-51 0,3 15 2794,-2-2-2794,2 1 3710,-3 5-3710,0 9 0,0-26 4829,0 22-4829,0-27 0,0 16 0,0-17 3504,0 8-3504,0-9 0,0 5 0,0-4 0,0 1 0,-3-2 0,2 3 0,-2-3 0,3 6 0,0-6 0,0 3 0,0-4 0,0 1 0,-3-3 0,3 2 0,-3-3 0,3 4 0,2-3 0,2-1 0,3-3 0,-1 3 0,4-3 0,0 6 0,23 1 0,-17-3 0,48 5 0,-48-5-6784,77 3 6784,-73-4-2269,39 2 1,2-1 2268,-36-2-1517,50 4 0,3 0 1517,-45-4-677,30 3 1,21 2 0,-19-2 676,-22-2 0,30 1 0,22 2 0,-21-2 0,-28-3 0,38 1 0,26 1 0,-22-1 0,-19-1 0,12 1 0,18-1 0,-23 0 0,-31-1 0,52 0 0,0 0 0,-49 0 0,36 0 0,-3 0 0,-43 0 0,34 2 0,0 0 0,-40-1 0,28 1 0,-5 0 0,-39-2 1403,58 0-1403,-57 0 0,59 0 0,-59 0 0,45 0 0,-46 0 0,52 0 0,-53 0 0,68 0 0,-64 0 0,62 3 0,-61-3 0,51 3 0,-53-3 2202,58 3-2202,-54-2 0,53 5 0,-55-5 0,50 8 0,-51-8 0,46 8 0,-50-8 3815,15 2-3815,0 0 0,-18-3 5704,44 3-5704,-17 0 0,1-2 0,7 2 0,-34-3 0,23 0 0,-23 0 0,20 0 0,-23 0 1962,22 0-1962,-22 0 1298,20 0-1298,-21 0 0,15 0 0,-15 0 0,18 0 0,-18 0 0,15 0 0,-16 0 0,10 0 0,-10 0 0,4 0 0,-5 0 0,5 3 0,-4-2 0,8 2 0,-9-3 0,5 0 0,-5 0 0,3 0 0,-4 0 0,4 0 0,-3 0 0,3 0 0,-4 0 0,-2-3 0,-1-1 0,-3-3 0,3 4 0,-3-9 0,3 1 0,0-8 0,-2 5 0,5-19 0,-6 22 0,6-40 0,-5 39 0,5-47 0,-6 45-6784,3-59 6784,0 57-4537,1-63 4537,0 63-573,1-69 573,-1 65 0,3-48 0,-4 54 0,0-39 0,-3 39 0,3-48 0,-2 40 0,2-21 0,-3 25 0,0-11 0,0 18 4253,0-24-4253,0 25 6360,0-23-6360,0 23 1281,0-19-1281,0 19 0,0-20 0,0 21 0,0-21 0,0 21 0,0-15 0,0 16 0,0-10 0,0 10 0,0-8 0,0 9 0,0-2 0,0 2 0,0 1 0,0-1 0,0 0 0,0 1 0,0-4 0,0 3 0,0-2 0,0 2 0,0 1 0,3-1 0,-3 1 0,3-1 0,-3 1 0,0-1 0,0 0 0,0 1 0,-3 2 0,2-2 0,-4 6 0,4-6 0,-5 5 0,5-5 0,-5 6 0,3-6 0,-4 5 0,-9-5 0,10 3 0,-38-7 0,30 6 0,-67-11 0,54 13-3392,-23-5 0,0 0 3392,23 5-2269,-31-5 1,0-1 2268,30 5-1517,-40-4 0,-1-1 1517,39 7-1015,-55-6 1,-3 0 1014,46 5 0,-50-4 0,1 1 0,55 4 0,-53-2 0,-1 0 0,48 2 0,-50 0 0,1 0 0,54 1 103,-46-2 0,1 1-103,47 0 0,-37-2 0,2 0 0,43 2 0,-40-2 0,-1 1 0,40 1 396,-36-2 0,0 0-396,36 2-244,-63-5 244,70 3 1341,-77-1-1341,71 1 3066,-37 3-3066,19-3 0,24 0-1439,-67-4 1439,64 4 0,-66 0 0,75 3-29,-77-3 29,70 2 0,-68-2 0,31 3 3858,7 0-3858,-39 0 5770,71 0-5770,-57 0 0,60 0 0,-56 0 0,55 0 0,-63 0 0,65 0 0,-67 0 0,67 0 0,-67 0 0,67 0 3063,-29 0-3063,3 0 0,26 0 0,-56 3 0,29-2 0,-1 2 0,-16-3 0,48 0 0,-36 0 0,37 0 0,-26 0 0,28 0 0,-18 0 0,18 0 0,-10 0 0,12 0 0,-6 0 0,6 0 0,-6 0 0,6 0 0,-3 0 0,4 0 0,-1 0 0,0 0 0,1 0 0,-1 0 0,3 0 0,1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065"/>
    </inkml:context>
    <inkml:brush xml:id="br0">
      <inkml:brushProperty name="width" value="0.025" units="cm"/>
      <inkml:brushProperty name="height" value="0.025" units="cm"/>
    </inkml:brush>
  </inkml:definitions>
  <inkml:trace contextRef="#ctx0" brushRef="#br0">955 0 24575,'-3'4'0,"2"2"0,-5-2 0,3 2 0,-4 1 0,3 0 0,-8 8 0,7-6 0,-19 27 0,14-24-6784,-35 57 6784,35-52-2269,-21 27 1,0 1 2268,20-25-1517,-23 29 0,-1 1 1517,20-28-1015,-27 41 1,-2-1 1014,25-38 822,-18 27 0,0 2-822,13-21 0,-10 14 0,0 1 0,7-6 0,-11 13 0,2-4 0,22-29 0,-19 28 0,1 0 0,21-30-1487,-40 58 1487,44-64 1310,-20 35-1310,18-37 0,-12 28 0,15-29 2756,-9 21-2756,12-22 4120,-4 15-4120,0-15 5476,4 6-5476,0-8 2565,-3 0-2565,4-1 0,-7 1 0,9 0 0,-6-4 0,5 3 0,-2-2 0,0 0 0,2 2 0,-2-3 0,0 1 0,0-1 0,-1-3 0,1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648"/>
    </inkml:context>
    <inkml:brush xml:id="br0">
      <inkml:brushProperty name="width" value="0.025" units="cm"/>
      <inkml:brushProperty name="height" value="0.025" units="cm"/>
    </inkml:brush>
  </inkml:definitions>
  <inkml:trace contextRef="#ctx0" brushRef="#br0">127 0 24575,'0'7'0,"0"0"0,0-1 0,0 1 0,0 0 0,-3 11 0,-1-5 0,-6 29 0,3-26 0,-9 35 0,11-39-1840,-4 15 1840,9-20 0,-3-1 0,0 1 0,-1 0 0,1-1 0,0 7 0,2-5 0,-4 5 0,-2 8 0,2-11 0,-9 33 0,8-32 0,-6 29 0,8-31 1840,1 16-1840,3-17 0,3 1 0,1-6 0,2-3 0,1 0 0,-4-3 0,3 3 0,7-15 0,-8 9 0,25-23 0,-23 18 0,34-30 0,-29 32 0,35-34 0,-35 35 0,35-28 0,-35 29 0,32-22 0,-33 26 0,24-20 0,-28 17 0,16-6 0,-18 8 0,5-1 0,-4 4 0,-3-5 0,4 5 0,-1-2 0,1 1 0,-1 1 0,4-5 0,-6 5 0,2-2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143"/>
    </inkml:context>
    <inkml:brush xml:id="br0">
      <inkml:brushProperty name="width" value="0.025" units="cm"/>
      <inkml:brushProperty name="height" value="0.025" units="cm"/>
    </inkml:brush>
  </inkml:definitions>
  <inkml:trace contextRef="#ctx0" brushRef="#br0">1 0 24575,'0'7'0,"0"0"0,0-1 0,0 1 0,2 0 0,-1-1 0,5 13 0,-5-10 0,10 40 0,-6-35-6784,14 57 6784,-14-55-4537,18 73 4537,-17-70 0,18 58 0,-10-49-3034,12 38 3034,-11-33 0,18 42 0,-23-56 0,11 26 0,0 1 0,-9-27-1015,9 27 1,0 0 1014,-11-27 1935,20 44-1935,-18-39 0,15 29 0,-17-31 2213,16 26-2213,-20-37 0,15 28 0,-16-29 0,15 26 0,-17-25 4084,15 19-4084,-14-21 193,11 21-193,-7-19 0,7 19 0,-10-21 0,4 6 6202,-9-8-6202,6-3 1757,-5 2-1757,2-3 0,0 1 0,-3 2 0,9 1 0,-8 0 0,8 3 0,-8-4 0,5 1 0,-6-1 0,0-2 0,0 2 0,-6-5 0,5 2 0,-2-3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947"/>
    </inkml:context>
    <inkml:brush xml:id="br0">
      <inkml:brushProperty name="width" value="0.025" units="cm"/>
      <inkml:brushProperty name="height" value="0.025" units="cm"/>
    </inkml:brush>
  </inkml:definitions>
  <inkml:trace contextRef="#ctx0" brushRef="#br0">196 1 24575,'2'4'0,"2"10"0,3-11 0,-4 12 0,0-11 0,0 8 0,-2-3-8503,8 21 8503,-8-19-843,14 40 843,-13-38 0,12 35 0,-9-31 0,7 26 0,-5-25 0,6 24 0,-9-32 0,5 27 0,-9-27 0,6 20 0,-5-21 0,2 7 0,-3-10 5514,-3-2-5514,-1-1 3832,-2-3-3832,-1 0 0,0-3 0,1 2 0,-10-7 0,7 6 0,-18-7 0,17 9 0,-14-9 0,13 8 0,-17-14 0,11 13 0,-11-13 0,17 14 0,-10-14 0,12 13 0,-15-9 0,18 7 0,-9 0 0,11 1 0,0 0 0,-1 0 0,1-1 0,-3 1 0,3 3 0,2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52.532"/>
    </inkml:context>
    <inkml:brush xml:id="br0">
      <inkml:brushProperty name="width" value="0.025" units="cm"/>
      <inkml:brushProperty name="height" value="0.025" units="cm"/>
    </inkml:brush>
  </inkml:definitions>
  <inkml:trace contextRef="#ctx0" brushRef="#br0">0 79 24575,'0'-7'0,"0"1"0,0-1 0,0 1 0,3-1 0,1 1 0,2-1 0,-2 1 0,2 2 0,3-4 0,-1 6 0,10-6 0,-10 7 0,13-2 0,-13 3 0,16 0 0,-13 0 0,11 0 0,-11 0 0,7 3 0,-13 1 0,6 2 0,-7 1 0,2-1 0,-2 1 0,-1-1 0,-3 7 0,0 7 0,0-5 0,-6 15 0,4-21 0,-12 16 0,12-17 0,-22 16 0,18-18 0,-21 21 0,18-25 0,-18 22 0,17-21 0,-14 14 0,16-15 0,-4 7 0,8-6 0,4 1 0,1 2 0,4-6 0,2 6 0,-3-2 0,19 11 0,-16-6 0,17 9 0,-17-10 0,14 10 0,-12-9 0,9 9 0,-11-11 0,-1 9 0,-2-8 0,-1 13 0,-3-12 0,-3 21 0,2-20 0,-2 11 0,0-14 0,-6 5 0,1-4 0,-8 7 0,9-7 0,-8 4 0,7-7 0,-8 3 0,9-7 0,-8 5 0,7-5 0,-8 4 0,9-4 0,-5 5 0,4-5 0,-1 2 0,5 0 0,1-3 0,3 3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0:53.780"/>
    </inkml:context>
    <inkml:brush xml:id="br0">
      <inkml:brushProperty name="width" value="0.025" units="cm"/>
      <inkml:brushProperty name="height" value="0.025" units="cm"/>
    </inkml:brush>
  </inkml:definitions>
  <inkml:trace contextRef="#ctx0" brushRef="#br0">789 84 24575,'-6'0'0,"-12"-5"0,8 3 0,-8-4 0,11 6 0,-11 0 0,8 0 0,-8 0 0,-6-2 0,-7 1 0,1-2 0,-17 6 0,35-2 0,-35 5 0,35-6 0,-15 3 0,20 0 0,1-2 0,-1 2 0,1-3 0,-1 0 0,0 3 0,-5-3 0,4 6 0,-4-5 0,-18 11 0,17-10 0,-46 21 0,45-19 0,-42 22 0,44-20 0,-32 18 0,33-15 0,-22 15 0,24-15 0,-15 18 0,18-18 0,-15 24 0,16-23 0,-10 32 0,11-30 0,-8 38 0,10-37 0,-6 40 0,7-41 0,-2 45 0,3-41 0,3 38 0,1-37 0,8 32 0,-4-29 0,12 23 0,-11-27-1228,6 6 1228,-11-16 0,-1 1 0,2 5 0,0-4 0,4 5 0,3 5 0,-4-9 0,13 24 0,-12-25 0,20 27 0,-19-28 0,34 35 0,-32-31 0,35 31 0,-36-35 0,33 28 0,-33-27 0,39 27 0,-38-27 0,37 21 0,-37-26 0,40 23 0,-39-22 0,46 19 0,-46-21 0,45 13 0,-45-13 0,42 6 0,-43-7 0,38-4 0,-39 2 0,36-16 0,-35 14 0,37-26 0,-37 22 0,38-31 0,-41 27 0,34-30 0,-38 30 0,18-13 0,-11-8 0,-3 22 1228,17-59-1228,-8 21 0,-1-4 0,3-18 0,-15 56 0,8-52 0,-10 51 0,0-58 0,-3 58 0,0-52 0,0 55 0,-3-50 0,0 49 0,-10-43 0,8 45 0,-15-36 0,17 36 0,-27-36 0,23 38 0,-26-34 0,24 35 0,-24-30 0,23 31 0,-26-24 0,28 24 0,-12-8 0,2-2 0,5 13 0,-27-25 0,26 26 0,-30-23 0,29 23 0,-30-17 0,13 18 0,7-7 0,4 9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1:54.375"/>
    </inkml:context>
    <inkml:brush xml:id="br0">
      <inkml:brushProperty name="width" value="0.025" units="cm"/>
      <inkml:brushProperty name="height" value="0.025" units="cm"/>
    </inkml:brush>
  </inkml:definitions>
  <inkml:trace contextRef="#ctx0" brushRef="#br0">757 94 24575,'-7'0'0,"-5"0"0,1 0 0,-2 0 0,3 0 0,4 3 0,-1-2 0,-20 8 0,10-5 0,-38 12 0,33-11 0,-50 24 0,53-24-6784,-52 33 6784,58-34-1026,-20 17 1026,27-17 0,-1-1 0,1 3 0,-1-5 0,0 5 0,1-3 0,-1 1 0,1 2 6276,-1-3-6276,-5 7 0,4-3 1534,-5 3-1534,-14 11 0,16-11 0,-40 35 0,36-27-6784,-36 46 6784,39-44-4537,-29 63 4537,34-66-3034,-20 75 3034,19-73-2029,-5 70 2029,10-69 0,0 66 0,3-70 0,2 58 0,2-58 1879,11 50-1879,-3-46 0,21 43 0,-20-47 258,40 46-258,-40-51 2107,49 44-2107,-47-46-2622,62 45 2622,-57-44 0,33 17 0,1-2 0,-30-19-119,36 12 1,0-1 118,-34-11-693,34 4 1,0-2 692,-33-3 0,37 0 0,1-1 0,-37-4 0,39 2 0,0-1 0,-39-1 732,32-2 1,0-1-733,-30 1 0,22-7 0,-1-2 0,-24 5 0,63-24 0,-74 21 2201,48-21-2201,-50 18 0,40-30 0,-42 27 0,43-46 0,-46 47 0,41-62 0,-41 61 0,31-64 0,-36 64-2044,25-64 2044,-26 64 432,17-64-432,-18 64 601,4-60-601,-7 60 0,-5-55 0,5 56-516,-13-50 516,11 48 0,-23-43 0,22 44 0,-25-38 0,22 41 0,-26-38 0,23 39 0,-29-33 0,31 33 0,-41-36 0,38 38 3052,-39-34-3052,30 30-654,-38-26 654,34 22 0,-50-21 0,56 31 3128,-24-13-3128,-3 5 0,27 5 0,-57-16 0,55 17 0,-58-12 0,57 16 0,-57-12 0,61 15 0,-46-7 0,48 6 0,-36 3 0,36-3 0,-23 3 0,28 0 1880,-20 3-1880,12 0 55,-3 1-55,6 2 6784,8-3-6784,1 1 0,2 2 0,-2-5 0,6 5 0,-9-3 0,7 4 0,-6-1 0,7 1 0,-5 2 0,5-1 0,-5-2 0,6-3 0,-3-3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09.971"/>
    </inkml:context>
    <inkml:brush xml:id="br0">
      <inkml:brushProperty name="width" value="0.025" units="cm"/>
      <inkml:brushProperty name="height" value="0.025" units="cm"/>
    </inkml:brush>
  </inkml:definitions>
  <inkml:trace contextRef="#ctx0" brushRef="#br0">0 156 24575,'10'-3'0,"-3"2"0,2-2 0,-5 0 0,2 3 0,12-9 0,-8 8 0,39-14 0,-35 13 0,41-12 0,-35 9 0,47-10 0,-43 10 0,20-3 0,0 2 0,-28 5 0,65-11 0,-59 11 0,46-11 0,-47 11 0,36-11 0,-16 11 0,-2-5 0,8 3 0,-37 2 0,22-4 0,-22 1 0,10 0 0,-12 2 0,-2 2 0,-3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01.391"/>
    </inkml:context>
    <inkml:brush xml:id="br0">
      <inkml:brushProperty name="width" value="0.025" units="cm"/>
      <inkml:brushProperty name="height" value="0.025" units="cm"/>
    </inkml:brush>
  </inkml:definitions>
  <inkml:trace contextRef="#ctx0" brushRef="#br0">1 315 24575,'6'-9'0,"1"-2"0,-4 1 0,3 4 0,-5 0 0,2 3 0,-1-1 0,2-10 0,0 8 0,4-21 0,-1 15-6784,6-27 6784,-5 25-1443,6-33 1443,-12 36 0,12-27 0,-9 28 0,1-8 0,-3 12 0,-3-1 0,0 1 6069,3 2-6069,-2-1 2158,4 4-2158,-4 1 0,5 1 0,0 7 0,-1-3 0,6 10 0,-7-4 0,9 8 0,-6-11 0,8 16 0,-7-15 0,7 16 0,-8-17 0,2 7 0,-2-14 0,-1 14 0,1-13 0,-4 10 0,3-12 0,-5 6 0,2-5 0,-3 2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02.259"/>
    </inkml:context>
    <inkml:brush xml:id="br0">
      <inkml:brushProperty name="width" value="0.025" units="cm"/>
      <inkml:brushProperty name="height" value="0.025" units="cm"/>
    </inkml:brush>
  </inkml:definitions>
  <inkml:trace contextRef="#ctx0" brushRef="#br0">0 250 24575,'3'-10'0,"1"3"0,-1-2 0,0 2 0,0 4 0,4-15 0,-3 12 0,5-18 0,-6 16 0,1-4 0,4 0 0,-6 4 0,6-4 0,-1 0 0,0-2 0,5-11 0,-7 10 0,3-6 0,-4 17 0,-1-8 0,0 8 0,0-3 0,-2 7 0,5 1 0,-6 5 0,3-2 0,3 5 0,-5-2 0,11 9 0,-8-5 0,8 14 0,-4-13 0,1 9 0,-3-8 0,10 13 0,-11-10 0,15 14 0,-15-21 0,11 9 0,-12-11 0,4 0 0,-4-4 0,0 0 0,-2 0 0,1 4 0,1-1 0,0-2 0,-2-1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15.662"/>
    </inkml:context>
    <inkml:brush xml:id="br0">
      <inkml:brushProperty name="width" value="0.025" units="cm"/>
      <inkml:brushProperty name="height" value="0.025" units="cm"/>
    </inkml:brush>
  </inkml:definitions>
  <inkml:trace contextRef="#ctx0" brushRef="#br0">0 111 8191,'4'3'0,"-1"0"5063,0 4-5063,-3-1 2818,6-2-2818,-5 2 1719,2 0-1719,0 2 6784,0 4-6784,1-4 0,-1 1 0,-3-2 0,0-1 0,3-2 0,-3 2 0,3-3 0,-3 4 0,3 2 0,-2-1 0,7 4 0,-6-2 0,12 6 0,-12-5 0,13 8 0,-11-14 0,17 15 0,-15-14 0,20 15 0,-23-13-6784,20 11 6784,-17-14 0,17 9 0,-14-9 0,6 1 0,0 3 0,5-2 0,-2 1 0,9 0 0,-18-7 0,14 5 0,-14-5 0,15 2 0,-16-3 6784,22 0-6784,-20 0 0,19-3 0,-20 2 0,20-8 0,-19 8 0,20-10 0,-22 9-6784,22-9 6784,-20 9 0,16-9 0,-15 6 0,11-4 0,-14 3 0,15-4 0,-17 6 0,15-8 0,-16 8 6784,12-8-6784,-15 5 0,16-5 0,-13 7 0,13-9 0,-13 9 0,9-10 0,-10 8 0,6-6 0,-7 6 0,3-5 0,-5 5 0,5-8 0,-6 7 0,3-4 0,-3 5 0,0 1 0,3-1 0,-2 1 0,2-4 0,-3 3 0,2-11 0,-1 10 0,2-10 0,-3 10 0,0-4 0,0 5 0,3-2 0,-2 2 0,2 1 0,-3-1 0,2 4 0,-1-3 0,2 2 0,-3-2 0,0-1 0,0 1 0,0-1 0,0 1 0,0 0 0,0 2 0,0 1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3.673"/>
    </inkml:context>
    <inkml:brush xml:id="br0">
      <inkml:brushProperty name="width" value="0.025" units="cm"/>
      <inkml:brushProperty name="height" value="0.025" units="cm"/>
    </inkml:brush>
  </inkml:definitions>
  <inkml:trace contextRef="#ctx0" brushRef="#br0">0 44 24575,'4'3'0,"5"6"0,-8-1 0,5 5 0,-6-6 0,3 14 0,-2-8 0,5 24 0,-6-23 0,6 40 0,-5-37-6784,5 56 6784,-3-55-4537,1 68 4537,-1-65-3034,-3 78 3034,0-78-1870,0 75 1870,0-79 297,0 70-297,0-72 1091,3 63-1091,-3-63 0,3 48 0,-3-51 0,3 15 2794,-2-2-2794,2 1 3710,-3 5-3710,0 9 0,0-26 4829,0 22-4829,0-27 0,0 16 0,0-17 3504,0 8-3504,0-9 0,0 5 0,0-4 0,0 1 0,-3-2 0,2 3 0,-2-3 0,3 6 0,0-6 0,0 3 0,0-4 0,0 1 0,-3-3 0,3 2 0,-3-3 0,3 4 0,2-3 0,2-1 0,3-3 0,-1 3 0,4-3 0,0 6 0,23 1 0,-17-3 0,48 5 0,-48-5-6784,77 3 6784,-73-4-2269,39 2 1,2-1 2268,-36-2-1517,50 4 0,3 0 1517,-45-4-677,30 3 1,21 2 0,-19-2 676,-22-2 0,30 1 0,22 2 0,-21-2 0,-28-3 0,38 1 0,26 1 0,-22-1 0,-19-1 0,12 1 0,18-1 0,-23 0 0,-31-1 0,52 0 0,0 0 0,-49 0 0,36 0 0,-3 0 0,-43 0 0,34 2 0,0 0 0,-40-1 0,28 1 0,-5 0 0,-39-2 1403,58 0-1403,-57 0 0,59 0 0,-59 0 0,45 0 0,-46 0 0,52 0 0,-53 0 0,68 0 0,-64 0 0,62 3 0,-61-3 0,51 3 0,-53-3 2202,58 3-2202,-54-2 0,53 5 0,-55-5 0,50 8 0,-51-8 0,46 8 0,-50-8 3815,15 2-3815,0 0 0,-18-3 5704,44 3-5704,-17 0 0,1-2 0,7 2 0,-34-3 0,23 0 0,-23 0 0,20 0 0,-23 0 1962,22 0-1962,-22 0 1298,20 0-1298,-21 0 0,15 0 0,-15 0 0,18 0 0,-18 0 0,15 0 0,-16 0 0,10 0 0,-10 0 0,4 0 0,-5 0 0,5 3 0,-4-2 0,8 2 0,-9-3 0,5 0 0,-5 0 0,3 0 0,-4 0 0,4 0 0,-3 0 0,3 0 0,-4 0 0,-2-3 0,-1-1 0,-3-3 0,3 4 0,-3-9 0,3 1 0,0-8 0,-2 5 0,5-19 0,-6 22 0,6-40 0,-5 39 0,5-47 0,-6 45-6784,3-59 6784,0 57-4537,1-63 4537,0 63-573,1-69 573,-1 65 0,3-48 0,-4 54 0,0-39 0,-3 39 0,3-48 0,-2 40 0,2-21 0,-3 25 0,0-11 0,0 18 4253,0-24-4253,0 25 6360,0-23-6360,0 23 1281,0-19-1281,0 19 0,0-20 0,0 21 0,0-21 0,0 21 0,0-15 0,0 16 0,0-10 0,0 10 0,0-8 0,0 9 0,0-2 0,0 2 0,0 1 0,0-1 0,0 0 0,0 1 0,0-4 0,0 3 0,0-2 0,0 2 0,0 1 0,3-1 0,-3 1 0,3-1 0,-3 1 0,0-1 0,0 0 0,0 1 0,-3 2 0,2-2 0,-4 6 0,4-6 0,-5 5 0,5-5 0,-5 6 0,3-6 0,-4 5 0,-9-5 0,10 3 0,-38-7 0,30 6 0,-67-11 0,54 13-3392,-23-5 0,0 0 3392,23 5-2269,-31-5 1,0-1 2268,30 5-1517,-40-4 0,-1-1 1517,39 7-1015,-55-6 1,-3 0 1014,46 5 0,-50-4 0,1 1 0,55 4 0,-53-2 0,-1 0 0,48 2 0,-50 0 0,1 0 0,54 1 103,-46-2 0,1 1-103,47 0 0,-37-2 0,2 0 0,43 2 0,-40-2 0,-1 1 0,40 1 396,-36-2 0,0 0-396,36 2-244,-63-5 244,70 3 1341,-77-1-1341,71 1 3066,-37 3-3066,19-3 0,24 0-1439,-67-4 1439,64 4 0,-66 0 0,75 3-29,-77-3 29,70 2 0,-68-2 0,31 3 3858,7 0-3858,-39 0 5770,71 0-5770,-57 0 0,60 0 0,-56 0 0,55 0 0,-63 0 0,65 0 0,-67 0 0,67 0 0,-67 0 0,67 0 3063,-29 0-3063,3 0 0,26 0 0,-56 3 0,29-2 0,-1 2 0,-16-3 0,48 0 0,-36 0 0,37 0 0,-26 0 0,28 0 0,-18 0 0,18 0 0,-10 0 0,12 0 0,-6 0 0,6 0 0,-6 0 0,6 0 0,-3 0 0,4 0 0,-1 0 0,0 0 0,1 0 0,-1 0 0,3 0 0,1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065"/>
    </inkml:context>
    <inkml:brush xml:id="br0">
      <inkml:brushProperty name="width" value="0.025" units="cm"/>
      <inkml:brushProperty name="height" value="0.025" units="cm"/>
    </inkml:brush>
  </inkml:definitions>
  <inkml:trace contextRef="#ctx0" brushRef="#br0">955 0 24575,'-3'4'0,"2"2"0,-5-2 0,3 2 0,-4 1 0,3 0 0,-8 8 0,7-6 0,-19 27 0,14-24-6784,-35 57 6784,35-52-2269,-21 27 1,0 1 2268,20-25-1517,-23 29 0,-1 1 1517,20-28-1015,-27 41 1,-2-1 1014,25-38 822,-18 27 0,0 2-822,13-21 0,-10 14 0,0 1 0,7-6 0,-11 13 0,2-4 0,22-29 0,-19 28 0,1 0 0,21-30-1487,-40 58 1487,44-64 1310,-20 35-1310,18-37 0,-12 28 0,15-29 2756,-9 21-2756,12-22 4120,-4 15-4120,0-15 5476,4 6-5476,0-8 2565,-3 0-2565,4-1 0,-7 1 0,9 0 0,-6-4 0,5 3 0,-2-2 0,0 0 0,2 2 0,-2-3 0,0 1 0,0-1 0,-1-3 0,1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648"/>
    </inkml:context>
    <inkml:brush xml:id="br0">
      <inkml:brushProperty name="width" value="0.025" units="cm"/>
      <inkml:brushProperty name="height" value="0.025" units="cm"/>
    </inkml:brush>
  </inkml:definitions>
  <inkml:trace contextRef="#ctx0" brushRef="#br0">127 0 24575,'0'7'0,"0"0"0,0-1 0,0 1 0,0 0 0,-3 11 0,-1-5 0,-6 29 0,3-26 0,-9 35 0,11-39-1840,-4 15 1840,9-20 0,-3-1 0,0 1 0,-1 0 0,1-1 0,0 7 0,2-5 0,-4 5 0,-2 8 0,2-11 0,-9 33 0,8-32 0,-6 29 0,8-31 1840,1 16-1840,3-17 0,3 1 0,1-6 0,2-3 0,1 0 0,-4-3 0,3 3 0,7-15 0,-8 9 0,25-23 0,-23 18 0,34-30 0,-29 32 0,35-34 0,-35 35 0,35-28 0,-35 29 0,32-22 0,-33 26 0,24-20 0,-28 17 0,16-6 0,-18 8 0,5-1 0,-4 4 0,-3-5 0,4 5 0,-1-2 0,1 1 0,-1 1 0,4-5 0,-6 5 0,2-2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20.091"/>
    </inkml:context>
    <inkml:brush xml:id="br0">
      <inkml:brushProperty name="width" value="0.025" units="cm"/>
      <inkml:brushProperty name="height" value="0.025" units="cm"/>
    </inkml:brush>
  </inkml:definitions>
  <inkml:trace contextRef="#ctx0" brushRef="#br0">178 1 24575,'0'6'0,"0"1"0,-3 2 0,-1-4 0,1 4 0,-9 3 0,10-3 0,-22 18 0,18-18 0,-27 24 0,23-23 0,-23 23 0,26-23 0,-19 20 0,23-21 0,-9 10 0,12-13 0,0 1 0,0-1 0,6-2 0,-2 2 0,12-3 0,-9 1 0,9 2 0,-9-5 0,14 5 0,-12-6 0,9 3 0,3 0 0,-11-2 0,42 8 0,-12-5 0,5 3 0,8-4 0,-42-3 0,18 0 0,-24 2 0,1-1 0,-6 2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143"/>
    </inkml:context>
    <inkml:brush xml:id="br0">
      <inkml:brushProperty name="width" value="0.025" units="cm"/>
      <inkml:brushProperty name="height" value="0.025" units="cm"/>
    </inkml:brush>
  </inkml:definitions>
  <inkml:trace contextRef="#ctx0" brushRef="#br0">1 0 24575,'0'7'0,"0"0"0,0-1 0,0 1 0,2 0 0,-1-1 0,5 13 0,-5-10 0,10 40 0,-6-35-6784,14 57 6784,-14-55-4537,18 73 4537,-17-70 0,18 58 0,-10-49-3034,12 38 3034,-11-33 0,18 42 0,-23-56 0,11 26 0,0 1 0,-9-27-1015,9 27 1,0 0 1014,-11-27 1935,20 44-1935,-18-39 0,15 29 0,-17-31 2213,16 26-2213,-20-37 0,15 28 0,-16-29 0,15 26 0,-17-25 4084,15 19-4084,-14-21 193,11 21-193,-7-19 0,7 19 0,-10-21 0,4 6 6202,-9-8-6202,6-3 1757,-5 2-1757,2-3 0,0 1 0,-3 2 0,9 1 0,-8 0 0,8 3 0,-8-4 0,5 1 0,-6-1 0,0-2 0,0 2 0,-6-5 0,5 2 0,-2-3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947"/>
    </inkml:context>
    <inkml:brush xml:id="br0">
      <inkml:brushProperty name="width" value="0.025" units="cm"/>
      <inkml:brushProperty name="height" value="0.025" units="cm"/>
    </inkml:brush>
  </inkml:definitions>
  <inkml:trace contextRef="#ctx0" brushRef="#br0">196 1 24575,'2'4'0,"2"10"0,3-11 0,-4 12 0,0-11 0,0 8 0,-2-3-8503,8 21 8503,-8-19-843,14 40 843,-13-38 0,12 35 0,-9-31 0,7 26 0,-5-25 0,6 24 0,-9-32 0,5 27 0,-9-27 0,6 20 0,-5-21 0,2 7 0,-3-10 5514,-3-2-5514,-1-1 3832,-2-3-3832,-1 0 0,0-3 0,1 2 0,-10-7 0,7 6 0,-18-7 0,17 9 0,-14-9 0,13 8 0,-17-14 0,11 13 0,-11-13 0,17 14 0,-10-14 0,12 13 0,-15-9 0,18 7 0,-9 0 0,11 1 0,0 0 0,-1 0 0,1-1 0,-3 1 0,3 3 0,2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20.428"/>
    </inkml:context>
    <inkml:brush xml:id="br0">
      <inkml:brushProperty name="width" value="0.025" units="cm"/>
      <inkml:brushProperty name="height" value="0.025" units="cm"/>
    </inkml:brush>
  </inkml:definitions>
  <inkml:trace contextRef="#ctx0" brushRef="#br0">99 1 24575,'0'6'0,"0"4"0,0-3 0,0 5 0,0-4 0,0 1 0,0 7 0,-3 1 0,-4 24 0,3-20 0,-11 30 0,10-34-6784,-16 44 6784,15-41-1563,-14 42 1563,18-46 0,-10 26 0,11-29 0,-2 8 0,3-14 0,0 3 0,0-10 0,0 3 0,0-6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21.377"/>
    </inkml:context>
    <inkml:brush xml:id="br0">
      <inkml:brushProperty name="width" value="0.025" units="cm"/>
      <inkml:brushProperty name="height" value="0.025" units="cm"/>
    </inkml:brush>
  </inkml:definitions>
  <inkml:trace contextRef="#ctx0" brushRef="#br0">586 52 8191,'-7'0'0,"4"-3"5063,-3 3-5063,2-3 2818,-2 3-2818,-1 0 1719,3-3-1719,-1 2 6784,-8-4-6784,7 1 0,-17-3 0,14 4 0,-22-6 0,18 8 0,-20-8 0,24 8 0,-21-1 0,20 2 0,-20 0 0,21 0 0,-24 5 0,20-3 0,-6 7 0,-13 6 0,22-8 0,-43 31-6784,23-6 6784,-4 1-4537,-2 14 4537,29-36 0,-19 37 0,20-33-3034,-9 30 3034,11-32 1605,-2 26-1605,5-28 0,-1 37 0,2-36 0,0 36 0,0-26 0,2 29 0,-1-27 0,11 29 0,-10-40 0,15 31 0,-15-34 0,18 23 0,-14-26 0,21 22 0,-21-22 1429,23 20-1429,-14-16 0,14 11 0,-12-14 0,9 7 0,-16-14 4537,31 8-4537,-26-8 0,29 5 0,-28-6 0,20 1 0,-23-2 0,34-8 0,-34 5 0,42-14 0,-43 12 0,46-23 0,-44 22 0,44-25 0,-48 22 0,44-25 0,-44 24 0,31-21 0,-32 24 0,15-16 0,-19 15 0,13-17 0,-14 16 6784,5-13-6784,-5 12 0,2-22 0,-6 18 0,3-26 0,-3 31 0,-3-25 0,3 25 0,-6-8 0,-4-5 0,2 15 0,-16-30 0,6 17 0,-6-3 0,2 0 0,12 19 0,-9-12 0,11 15 0,-16-15 0,12 11 0,-7-3 0,9 3 0,-5 3 0,6-1 0,-15 1 0,18 3 0,-6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24.433"/>
    </inkml:context>
    <inkml:brush xml:id="br0">
      <inkml:brushProperty name="width" value="0.025" units="cm"/>
      <inkml:brushProperty name="height" value="0.025" units="cm"/>
    </inkml:brush>
  </inkml:definitions>
  <inkml:trace contextRef="#ctx0" brushRef="#br0">1 1 24575,'3'6'0,"0"1"0,0 5 0,-2 2 0,2 0 0,-1-1 0,-1 8 0,2-11 0,-3 37 0,0-30 0,3 45 0,-2-45 0,4 51 0,-4-53-6784,5 41 6784,-5-45 0,7 34 0,-6-34 0,6 22 0,-7-25 0,5 8 0,-6-9 6784,6 5-6784,-5-4 0,2 1 0,0-5 0,0 5 0,1-5 0,-1 2 0,-3-3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2:26.405"/>
    </inkml:context>
    <inkml:brush xml:id="br0">
      <inkml:brushProperty name="width" value="0.025" units="cm"/>
      <inkml:brushProperty name="height" value="0.025" units="cm"/>
    </inkml:brush>
  </inkml:definitions>
  <inkml:trace contextRef="#ctx0" brushRef="#br0">1 266 24575,'3'-4'0,"-3"-1"0,6 1 0,-2-2 0,2-4 0,1 3 0,-4-2 0,3 2 0,-2 1 0,5-6 0,-2 4 0,5-10 0,-4 10 0,1-4-6784,3-3 6784,-4 6 0,10-15 0,-4 10 0,-1-3 0,5 2 0,-13 8 0,13-2 6784,-13 2-6784,13-2 0,-11 5 0,9-5 0,-9 5 0,2 1 0,-2 0 0,-1 3 0,0 0 0,-2 3 0,2-2 0,3 10 0,-4-6 0,10 11 0,-11-9 0,8 8 0,-5-4 0,3 0 0,5 15 0,-10-18 0,18 31 0,-8-17 0,2 2 0,-5-6 0,-6-14 0,-5 1 0,4-4 0,-4 5 0,2-5 0,-3 2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3.673"/>
    </inkml:context>
    <inkml:brush xml:id="br0">
      <inkml:brushProperty name="width" value="0.025" units="cm"/>
      <inkml:brushProperty name="height" value="0.025" units="cm"/>
    </inkml:brush>
  </inkml:definitions>
  <inkml:trace contextRef="#ctx0" brushRef="#br0">0 44 24575,'4'3'0,"5"6"0,-8-1 0,5 5 0,-6-6 0,3 14 0,-2-8 0,5 24 0,-6-23 0,6 40 0,-5-37-6784,5 56 6784,-3-55-4537,1 68 4537,-1-65-3034,-3 78 3034,0-78-1870,0 75 1870,0-79 297,0 70-297,0-72 1091,3 63-1091,-3-63 0,3 48 0,-3-51 0,3 15 2794,-2-2-2794,2 1 3710,-3 5-3710,0 9 0,0-26 4829,0 22-4829,0-27 0,0 16 0,0-17 3504,0 8-3504,0-9 0,0 5 0,0-4 0,0 1 0,-3-2 0,2 3 0,-2-3 0,3 6 0,0-6 0,0 3 0,0-4 0,0 1 0,-3-3 0,3 2 0,-3-3 0,3 4 0,2-3 0,2-1 0,3-3 0,-1 3 0,4-3 0,0 6 0,23 1 0,-17-3 0,48 5 0,-48-5-6784,77 3 6784,-73-4-2269,39 2 1,2-1 2268,-36-2-1517,50 4 0,3 0 1517,-45-4-677,30 3 1,21 2 0,-19-2 676,-22-2 0,30 1 0,22 2 0,-21-2 0,-28-3 0,38 1 0,26 1 0,-22-1 0,-19-1 0,12 1 0,18-1 0,-23 0 0,-31-1 0,52 0 0,0 0 0,-49 0 0,36 0 0,-3 0 0,-43 0 0,34 2 0,0 0 0,-40-1 0,28 1 0,-5 0 0,-39-2 1403,58 0-1403,-57 0 0,59 0 0,-59 0 0,45 0 0,-46 0 0,52 0 0,-53 0 0,68 0 0,-64 0 0,62 3 0,-61-3 0,51 3 0,-53-3 2202,58 3-2202,-54-2 0,53 5 0,-55-5 0,50 8 0,-51-8 0,46 8 0,-50-8 3815,15 2-3815,0 0 0,-18-3 5704,44 3-5704,-17 0 0,1-2 0,7 2 0,-34-3 0,23 0 0,-23 0 0,20 0 0,-23 0 1962,22 0-1962,-22 0 1298,20 0-1298,-21 0 0,15 0 0,-15 0 0,18 0 0,-18 0 0,15 0 0,-16 0 0,10 0 0,-10 0 0,4 0 0,-5 0 0,5 3 0,-4-2 0,8 2 0,-9-3 0,5 0 0,-5 0 0,3 0 0,-4 0 0,4 0 0,-3 0 0,3 0 0,-4 0 0,-2-3 0,-1-1 0,-3-3 0,3 4 0,-3-9 0,3 1 0,0-8 0,-2 5 0,5-19 0,-6 22 0,6-40 0,-5 39 0,5-47 0,-6 45-6784,3-59 6784,0 57-4537,1-63 4537,0 63-573,1-69 573,-1 65 0,3-48 0,-4 54 0,0-39 0,-3 39 0,3-48 0,-2 40 0,2-21 0,-3 25 0,0-11 0,0 18 4253,0-24-4253,0 25 6360,0-23-6360,0 23 1281,0-19-1281,0 19 0,0-20 0,0 21 0,0-21 0,0 21 0,0-15 0,0 16 0,0-10 0,0 10 0,0-8 0,0 9 0,0-2 0,0 2 0,0 1 0,0-1 0,0 0 0,0 1 0,0-4 0,0 3 0,0-2 0,0 2 0,0 1 0,3-1 0,-3 1 0,3-1 0,-3 1 0,0-1 0,0 0 0,0 1 0,-3 2 0,2-2 0,-4 6 0,4-6 0,-5 5 0,5-5 0,-5 6 0,3-6 0,-4 5 0,-9-5 0,10 3 0,-38-7 0,30 6 0,-67-11 0,54 13-3392,-23-5 0,0 0 3392,23 5-2269,-31-5 1,0-1 2268,30 5-1517,-40-4 0,-1-1 1517,39 7-1015,-55-6 1,-3 0 1014,46 5 0,-50-4 0,1 1 0,55 4 0,-53-2 0,-1 0 0,48 2 0,-50 0 0,1 0 0,54 1 103,-46-2 0,1 1-103,47 0 0,-37-2 0,2 0 0,43 2 0,-40-2 0,-1 1 0,40 1 396,-36-2 0,0 0-396,36 2-244,-63-5 244,70 3 1341,-77-1-1341,71 1 3066,-37 3-3066,19-3 0,24 0-1439,-67-4 1439,64 4 0,-66 0 0,75 3-29,-77-3 29,70 2 0,-68-2 0,31 3 3858,7 0-3858,-39 0 5770,71 0-5770,-57 0 0,60 0 0,-56 0 0,55 0 0,-63 0 0,65 0 0,-67 0 0,67 0 0,-67 0 0,67 0 3063,-29 0-3063,3 0 0,26 0 0,-56 3 0,29-2 0,-1 2 0,-16-3 0,48 0 0,-36 0 0,37 0 0,-26 0 0,28 0 0,-18 0 0,18 0 0,-10 0 0,12 0 0,-6 0 0,6 0 0,-6 0 0,6 0 0,-3 0 0,4 0 0,-1 0 0,0 0 0,1 0 0,-1 0 0,3 0 0,1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065"/>
    </inkml:context>
    <inkml:brush xml:id="br0">
      <inkml:brushProperty name="width" value="0.025" units="cm"/>
      <inkml:brushProperty name="height" value="0.025" units="cm"/>
    </inkml:brush>
  </inkml:definitions>
  <inkml:trace contextRef="#ctx0" brushRef="#br0">955 0 24575,'-3'4'0,"2"2"0,-5-2 0,3 2 0,-4 1 0,3 0 0,-8 8 0,7-6 0,-19 27 0,14-24-6784,-35 57 6784,35-52-2269,-21 27 1,0 1 2268,20-25-1517,-23 29 0,-1 1 1517,20-28-1015,-27 41 1,-2-1 1014,25-38 822,-18 27 0,0 2-822,13-21 0,-10 14 0,0 1 0,7-6 0,-11 13 0,2-4 0,22-29 0,-19 28 0,1 0 0,21-30-1487,-40 58 1487,44-64 1310,-20 35-1310,18-37 0,-12 28 0,15-29 2756,-9 21-2756,12-22 4120,-4 15-4120,0-15 5476,4 6-5476,0-8 2565,-3 0-2565,4-1 0,-7 1 0,9 0 0,-6-4 0,5 3 0,-2-2 0,0 0 0,2 2 0,-2-3 0,0 1 0,0-1 0,-1-3 0,1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648"/>
    </inkml:context>
    <inkml:brush xml:id="br0">
      <inkml:brushProperty name="width" value="0.025" units="cm"/>
      <inkml:brushProperty name="height" value="0.025" units="cm"/>
    </inkml:brush>
  </inkml:definitions>
  <inkml:trace contextRef="#ctx0" brushRef="#br0">127 0 24575,'0'7'0,"0"0"0,0-1 0,0 1 0,0 0 0,-3 11 0,-1-5 0,-6 29 0,3-26 0,-9 35 0,11-39-1840,-4 15 1840,9-20 0,-3-1 0,0 1 0,-1 0 0,1-1 0,0 7 0,2-5 0,-4 5 0,-2 8 0,2-11 0,-9 33 0,8-32 0,-6 29 0,8-31 1840,1 16-1840,3-17 0,3 1 0,1-6 0,2-3 0,1 0 0,-4-3 0,3 3 0,7-15 0,-8 9 0,25-23 0,-23 18 0,34-30 0,-29 32 0,35-34 0,-35 35 0,35-28 0,-35 29 0,32-22 0,-33 26 0,24-20 0,-28 17 0,16-6 0,-18 8 0,5-1 0,-4 4 0,-3-5 0,4 5 0,-1-2 0,1 1 0,-1 1 0,4-5 0,-6 5 0,2-2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143"/>
    </inkml:context>
    <inkml:brush xml:id="br0">
      <inkml:brushProperty name="width" value="0.025" units="cm"/>
      <inkml:brushProperty name="height" value="0.025" units="cm"/>
    </inkml:brush>
  </inkml:definitions>
  <inkml:trace contextRef="#ctx0" brushRef="#br0">1 0 24575,'0'7'0,"0"0"0,0-1 0,0 1 0,2 0 0,-1-1 0,5 13 0,-5-10 0,10 40 0,-6-35-6784,14 57 6784,-14-55-4537,18 73 4537,-17-70 0,18 58 0,-10-49-3034,12 38 3034,-11-33 0,18 42 0,-23-56 0,11 26 0,0 1 0,-9-27-1015,9 27 1,0 0 1014,-11-27 1935,20 44-1935,-18-39 0,15 29 0,-17-31 2213,16 26-2213,-20-37 0,15 28 0,-16-29 0,15 26 0,-17-25 4084,15 19-4084,-14-21 193,11 21-193,-7-19 0,7 19 0,-10-21 0,4 6 6202,-9-8-6202,6-3 1757,-5 2-1757,2-3 0,0 1 0,-3 2 0,9 1 0,-8 0 0,8 3 0,-8-4 0,5 1 0,-6-1 0,0-2 0,0 2 0,-6-5 0,5 2 0,-2-3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947"/>
    </inkml:context>
    <inkml:brush xml:id="br0">
      <inkml:brushProperty name="width" value="0.025" units="cm"/>
      <inkml:brushProperty name="height" value="0.025" units="cm"/>
    </inkml:brush>
  </inkml:definitions>
  <inkml:trace contextRef="#ctx0" brushRef="#br0">196 1 24575,'2'4'0,"2"10"0,3-11 0,-4 12 0,0-11 0,0 8 0,-2-3-8503,8 21 8503,-8-19-843,14 40 843,-13-38 0,12 35 0,-9-31 0,7 26 0,-5-25 0,6 24 0,-9-32 0,5 27 0,-9-27 0,6 20 0,-5-21 0,2 7 0,-3-10 5514,-3-2-5514,-1-1 3832,-2-3-3832,-1 0 0,0-3 0,1 2 0,-10-7 0,7 6 0,-18-7 0,17 9 0,-14-9 0,13 8 0,-17-14 0,11 13 0,-11-13 0,17 14 0,-10-14 0,12 13 0,-15-9 0,18 7 0,-9 0 0,11 1 0,0 0 0,-1 0 0,1-1 0,-3 1 0,3 3 0,2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9"/>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70"/>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3"/>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4"/>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5"/>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6"/>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7"/>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8"/>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9"/>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0"/>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2"/>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3"/>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4"/>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5"/>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6"/>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7"/>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8"/>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9"/>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0"/>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1"/>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2"/>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3"/>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4"/>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5"/>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6"/>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0"/>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1"/>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2"/>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3"/>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3.673"/>
    </inkml:context>
    <inkml:brush xml:id="br0">
      <inkml:brushProperty name="width" value="0.025" units="cm"/>
      <inkml:brushProperty name="height" value="0.025" units="cm"/>
    </inkml:brush>
  </inkml:definitions>
  <inkml:trace contextRef="#ctx0" brushRef="#br0">0 44 24575,'4'3'0,"5"6"0,-8-1 0,5 5 0,-6-6 0,3 14 0,-2-8 0,5 24 0,-6-23 0,6 40 0,-5-37-6784,5 56 6784,-3-55-4537,1 68 4537,-1-65-3034,-3 78 3034,0-78-1870,0 75 1870,0-79 297,0 70-297,0-72 1091,3 63-1091,-3-63 0,3 48 0,-3-51 0,3 15 2794,-2-2-2794,2 1 3710,-3 5-3710,0 9 0,0-26 4829,0 22-4829,0-27 0,0 16 0,0-17 3504,0 8-3504,0-9 0,0 5 0,0-4 0,0 1 0,-3-2 0,2 3 0,-2-3 0,3 6 0,0-6 0,0 3 0,0-4 0,0 1 0,-3-3 0,3 2 0,-3-3 0,3 4 0,2-3 0,2-1 0,3-3 0,-1 3 0,4-3 0,0 6 0,23 1 0,-17-3 0,48 5 0,-48-5-6784,77 3 6784,-73-4-2269,39 2 1,2-1 2268,-36-2-1517,50 4 0,3 0 1517,-45-4-677,30 3 1,21 2 0,-19-2 676,-22-2 0,30 1 0,22 2 0,-21-2 0,-28-3 0,38 1 0,26 1 0,-22-1 0,-19-1 0,12 1 0,18-1 0,-23 0 0,-31-1 0,52 0 0,0 0 0,-49 0 0,36 0 0,-3 0 0,-43 0 0,34 2 0,0 0 0,-40-1 0,28 1 0,-5 0 0,-39-2 1403,58 0-1403,-57 0 0,59 0 0,-59 0 0,45 0 0,-46 0 0,52 0 0,-53 0 0,68 0 0,-64 0 0,62 3 0,-61-3 0,51 3 0,-53-3 2202,58 3-2202,-54-2 0,53 5 0,-55-5 0,50 8 0,-51-8 0,46 8 0,-50-8 3815,15 2-3815,0 0 0,-18-3 5704,44 3-5704,-17 0 0,1-2 0,7 2 0,-34-3 0,23 0 0,-23 0 0,20 0 0,-23 0 1962,22 0-1962,-22 0 1298,20 0-1298,-21 0 0,15 0 0,-15 0 0,18 0 0,-18 0 0,15 0 0,-16 0 0,10 0 0,-10 0 0,4 0 0,-5 0 0,5 3 0,-4-2 0,8 2 0,-9-3 0,5 0 0,-5 0 0,3 0 0,-4 0 0,4 0 0,-3 0 0,3 0 0,-4 0 0,-2-3 0,-1-1 0,-3-3 0,3 4 0,-3-9 0,3 1 0,0-8 0,-2 5 0,5-19 0,-6 22 0,6-40 0,-5 39 0,5-47 0,-6 45-6784,3-59 6784,0 57-4537,1-63 4537,0 63-573,1-69 573,-1 65 0,3-48 0,-4 54 0,0-39 0,-3 39 0,3-48 0,-2 40 0,2-21 0,-3 25 0,0-11 0,0 18 4253,0-24-4253,0 25 6360,0-23-6360,0 23 1281,0-19-1281,0 19 0,0-20 0,0 21 0,0-21 0,0 21 0,0-15 0,0 16 0,0-10 0,0 10 0,0-8 0,0 9 0,0-2 0,0 2 0,0 1 0,0-1 0,0 0 0,0 1 0,0-4 0,0 3 0,0-2 0,0 2 0,0 1 0,3-1 0,-3 1 0,3-1 0,-3 1 0,0-1 0,0 0 0,0 1 0,-3 2 0,2-2 0,-4 6 0,4-6 0,-5 5 0,5-5 0,-5 6 0,3-6 0,-4 5 0,-9-5 0,10 3 0,-38-7 0,30 6 0,-67-11 0,54 13-3392,-23-5 0,0 0 3392,23 5-2269,-31-5 1,0-1 2268,30 5-1517,-40-4 0,-1-1 1517,39 7-1015,-55-6 1,-3 0 1014,46 5 0,-50-4 0,1 1 0,55 4 0,-53-2 0,-1 0 0,48 2 0,-50 0 0,1 0 0,54 1 103,-46-2 0,1 1-103,47 0 0,-37-2 0,2 0 0,43 2 0,-40-2 0,-1 1 0,40 1 396,-36-2 0,0 0-396,36 2-244,-63-5 244,70 3 1341,-77-1-1341,71 1 3066,-37 3-3066,19-3 0,24 0-1439,-67-4 1439,64 4 0,-66 0 0,75 3-29,-77-3 29,70 2 0,-68-2 0,31 3 3858,7 0-3858,-39 0 5770,71 0-5770,-57 0 0,60 0 0,-56 0 0,55 0 0,-63 0 0,65 0 0,-67 0 0,67 0 0,-67 0 0,67 0 3063,-29 0-3063,3 0 0,26 0 0,-56 3 0,29-2 0,-1 2 0,-16-3 0,48 0 0,-36 0 0,37 0 0,-26 0 0,28 0 0,-18 0 0,18 0 0,-10 0 0,12 0 0,-6 0 0,6 0 0,-6 0 0,6 0 0,-3 0 0,4 0 0,-1 0 0,0 0 0,1 0 0,-1 0 0,3 0 0,1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065"/>
    </inkml:context>
    <inkml:brush xml:id="br0">
      <inkml:brushProperty name="width" value="0.025" units="cm"/>
      <inkml:brushProperty name="height" value="0.025" units="cm"/>
    </inkml:brush>
  </inkml:definitions>
  <inkml:trace contextRef="#ctx0" brushRef="#br0">955 0 24575,'-3'4'0,"2"2"0,-5-2 0,3 2 0,-4 1 0,3 0 0,-8 8 0,7-6 0,-19 27 0,14-24-6784,-35 57 6784,35-52-2269,-21 27 1,0 1 2268,20-25-1517,-23 29 0,-1 1 1517,20-28-1015,-27 41 1,-2-1 1014,25-38 822,-18 27 0,0 2-822,13-21 0,-10 14 0,0 1 0,7-6 0,-11 13 0,2-4 0,22-29 0,-19 28 0,1 0 0,21-30-1487,-40 58 1487,44-64 1310,-20 35-1310,18-37 0,-12 28 0,15-29 2756,-9 21-2756,12-22 4120,-4 15-4120,0-15 5476,4 6-5476,0-8 2565,-3 0-2565,4-1 0,-7 1 0,9 0 0,-6-4 0,5 3 0,-2-2 0,0 0 0,2 2 0,-2-3 0,0 1 0,0-1 0,-1-3 0,1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648"/>
    </inkml:context>
    <inkml:brush xml:id="br0">
      <inkml:brushProperty name="width" value="0.025" units="cm"/>
      <inkml:brushProperty name="height" value="0.025" units="cm"/>
    </inkml:brush>
  </inkml:definitions>
  <inkml:trace contextRef="#ctx0" brushRef="#br0">127 0 24575,'0'7'0,"0"0"0,0-1 0,0 1 0,0 0 0,-3 11 0,-1-5 0,-6 29 0,3-26 0,-9 35 0,11-39-1840,-4 15 1840,9-20 0,-3-1 0,0 1 0,-1 0 0,1-1 0,0 7 0,2-5 0,-4 5 0,-2 8 0,2-11 0,-9 33 0,8-32 0,-6 29 0,8-31 1840,1 16-1840,3-17 0,3 1 0,1-6 0,2-3 0,1 0 0,-4-3 0,3 3 0,7-15 0,-8 9 0,25-23 0,-23 18 0,34-30 0,-29 32 0,35-34 0,-35 35 0,35-28 0,-35 29 0,32-22 0,-33 26 0,24-20 0,-28 17 0,16-6 0,-18 8 0,5-1 0,-4 4 0,-3-5 0,4 5 0,-1-2 0,1 1 0,-1 1 0,4-5 0,-6 5 0,2-2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143"/>
    </inkml:context>
    <inkml:brush xml:id="br0">
      <inkml:brushProperty name="width" value="0.025" units="cm"/>
      <inkml:brushProperty name="height" value="0.025" units="cm"/>
    </inkml:brush>
  </inkml:definitions>
  <inkml:trace contextRef="#ctx0" brushRef="#br0">1 0 24575,'0'7'0,"0"0"0,0-1 0,0 1 0,2 0 0,-1-1 0,5 13 0,-5-10 0,10 40 0,-6-35-6784,14 57 6784,-14-55-4537,18 73 4537,-17-70 0,18 58 0,-10-49-3034,12 38 3034,-11-33 0,18 42 0,-23-56 0,11 26 0,0 1 0,-9-27-1015,9 27 1,0 0 1014,-11-27 1935,20 44-1935,-18-39 0,15 29 0,-17-31 2213,16 26-2213,-20-37 0,15 28 0,-16-29 0,15 26 0,-17-25 4084,15 19-4084,-14-21 193,11 21-193,-7-19 0,7 19 0,-10-21 0,4 6 6202,-9-8-6202,6-3 1757,-5 2-1757,2-3 0,0 1 0,-3 2 0,9 1 0,-8 0 0,8 3 0,-8-4 0,5 1 0,-6-1 0,0-2 0,0 2 0,-6-5 0,5 2 0,-2-3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947"/>
    </inkml:context>
    <inkml:brush xml:id="br0">
      <inkml:brushProperty name="width" value="0.025" units="cm"/>
      <inkml:brushProperty name="height" value="0.025" units="cm"/>
    </inkml:brush>
  </inkml:definitions>
  <inkml:trace contextRef="#ctx0" brushRef="#br0">196 1 24575,'2'4'0,"2"10"0,3-11 0,-4 12 0,0-11 0,0 8 0,-2-3-8503,8 21 8503,-8-19-843,14 40 843,-13-38 0,12 35 0,-9-31 0,7 26 0,-5-25 0,6 24 0,-9-32 0,5 27 0,-9-27 0,6 20 0,-5-21 0,2 7 0,-3-10 5514,-3-2-5514,-1-1 3832,-2-3-3832,-1 0 0,0-3 0,1 2 0,-10-7 0,7 6 0,-18-7 0,17 9 0,-14-9 0,13 8 0,-17-14 0,11 13 0,-11-13 0,17 14 0,-10-14 0,12 13 0,-15-9 0,18 7 0,-9 0 0,11 1 0,0 0 0,-1 0 0,1-1 0,-3 1 0,3 3 0,2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9"/>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70"/>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3"/>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4"/>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5"/>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6"/>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7"/>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8"/>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9"/>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0"/>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2"/>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3"/>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4"/>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5"/>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6"/>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7"/>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8"/>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9"/>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0"/>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1"/>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2"/>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3"/>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4"/>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5"/>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6"/>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0"/>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1"/>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2"/>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3"/>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18.002"/>
    </inkml:context>
    <inkml:brush xml:id="br0">
      <inkml:brushProperty name="width" value="0.025" units="cm"/>
      <inkml:brushProperty name="height" value="0.025" units="cm"/>
    </inkml:brush>
  </inkml:definitions>
  <inkml:trace contextRef="#ctx0" brushRef="#br0">0 0 24575,'0'7'0,"0"0"-9831,6 29 8341,-5-22 1490,8 22 0,-8-23 0,5-5-2155,12 67 2155,-8-50-440,17 48 1,1 2 439,-13-43-677,20 45 1,15 30 0,-11-21 676,-10-22 0,8 10 0,16 26 0,1 2 0,-15-26 0,-7-3 0,2-13 0,14 21 0,4 6 0,-3-6 0,-13-20 0,5 16 0,-8-21 0,12 19 0,6 9 0,1 1 0,-5-10 0,-12-17 0,-6-11 0,1 0 0,8 13 0,11 19 0,7 10 0,0 0 0,-5-8 0,-11-19 0,-4-7 0,1 1 0,5 8 0,11 19 0,7 10 0,0-1 0,-6-7 0,-11-18 0,1 0 0,0 0 0,-1 0 0,11 17 0,5 8 0,0 0 0,-6-10 0,-12-18 0,-6-11 0,-1-2 0,9 15 0,12 18 0,2 4 0,-5-9 0,-15-24 0,-2-7 0,4 11 0,14 23 0,-1-1 0,-15-24 0,-11-18 0,19 30 0,-5-8 0,-33-48 2029,-1-2-2029,3 1 0,-4-1 2373,7 2-2373,-5 0 0,3 0 0,-4 1 4210,1-4-4210,5 14 0,-4-13 6294,5 13-6294,14 18-6294,-6 0 6294,9 6 988,2 15-988,-6-22 0,1 5 0,3 11 0,-21-48 0,9 42 0,-14-42 6784,8 24-6784,-10-25 0,3 5 0,-5-7 0,-3-2 0,0-1 0,-4-3 0,3 0 0,1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18.859"/>
    </inkml:context>
    <inkml:brush xml:id="br0">
      <inkml:brushProperty name="width" value="0.025" units="cm"/>
      <inkml:brushProperty name="height" value="0.025" units="cm"/>
    </inkml:brush>
  </inkml:definitions>
  <inkml:trace contextRef="#ctx0" brushRef="#br0">1 5308 24575,'0'-6'0,"3"-1"0,-3 1 0,6-1 0,-2-14 0,-1 11 0,3-11 0,7-18 0,-2 21-3392,17-43 0,1-5 3392,-10 32 0,17-33 0,11-23 0,-9 21-1009,-13 27 1009,12-23 0,15-27 0,1 0 0,-14 25-1417,-8 16 1417,5-11 0,15-27 0,5-10 0,-3 5 0,-11 23-1076,-10 19 1,1 0 1075,8-18 0,10-19 0,4-7 0,-3 5 0,-9 20 0,-2 7 0,-2 6 0,-4-1 0,3-5 0,4-6 0,-2 6 0,5-5 0,2-4 0,1 0 0,-2 0-508,-1 1 1,0 0 0,-1 0 0,1-1 0,1-1 507,5-6 0,0-2 0,1 0 0,0-1 0,1-2-272,-2 3 1,3-6 0,1-2 0,-3 5 0,-6 11 0,-10 16 271,-7 11 0,-2 3-215,15-27 0,12-19 0,-3 3 0,-14 25 215,-11 17 0,8-19 0,9-17 0,-10 20 0,-15 26 0,24-47 0,-2 2 0,-29 52 0,18-33 0,-1 1 0,-19 35 2029,15-32-2029,-1 4 3034,-18 35-3034,27-64 0,-26 65 4537,12-46-4537,-5 25 0,-5 2 0,6-5 0,-12 31 6784,10-14-6784,-11 16 0,5-7 0,-6 8 0,3-3 0,-3 4 0,6 2 0,-5-2 0,2 5 0,-3-1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15.600"/>
    </inkml:context>
    <inkml:brush xml:id="br0">
      <inkml:brushProperty name="width" value="0.025" units="cm"/>
      <inkml:brushProperty name="height" value="0.025" units="cm"/>
    </inkml:brush>
  </inkml:definitions>
  <inkml:trace contextRef="#ctx0" brushRef="#br0">0 1 24575,'53'52'0,"0"1"0,1-1 0,-19-16 0,6 7 0,7 6 0,6 7 0,5 5 0,4 5 0,5 5 0,3 3 0,3 4 0,3 3 0,3 2 0,0 1 0,2 2 0,1 1 0,0 0 0,-1-1 0,-1-1 0,-1-1 0,-2-2 0,-3-2 0,-3-4 0,-3-3 0,-4-5 0,-4-4 0,-6-5 0,-5-6-1229,25 26 0,-10-10 0,-8-8 0,-4-4 1,0 1-1,4 3 0,7 7 0,11 11 1169,-24-24 1,6 5-1,5 6 1,5 5 0,5 5-1,3 3 1,3 3 0,2 3-1,2 1 1,2 2 0,0 1-1,0 0 1,0-1 0,-1-1-1,-2-1 1,-3-3 0,-2-3-1,-3-3 1,-5-4 0,-4-5-1,-5-6 1,-7-5 0,-5-7-1,-8-7 1,-7-8-1020,37 44 0,-23-24 1079,8 16-164,-31-44 164,-19-23 0,2 2 0,-2-2 3387,5 5-3387,-5-1 0,6 1 5067,-7-2-5067,3-3 0,1 7 0,0-8 0,-1 8 0,15 5 0,-14-6 0,23 17 0,-24-18 5183,11 6-5183,-16-8 0,8-3 0,-8 2 0,2-3 0,-6 1 0,-1-1 0,1-3 0,0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16.700"/>
    </inkml:context>
    <inkml:brush xml:id="br0">
      <inkml:brushProperty name="width" value="0.025" units="cm"/>
      <inkml:brushProperty name="height" value="0.025" units="cm"/>
    </inkml:brush>
  </inkml:definitions>
  <inkml:trace contextRef="#ctx0" brushRef="#br0">1 4666 16428,'26'-24'0,"-4"0"0,-16 20 0,4-9 3560,-3 3-3560,42-39 41,-30 26-41,42-41 0,-14 11 0,-5 7 0,8-13 0,13-14 0,-10 11-1065,2-2 1065,-8 7 0,17-20 0,6-8 0,-7 7 0,-17 21 0,2-8 0,-6 10 0,18-21 0,8-11 0,1 0 0,-8 10 0,-15 20 0,15-20 0,-16 19 0,16-21 0,8-10 0,0 0 0,-7 9 0,-15 19 0,-9 14 0,0 0 0,4-9 0,13-16 0,5-9 0,1 1 0,-7 9 0,-12 16 0,-7 10 0,0 2 0,17-24 0,14-18 0,-2 2 0,-17 23 0,-8 14 0,4-6 0,8-11 0,-13 15 2010,-17 21-2010,23-32 0,-2 2 0,-24 35 0,18-32 0,0 0 1070,-21 31-1070,17-28 0,-1-1 2531,-18 29-2531,13-26 0,1 0 0,-15 25 0,11-22 0,1-3 0,-4 9-3392,3-13 0,0 0 3392,-2 10-2269,2-15 1,-2 3 2268,-10 33-1517,10-29 0,-1 2 1517,-9 32-2029,28-65 2029,-29 66 0,20-54 0,-21 56 237,17-45-237,-19 47 0,19-41 0,-20 40 1137,15-34-1137,-16 36 2330,15-24-2330,-17 25 3227,15-17-3227,-14 21 5462,6-11-5462,-7 13 3042,3-6-3042,-5 4 949,2-1-949,0 3 0,-3-1 0,6 4 0,-5-5 0,2 2 0,-3 1 0,0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22.020"/>
    </inkml:context>
    <inkml:brush xml:id="br0">
      <inkml:brushProperty name="width" value="0.025" units="cm"/>
      <inkml:brushProperty name="height" value="0.025" units="cm"/>
    </inkml:brush>
  </inkml:definitions>
  <inkml:trace contextRef="#ctx0" brushRef="#br0">0 1 24575,'19'29'0,"-2"-5"0,-13-14-9831,31 32 8341,-21-20 1490,25 24-2155,-20-18 2155,-4-11-440,33 48 1,5 7 439,-14-30-508,2 8 1,13 19 0,2 1 0,-11-16 507,18 10 0,-19-15 0,13 16 0,4 6 0,-4-5 0,-12-15 0,23 21 0,-17-12 0,17 20 0,5 6 0,-7-7 0,-16-22 0,6 4 0,-15-10 0,15 18 0,6 10 0,1 1 0,-6-10 0,-14-17 0,-9-16 0,-1 1 0,16 24 0,14 21 0,5 7 0,-4-4 0,-13-20 0,-10-13 0,2 0 0,3 7 0,12 17 0,6 10 0,0-1 0,-6-8 0,-12-17 0,-3-4 0,1 1 0,-2-3 0,13 17 0,6 8 0,2 3 0,-3-5 0,-9-11 0,-14-17 0,13 20 0,-6-11 0,15 22 0,6 6 0,-5-5 0,-16-21 0,7 17 0,-8-13 0,7 10 0,-10-15 0,-9-12 637,9 19 1,1 2-638,0-6 0,-7-7 0,5 10 0,-5-10 0,5 5 0,-9-13 0,-5-8 0,-16-27 1931,-2 1-1931,-1-1 451,1 0-451,-1 1 0,4-4 0,-3 3 3840,3-3-3840,-1 9 0,-1 1 5742,2 1-5742,18 36 1732,-17-34-1732,13 23 0,0 0 1413,-12-25-1413,28 59 0,-34-66 0,23 49 0,-22-50 0,20 41 0,-22-42 0,10 18 0,-14-23 0,2-3 0,-3-2 0,0-4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50:23.110"/>
    </inkml:context>
    <inkml:brush xml:id="br0">
      <inkml:brushProperty name="width" value="0.025" units="cm"/>
      <inkml:brushProperty name="height" value="0.025" units="cm"/>
    </inkml:brush>
  </inkml:definitions>
  <inkml:trace contextRef="#ctx0" brushRef="#br0">1 5196 24575,'3'-6'0,"3"2"0,-2-7 0,-1 5 0,3-3 0,-5 3 0,10-6 0,-8 0 0,8-4 0,10-34 0,-10 30 0,21-42 0,0-5-861,-14 29 861,17-34 0,11-24 0,-9 18-1763,-11 16 1763,1 2 0,12-23 0,4-8 0,-3 7 0,-11 21-3043,5-14 3043,-4 11 0,12-22 0,4-10 0,-2 4 0,-8 17 0,-3-4 0,1 0 0,0 5 0,8-15 0,2-4 0,-2 4 0,-7 14 0,2-9 0,0 0 0,-3 9 0,8-16 0,1-3 0,-3 9 0,-9 21 0,10-19 0,-6 10 0,9-22 0,0-1 0,-8 20 0,-13 29 0,1 1 0,7-21 0,8-16 0,-1 0 0,-6 16 0,-10 19 0,0 1 0,16-33 0,8-14 0,-9 21 0,-8 19 0,3-5 0,6-14 0,-6 14 0,-3 2 0,1-1 0,5-11 0,-8 17 0,-10 22 0,19-38 0,2-1 0,-19 37-2236,14-22 0,-1 1 2236,-16 21 0,19-23-777,-31 47 777,3 4 1965,-1-1-1965,-2-2 0,2 2 0,-3-3 0,4 4 0,-4-1 0,6-8 4771,-5 6-4771,6-6 0,11-18 0,-14 20 0,28-43 0,-31 44 0,28-36 0,-28 37 3064,13-10-3064,-7 10 0,-5 6 0,7-8 0,-12 7 0,6 2 0,-5-2 1116,5 6-1116,-6-6 0,3 2 0,3 1 0,-4-3 0,3 2 0,-2 0 0,1 2 0,0-1 0,1 2 0,-4-5 0,5 5 0,-2-4 0,-1 1 0,3 0 0,-2 1 0,-1 0 0,3 3 0,-5-6 0,5 5 0,-3-2 0,1 3 0,-1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1.595"/>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54:12.196"/>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29.801"/>
    </inkml:context>
    <inkml:brush xml:id="br0">
      <inkml:brushProperty name="width" value="0.025" units="cm"/>
      <inkml:brushProperty name="height" value="0.025" units="cm"/>
    </inkml:brush>
  </inkml:definitions>
  <inkml:trace contextRef="#ctx0" brushRef="#br0">2521 1 24575,'-7'0'0,"-2"0"0,1 0 0,-1 0 0,2 0 0,0 0 0,1 0 0,-1 0 0,0 0 0,1 0 0,-1 0 0,-6 0 0,-4 0 0,-18 3 0,5-3 0,-26 3 0,16 0 0,-15-2 0,14 2 0,-16-3 0,20 0 0,-32 0 0,28 0-6784,-46 0 6784,54 0-307,-54 3 307,61-2 0,-55 4 0,32-4-4435,-45 5 4435,52-5 3610,-50 6-3610,57-4-1985,-18 1 0,-1 0 1985,18 3-1423,-18-4 0,4 0 1423,33 1 2232,-63 2-2232,59-2-2293,-76 8 2293,70-7 1760,-71 10-1760,80-13 0,-70 9 0,65-9 228,-61 13-228,63-10 3801,-43 10-3801,40-10-2712,-29 10 2712,32-13 3018,-30 16-3018,38-16 0,-35 15 0,37-14 0,-25 11 0,26-12 323,-23 16-323,23-15 0,-20 14 0,24-12 0,-21 7 0,23-4 0,-22 7 0,20-7 5996,-10 8-5996,10-9 2032,2 6-2032,1-6 347,3 9-347,0-8 0,3 7 0,-2-7 0,7 4 0,-6-4 0,7-2 0,0 9 0,13 0 0,-6 3 0,26 6 0,-30-18 0,52 21 0,-42-21-3392,28 10 0,1-1 3392,-22-8-2269,35 9 1,-1-1 2268,-34-12-1517,46 11 0,3-1 1517,-40-10-1015,49 8 1,0 1 1014,-48-6 0,53 6 0,-1 0 0,-55-6 0,25 3 0,21 3 0,-16-4 0,-11-4 965,7 5 1,7 1-966,7-5 0,-9-2 0,-20 2 0,25 0 0,20 0 0,-22-1 0,-30-3 0,34 3 0,22 0 0,-19-1 0,-27-2 0,29 1 0,22 0 0,-22 0 0,-25-1 0,18 0 0,17 0 0,-21 0 0,-29-1 0,28 0 0,21 0 0,-20 0 0,-24 0 0,23 0 0,17 0 0,-18 0 0,-25 0 0,48 0 0,-2 0 2985,-55 0-2985,50 0 0,1 0 0,-44 0 0,39 0 0,-1 0 0,-42 0 0,46 0 0,0 0 0,-46 0-1444,51-4 1,-2-1 1443,-55 2-1015,47-5 1,-1 1 1014,-48 5 0,41-4 0,-1 0 0,-40 4 0,28-4 0,-1 0 0,-34 4 240,63-12-240,-69 12 2148,54-13-2148,-37 8 0,9 0 0,-1-8 0,-29 13 0,23-15 0,-24 14 0,18-14 0,-21 12 0,17-13 0,-17 10 3211,18-13-3211,-15 15 4802,12-17-4802,-13 17 5983,7-12-5983,-11 10 0,8-1 0,-8 2 0,6-2 0,-7 2 0,3-3 0,-5 4 0,2-4 0,-3 3 0,0-5 0,-3 7 0,-1-12 0,-2 14 0,-4-17 0,3 14 0,-9-9 0,8 11 0,-13-11 0,12 13 0,-19-15 0,19 12 0,-33-11 0,32 9 0,-46-8 0,45 7 0,-60-7 0,52 7 0,-60-4 0,61 8-6784,-62-5 6784,60 5 0,-29 1-4176,-5-6 4176,36 7-1577,-32-3 1,-1-1 1576,32 4-1055,-37-3 1,-1-1 1054,33 4 0,-37-5 0,0 0 0,33 5-81,-32-5 0,0 2 81,35 4 237,-37-2 1,-1 0-238,31 2 0,-29-3 0,2 1 0,32 2 389,-29-2 0,1 1-389,25 1 0,-26-3 0,1-1 0,27 4-555,-71-11 555,79 11 0,-67-11 0,72 10 1331,-69-9-1331,34 6 0,-9-1 0,-16 0 0,56 2 0,-55-2 0,59 2 3034,-24 1-3034,0-2 0,21 3 0,-54-7 0,54 9 0,-45-6 0,47 2 0,-41 1 0,17-3 4537,1 5-4537,-3-2 0,32 3 6784,-20-3-6784,20 3 0,-14-3 0,16 3 0,-8 0 0,9 0 0,-3 0 0,3 0 0,1 0 0,2 0 0,1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09:37.397"/>
    </inkml:context>
    <inkml:brush xml:id="br0">
      <inkml:brushProperty name="width" value="0.025" units="cm"/>
      <inkml:brushProperty name="height" value="0.025" units="cm"/>
    </inkml:brush>
  </inkml:definitions>
  <inkml:trace contextRef="#ctx0" brushRef="#br0">0 0 24575,'3'4'0,"-2"11"0,2-9 0,-3 9 0,0-8 0,0-1 0,0 4 0,3 30 0,-3-22 0,3 59 0,-3-61-4177,0 33 4177,0-42 0,0 5 956,0-4-956,0 1 0,0-2 0,0 0 0,0 8 0,0-6 0,0 7 0,0 17 3221,0-8-3221,3 50 0,-2-47 0,5 61 0,-6-68 0,6 66 0,-5-68 0,5 58 0,-5-58 0,4 62 0,-4-62 0,8 59 0,-8-63 0,8 50 0,-8-51 0,4 37 0,-4-40 0,5 37 0,-5-33 0,2 28 0,-3-30 0,3 26 0,-3-27 0,3 27 0,-3-29 0,0 23 0,0-23 0,0 21 0,0-23 0,0 17 0,0-16 0,0 12 0,0-13 0,0 8 0,0-9 0,0 6 0,0-6 0,0 9 0,3-8 0,-2 7 0,2-7 0,0 7 0,-3-7 0,6 8 0,-5-9 0,2 3 0,-3-4 0,3 1 0,-3 0 0,3-1 0,-3 1 0,0 0 0,0-1 0,0 1 0,0 0 0,0-1 0,0 1 0,3-3 0,-2 2 0,2-3 0,0 1 0,-2 2 0,1-2 0,-2 2 0,3-2 0,-2 2 0,5-5 0,-5 5 0,4-3 0,-1 1 0,0 2 0,2-5 0,-3 7 0,1-3 0,7 7 0,-6-4 0,14 7 0,-11-9 0,16 14 0,-15-17 0,6 12 0,11-2 0,9 7 0,-1-4-6784,36 16 6784,-54-24 0,49 19 0,-38-16-4537,58 18 4537,-50-16-1517,22 5 0,-3-1 1517,-35-11 0,35 10 0,1-2 0,-32-11-1015,48 14 1,3-1 1014,-41-12 76,41 12 0,0-1-76,-37-12 0,37 9 0,1 0 0,-31-9 0,45 11 0,-2 0 0,-54-10 0,50 8 0,-1 0 0,-51-10-76,41 7 0,0 0 76,-43-7 753,32 5 1,4 1-754,-21-4 0,40 4 0,2-1 0,-30-2 0,46 4 0,-8 0 2775,-63-7-2775,49 4 0,0 0 4150,-53-5-4150,49 0 0,3 1 1168,-41 1-1168,36-2 0,-2-1 6784,-43 4-6784,34-3 0,-3-2 0,-39 1 0,43 0 0,1 0 0,-39 0 0,33 1 0,0-2 0,-35-2 0,29 0 0,0 0 0,-30-2 0,71-6 0,-58 6 0,11-4 0,15-1 0,-44 6 0,68-11 0,-27 2 0,0 1 0,9-5 0,-53 12 0,36-10 0,-36 10 0,26-10 0,-31 14 0,23-11 0,-24 11 0,18-11 0,-18 8 0,9-6 0,-11 7 0,12-6 0,-14 5 0,16-6 0,-16 7 0,10-6 0,-8 7 0,12-6 0,-11 4 0,22-5 0,-20 4 0,20-6 0,-21 9 0,18-9 0,-18 9 0,18-10 0,-18 11 0,12-8 0,-13 9 0,10-9 0,-10 7 0,13-6 0,-12 7 0,15-5 0,-16 5 0,5-4 0,7 1 0,-1-3 0,5 4 0,3-3 0,-18 5 0,9-5 0,-11 6 0,0-6 0,-2 5 0,-1-2 0,3 3 0,-1 0 0,1 0 0,2-3 0,-5 0 0,14-1 0,-15-2 0,20 3 0,-17-1 0,12-2 0,-11 5 0,3-1 0,-4 2 0,1-3 0,-1-1 0,1 0 0,-1 1 0,1 1 0,-1 1 0,1-5 0,0 5 0,-4-5 0,3 6 0,-5-6 0,2 2 0,-3-2 0,0-1 0,0 1 0,3-4 0,-3 3 0,6-11 0,-5 9 0,5-18 0,-3 15 0,4-22 0,-4 21 0,6-43 0,-7 41 0,6-67 0,-7 65-6784,8-71 6784,-8 71-141,8-66 141,-3 54-4490,2-61 4490,-2 58-3003,0-44 3003,-5 63 3003,5-58-3003,-6 47 0,6-40 0,-5 44 0,2-27 0,-3 34 0,0-40 0,0 41 94,0-18-94,0 0 0,0-5 0,0-1 0,-3-11 0,2 36 4537,-2-27-4537,3 27 6784,0-24-6784,0 25 0,0-20 0,0 21 0,0-21 0,0 20 0,0-22 0,0 22 0,0-20 0,0 18 0,0-13 0,0 14 0,0-13 0,0 15 0,0-21 0,0 18 0,0-13 0,0 14 0,-3-4 0,2 8 0,-2-9 0,3 8 0,0-10 0,0 10 0,-2-7 0,1 8 0,-2-6 0,3 6 0,-3-2 0,2 2 0,-2 1 0,3-1 0,-3 3 0,2-1 0,-1 1 0,2-3 0,-3 4 0,2-3 0,-5 5 0,5-5 0,-2 3 0,3-4 0,0 4 0,0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5.149"/>
    </inkml:context>
    <inkml:brush xml:id="br0">
      <inkml:brushProperty name="width" value="0.025" units="cm"/>
      <inkml:brushProperty name="height" value="0.025" units="cm"/>
    </inkml:brush>
  </inkml:definitions>
  <inkml:trace contextRef="#ctx0" brushRef="#br0">121 1 24575,'0'6'0,"0"1"0,0 0 0,0-1 0,3 22 0,-3-16 0,3 24 0,-3-24 0,0 42 0,0-34-8503,-3 63 8503,2-64-2818,-2 80 2818,3-76-1517,-2 42 0,-1 0 1517,1-37-1015,-5 43 1,-1 0 1014,6-42 0,-7 51 0,0 2 0,7-47 0,-5 63 0,-1 1 0,7-61 0,-4 53 0,1 0 0,3-55 0,0 38 0,-1 2 0,2-26 0,-1 21 0,-1-1 0,2-30 0,-2 35 0,1-5 0,1-44 0,-2 40 0,1-2 0,0-45 0,-2 38 0,0 2 0,2-34 0,-2 36 0,0 0 0,3-38 0,-3 32 0,0-1 0,2-35 0,-3 39 0,-1 0 0,4-33 2002,-5 68-2002,6-59 0,0 42 0,0-39 0,3 47 0,-3-64 515,9 60-515,-7-64 1186,3 64-1186,-5-61 0,0 57 0,0-59-738,3 52 738,-2-52 0,8 53 0,-8-50 0,11 46 0,-11-49 0,8 43 0,-8-47 2978,5 41-2978,-6-42 0,3 42 0,-3-41 0,0 41 0,0-42 0,0 39 0,0-39 3443,0 33-3443,0-34 0,0 28 0,0-28 0,0 19 0,0-21 3612,0 15-3612,0-15 1871,0 16-1871,0-17 0,0 17 0,0-16 0,0 18 0,0-17 983,-3 17-983,2-18 532,-4 15-532,4-15 0,-5 10 0,5-12 0,-2 6 0,3-6 0,0 3 0,0-4 0,-3 7 0,2-5 0,-1 7 0,2-7 0,0 10 0,0-9 0,0 10 0,0-12 0,0 3 0,0-9 0,0-2 0,0-6 0,0-23 0,0 18 0,5-68 0,-3 64 0,4-36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2:46.553"/>
    </inkml:context>
    <inkml:brush xml:id="br0">
      <inkml:brushProperty name="width" value="0.025" units="cm"/>
      <inkml:brushProperty name="height" value="0.025" units="cm"/>
    </inkml:brush>
  </inkml:definitions>
  <inkml:trace contextRef="#ctx0" brushRef="#br0">0 315 24575,'7'0'0,"-4"-3"0,0-1 0,0 0 0,-2-1 0,5 1 0,0-14 0,-1 8 0,12-22 0,-8 16 0,4-7 0,-2 5 0,0 1 0,-3 3 0,12-13 0,-17 17 0,17-16 0,-15 17 0,13-15 0,-10 15 0,5-3 0,-10 6 0,3 2 0,-2 1 0,-1-3 0,3 2 0,-2 1 0,2 0 0,1 6 0,-3 0 0,1 1 0,-4 2 0,2-2 0,0 2 0,3 19 0,2-14 0,4 28 0,-8-29 0,11 32 0,-13-30 0,16 30 0,-16-31 0,12 25 0,-9-26 0,13 27 0,-9-24 0,9 15 0,-11-17 0,5 8 0,-7-11 0,3 7 0,-4-10 0,3 1 0,-4-6 0,0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6"/>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7"/>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5.003"/>
    </inkml:context>
    <inkml:brush xml:id="br0">
      <inkml:brushProperty name="width" value="0.025" units="cm"/>
      <inkml:brushProperty name="height" value="0.025" units="cm"/>
    </inkml:brush>
  </inkml:definitions>
  <inkml:trace contextRef="#ctx0" brushRef="#br0">392 0 24575,'-4'91'0,"0"-1"0,1 1 0,-1-1 0,0 1 0,0 10 0,1-1 0,0-5 0,0-10 0,-1 11 0,2-15-9831,1 12 8341,-2-23-665,3 1 2155,0-49-440,-1 38 1,-1-1 439,1-39-1015,-1 33 1,-1 1 1014,2-32 738,-2 28 1,0 2-739,2-22 0,-3 26 0,-1 0 0,4-26 0,-5 34 0,0-3 0,5-39 225,-7 41 1,0 4-226,6-36-798,-8 33 0,1-1 798,7-31 821,-6 23 0,1 1-821,6-25 0,-7 28 0,1 0 0,5-26-227,-6 31 0,0-3 227,6-37 0,-4 32 0,0-2 0,4-33-1520,-13 75 1520,13-73 1959,-13 65-1959,11-43 0,-9 36 0,9-40 1517,-2-1-1517,6-31 3751,0 2-3751,0-1 0,0-1 0,0 1 0,-3-3 132,2 3-132,-2 3 0,3-2 5674,-3 2-5674,0 29 3351,-1-27-3351,-2 60 0,5-60-6784,-8 57 6784,8-58-4537,-8 55 4537,8-55-2480,-7 61 2480,6-56-1341,-10 47 1341,11-50 0,-8 40 0,8-42 0,-5 40 0,3-42 1306,-1 30-1306,1-32 0,0 29 0,2-28 0,-2 14 0,3-19 0,0 1 1669,0 0-1669,-3 2 4117,3-1-4117,-3 1 6157,3 10-6157,0-10 1893,0 22-1893,0-19 0,-3 10 0,2-11 0,-5 7 0,5-9 0,-2 10 0,3-12 0,-3 3 0,3-4 0,-3 1 0,3 0 0,0 2 0,0-1 0,-3 7 0,2-7 0,-2 5 0,0-7 0,2 1 0,-2 0 0,3-1 0,0 1 0,-3 0 0,3-1 0,-3 1 0,3 0 0,0-1 0,0 1 0,0-6 0,0-5 0,0-6 0,0-3 0,0 3 0,0 3 0,0 4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5:08.294"/>
    </inkml:context>
    <inkml:brush xml:id="br0">
      <inkml:brushProperty name="width" value="0.025" units="cm"/>
      <inkml:brushProperty name="height" value="0.025" units="cm"/>
    </inkml:brush>
  </inkml:definitions>
  <inkml:trace contextRef="#ctx0" brushRef="#br0">0 249 24575,'7'0'0,"-1"0"0,1 0 0,-1 0 0,-2-3 0,5-1 0,-8-3 0,14-2 0,-13 2 0,12-6 0,-12 6 0,15-8 0,-14 7 0,23-16 0,-19 14 0,17-14 0,-19 16 0,15-13 0,-17 13 0,12-8 0,-12 10 0,4-4 0,0 6 0,-1-8 0,1 8 0,-1-5 0,-2 2 0,2 3 0,-6-1 0,6 4 0,-2-2 0,2 6 0,1-2 0,-4 5 0,3-3 0,-2 7 0,2-3 0,-2 3 0,2 0 0,-5-3 0,4 8 0,-4-6 0,5 12 0,-2-9 0,8 22 0,-7-20 0,12 25 0,-11-29 0,12 21 0,-13-22 0,6 9 0,-10-11 0,5 3 0,-5-3 0,2-4 0,-3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3.673"/>
    </inkml:context>
    <inkml:brush xml:id="br0">
      <inkml:brushProperty name="width" value="0.025" units="cm"/>
      <inkml:brushProperty name="height" value="0.025" units="cm"/>
    </inkml:brush>
  </inkml:definitions>
  <inkml:trace contextRef="#ctx0" brushRef="#br0">0 44 24575,'4'3'0,"5"6"0,-8-1 0,5 5 0,-6-6 0,3 14 0,-2-8 0,5 24 0,-6-23 0,6 40 0,-5-37-6784,5 56 6784,-3-55-4537,1 68 4537,-1-65-3034,-3 78 3034,0-78-1870,0 75 1870,0-79 297,0 70-297,0-72 1091,3 63-1091,-3-63 0,3 48 0,-3-51 0,3 15 2794,-2-2-2794,2 1 3710,-3 5-3710,0 9 0,0-26 4829,0 22-4829,0-27 0,0 16 0,0-17 3504,0 8-3504,0-9 0,0 5 0,0-4 0,0 1 0,-3-2 0,2 3 0,-2-3 0,3 6 0,0-6 0,0 3 0,0-4 0,0 1 0,-3-3 0,3 2 0,-3-3 0,3 4 0,2-3 0,2-1 0,3-3 0,-1 3 0,4-3 0,0 6 0,23 1 0,-17-3 0,48 5 0,-48-5-6784,77 3 6784,-73-4-2269,39 2 1,2-1 2268,-36-2-1517,50 4 0,3 0 1517,-45-4-677,30 3 1,21 2 0,-19-2 676,-22-2 0,30 1 0,22 2 0,-21-2 0,-28-3 0,38 1 0,26 1 0,-22-1 0,-19-1 0,12 1 0,18-1 0,-23 0 0,-31-1 0,52 0 0,0 0 0,-49 0 0,36 0 0,-3 0 0,-43 0 0,34 2 0,0 0 0,-40-1 0,28 1 0,-5 0 0,-39-2 1403,58 0-1403,-57 0 0,59 0 0,-59 0 0,45 0 0,-46 0 0,52 0 0,-53 0 0,68 0 0,-64 0 0,62 3 0,-61-3 0,51 3 0,-53-3 2202,58 3-2202,-54-2 0,53 5 0,-55-5 0,50 8 0,-51-8 0,46 8 0,-50-8 3815,15 2-3815,0 0 0,-18-3 5704,44 3-5704,-17 0 0,1-2 0,7 2 0,-34-3 0,23 0 0,-23 0 0,20 0 0,-23 0 1962,22 0-1962,-22 0 1298,20 0-1298,-21 0 0,15 0 0,-15 0 0,18 0 0,-18 0 0,15 0 0,-16 0 0,10 0 0,-10 0 0,4 0 0,-5 0 0,5 3 0,-4-2 0,8 2 0,-9-3 0,5 0 0,-5 0 0,3 0 0,-4 0 0,4 0 0,-3 0 0,3 0 0,-4 0 0,-2-3 0,-1-1 0,-3-3 0,3 4 0,-3-9 0,3 1 0,0-8 0,-2 5 0,5-19 0,-6 22 0,6-40 0,-5 39 0,5-47 0,-6 45-6784,3-59 6784,0 57-4537,1-63 4537,0 63-573,1-69 573,-1 65 0,3-48 0,-4 54 0,0-39 0,-3 39 0,3-48 0,-2 40 0,2-21 0,-3 25 0,0-11 0,0 18 4253,0-24-4253,0 25 6360,0-23-6360,0 23 1281,0-19-1281,0 19 0,0-20 0,0 21 0,0-21 0,0 21 0,0-15 0,0 16 0,0-10 0,0 10 0,0-8 0,0 9 0,0-2 0,0 2 0,0 1 0,0-1 0,0 0 0,0 1 0,0-4 0,0 3 0,0-2 0,0 2 0,0 1 0,3-1 0,-3 1 0,3-1 0,-3 1 0,0-1 0,0 0 0,0 1 0,-3 2 0,2-2 0,-4 6 0,4-6 0,-5 5 0,5-5 0,-5 6 0,3-6 0,-4 5 0,-9-5 0,10 3 0,-38-7 0,30 6 0,-67-11 0,54 13-3392,-23-5 0,0 0 3392,23 5-2269,-31-5 1,0-1 2268,30 5-1517,-40-4 0,-1-1 1517,39 7-1015,-55-6 1,-3 0 1014,46 5 0,-50-4 0,1 1 0,55 4 0,-53-2 0,-1 0 0,48 2 0,-50 0 0,1 0 0,54 1 103,-46-2 0,1 1-103,47 0 0,-37-2 0,2 0 0,43 2 0,-40-2 0,-1 1 0,40 1 396,-36-2 0,0 0-396,36 2-244,-63-5 244,70 3 1341,-77-1-1341,71 1 3066,-37 3-3066,19-3 0,24 0-1439,-67-4 1439,64 4 0,-66 0 0,75 3-29,-77-3 29,70 2 0,-68-2 0,31 3 3858,7 0-3858,-39 0 5770,71 0-5770,-57 0 0,60 0 0,-56 0 0,55 0 0,-63 0 0,65 0 0,-67 0 0,67 0 0,-67 0 0,67 0 3063,-29 0-3063,3 0 0,26 0 0,-56 3 0,29-2 0,-1 2 0,-16-3 0,48 0 0,-36 0 0,37 0 0,-26 0 0,28 0 0,-18 0 0,18 0 0,-10 0 0,12 0 0,-6 0 0,6 0 0,-6 0 0,6 0 0,-3 0 0,4 0 0,-1 0 0,0 0 0,1 0 0,-1 0 0,3 0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065"/>
    </inkml:context>
    <inkml:brush xml:id="br0">
      <inkml:brushProperty name="width" value="0.025" units="cm"/>
      <inkml:brushProperty name="height" value="0.025" units="cm"/>
    </inkml:brush>
  </inkml:definitions>
  <inkml:trace contextRef="#ctx0" brushRef="#br0">955 0 24575,'-3'4'0,"2"2"0,-5-2 0,3 2 0,-4 1 0,3 0 0,-8 8 0,7-6 0,-19 27 0,14-24-6784,-35 57 6784,35-52-2269,-21 27 1,0 1 2268,20-25-1517,-23 29 0,-1 1 1517,20-28-1015,-27 41 1,-2-1 1014,25-38 822,-18 27 0,0 2-822,13-21 0,-10 14 0,0 1 0,7-6 0,-11 13 0,2-4 0,22-29 0,-19 28 0,1 0 0,21-30-1487,-40 58 1487,44-64 1310,-20 35-1310,18-37 0,-12 28 0,15-29 2756,-9 21-2756,12-22 4120,-4 15-4120,0-15 5476,4 6-5476,0-8 2565,-3 0-2565,4-1 0,-7 1 0,9 0 0,-6-4 0,5 3 0,-2-2 0,0 0 0,2 2 0,-2-3 0,0 1 0,0-1 0,-1-3 0,1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7.648"/>
    </inkml:context>
    <inkml:brush xml:id="br0">
      <inkml:brushProperty name="width" value="0.025" units="cm"/>
      <inkml:brushProperty name="height" value="0.025" units="cm"/>
    </inkml:brush>
  </inkml:definitions>
  <inkml:trace contextRef="#ctx0" brushRef="#br0">127 0 24575,'0'7'0,"0"0"0,0-1 0,0 1 0,0 0 0,-3 11 0,-1-5 0,-6 29 0,3-26 0,-9 35 0,11-39-1840,-4 15 1840,9-20 0,-3-1 0,0 1 0,-1 0 0,1-1 0,0 7 0,2-5 0,-4 5 0,-2 8 0,2-11 0,-9 33 0,8-32 0,-6 29 0,8-31 1840,1 16-1840,3-17 0,3 1 0,1-6 0,2-3 0,1 0 0,-4-3 0,3 3 0,7-15 0,-8 9 0,25-23 0,-23 18 0,34-30 0,-29 32 0,35-34 0,-35 35 0,35-28 0,-35 29 0,32-22 0,-33 26 0,24-20 0,-28 17 0,16-6 0,-18 8 0,5-1 0,-4 4 0,-3-5 0,4 5 0,-1-2 0,1 1 0,-1 1 0,4-5 0,-6 5 0,2-2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143"/>
    </inkml:context>
    <inkml:brush xml:id="br0">
      <inkml:brushProperty name="width" value="0.025" units="cm"/>
      <inkml:brushProperty name="height" value="0.025" units="cm"/>
    </inkml:brush>
  </inkml:definitions>
  <inkml:trace contextRef="#ctx0" brushRef="#br0">1 0 24575,'0'7'0,"0"0"0,0-1 0,0 1 0,2 0 0,-1-1 0,5 13 0,-5-10 0,10 40 0,-6-35-6784,14 57 6784,-14-55-4537,18 73 4537,-17-70 0,18 58 0,-10-49-3034,12 38 3034,-11-33 0,18 42 0,-23-56 0,11 26 0,0 1 0,-9-27-1015,9 27 1,0 0 1014,-11-27 1935,20 44-1935,-18-39 0,15 29 0,-17-31 2213,16 26-2213,-20-37 0,15 28 0,-16-29 0,15 26 0,-17-25 4084,15 19-4084,-14-21 193,11 21-193,-7-19 0,7 19 0,-10-21 0,4 6 6202,-9-8-6202,6-3 1757,-5 2-1757,2-3 0,0 1 0,-3 2 0,9 1 0,-8 0 0,8 3 0,-8-4 0,5 1 0,-6-1 0,0-2 0,0 2 0,-6-5 0,5 2 0,-2-3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5:19.947"/>
    </inkml:context>
    <inkml:brush xml:id="br0">
      <inkml:brushProperty name="width" value="0.025" units="cm"/>
      <inkml:brushProperty name="height" value="0.025" units="cm"/>
    </inkml:brush>
  </inkml:definitions>
  <inkml:trace contextRef="#ctx0" brushRef="#br0">196 1 24575,'2'4'0,"2"10"0,3-11 0,-4 12 0,0-11 0,0 8 0,-2-3-8503,8 21 8503,-8-19-843,14 40 843,-13-38 0,12 35 0,-9-31 0,7 26 0,-5-25 0,6 24 0,-9-32 0,5 27 0,-9-27 0,6 20 0,-5-21 0,2 7 0,-3-10 5514,-3-2-5514,-1-1 3832,-2-3-3832,-1 0 0,0-3 0,1 2 0,-10-7 0,7 6 0,-18-7 0,17 9 0,-14-9 0,13 8 0,-17-14 0,11 13 0,-11-13 0,17 14 0,-10-14 0,12 13 0,-15-9 0,18 7 0,-9 0 0,11 1 0,0 0 0,-1 0 0,1-1 0,-3 1 0,3 3 0,2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4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5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69"/>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0.570"/>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3"/>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4"/>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5"/>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6"/>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7"/>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8"/>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79"/>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0"/>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2"/>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3"/>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4"/>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5"/>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6"/>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7"/>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8"/>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89"/>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0"/>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1"/>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2"/>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3"/>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4"/>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5"/>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6"/>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29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0"/>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1"/>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2"/>
    </inkml:context>
    <inkml:brush xml:id="br0">
      <inkml:brushProperty name="width" value="0.025" units="cm"/>
      <inkml:brushProperty name="height" value="0.025" units="cm"/>
    </inkml:brush>
  </inkml:definitions>
  <inkml:trace contextRef="#ctx0" brushRef="#br0">1 14 24575,'9'0'0,"-4"-3"0,3 2 0,-4-1 0,2 2 0,1-3 0,0 2 0,-1-2 0,6 3 0,-4 0 0,16 0 0,-14 0 0,23 0 0,-23 0 0,22 0 0,-22 0 0,20 0 0,-21 3 0,18-2 0,-21 5 0,14-3 0,-15 1 0,13 5 0,-10-8 0,5 11 0,-7-7 0,1 10 0,-1-10 0,4 16 0,-6-15 0,11 21 0,-13-17 0,15 20 0,-15-20 0,13 20 0,-14-20 0,11 20 0,-10-20 0,3 14 0,-5-16 0,3 22 0,-2-18 0,2 21 0,-3-24 0,3 3 0,-2 9 0,1 4 0,-2 1 0,0 10 0,0-26 0,0 26 0,0-25 0,-3 19 0,3-22 0,-3 17 0,3-16 0,0 13 0,0-15 0,0 9 0,0-8 0,0 5 0,-3-7 0,2 4 0,-2-3 0,3 3 0,0-4 0,0 1 0,0 0 0,0-1 0,-3-2 0,2-1 0,-2-3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45:35.303"/>
    </inkml:context>
    <inkml:brush xml:id="br0">
      <inkml:brushProperty name="width" value="0.025" units="cm"/>
      <inkml:brushProperty name="height" value="0.025" units="cm"/>
    </inkml:brush>
  </inkml:definitions>
  <inkml:trace contextRef="#ctx0" brushRef="#br0">0 22 24575,'3'3'0,"-2"3"0,5-2 0,-6 3 0,3-1 0,-3 1 0,3 0 0,-2-1 0,5 7 0,-6-2 0,9 17 0,-7-15 0,6 21 0,-7-25 0,5 19 0,-5-20 0,7 14 0,-6-14 0,6 10 0,-7-9 0,8 6 0,-5-10 0,3 3 0,-1-7 0,-3 2 0,4-3 0,-1 0 0,1-3 0,-4 0 0,3-4 0,-2-2 0,2 1 0,7-16 0,-8 14 0,15-28 0,-14 27 0,12-25 0,-8 18 0,6-8 0,-8 9 0,10-7 0,-13 15 0,7-12 0,-8 13 0,-1-1 0,0 5 0,-3-2 0,6 3 0,-5-1 0,2 1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15.158"/>
    </inkml:context>
    <inkml:brush xml:id="br0">
      <inkml:brushProperty name="width" value="0.025" units="cm"/>
      <inkml:brushProperty name="height" value="0.025" units="cm"/>
    </inkml:brush>
  </inkml:definitions>
  <inkml:trace contextRef="#ctx0" brushRef="#br0">0 0 24575,'10'0'0,"0"0"0,0 0 0,-1 0 0,-3 3 0,1-2 0,8 8 0,-6-8 0,11 11 0,-9-8 0,19 12 0,-16-11 0,10 6 0,-3 2 0,-11-4 0,14 6 0,-20-8 0,4-4 0,-4 3 0,2-2 0,1 2 0,-1 1 0,10 11 0,-8-8 0,13 22 0,-16-21 0,6 19 0,-10-22 0,5 28 0,-5-24 0,2 33 0,-3-35 0,-3 26 0,2-23 0,-5 6 0,5-10 0,-2-2 0,3-1 0,0 1 0,-3 2 0,3-1 0,-3 1 0,3 7 0,0-8 0,0 17 0,0-17 0,0 22 0,0-20 0,6 23 0,-5-23 0,13 23 0,-9-20 0,10 18 0,-10-20 0,12 19 0,-11-17 0,15 24 0,-13-24 0,12 35 0,-14-35 0,11 37 0,-15-39 0,9 34 0,-6-34 0,1 16 0,0-2 0,-5-14 0,1 24 0,-2-11 0,0-2 0,0 11 0,0-23 0,0 17 0,0-18 0,0 23 0,0-21 0,0 22 0,-3-24 0,3 15 0,-3-15 0,3 12 0,-3-13 0,2 13 0,-2-12 0,6 12 0,-2-13 0,2 14 0,0-17 0,0 19 0,1-18 0,2 9 0,-6-8 0,6-4 0,-5 3 0,2-2 0,-3 2 0,0 1 0,0 0 0,0-1 0,0 1 0,0-1 0,0 1 0,2-4 0,-1 3 0,2-2 0,-6 0 0,-1-1 0,-2-3 0,-1 0 0,1 0 0,-1-3 0,-5-1 0,1-2 0,-8-1 0,8 1 0,-16-12 0,17 8 0,-12-10 0,19 12 0,-3-4 0,5 5 0,1-2 0,1 2 0,10 1 0,-9-1 0,19-2 0,-16 5 0,19-8 0,-15 11 0,17-11 0,-19 8 0,27-8 0,-23 4 0,19-1 0,-19 6 0,10 0 0,-13 3 0,10 0 0,-11 0 0,3 3 0,-4-3 0,-2 9 0,2-5 0,-6 6 0,3-3 0,0 5 0,-2-4 0,2 4 0,-3-5 0,-6 5 0,1-4 0,-10 14 0,7-14 0,-7 11 0,7-15 0,-16 8 0,11-8 0,-26 6 0,22-4 0,-31 1 0,32-4 0,-43 3 0,45-5 0,-39 2 0,42-3 0,-16-3 0,25 2 0,0-2 0,9 3 0,-1 0 0,3-2 0,4-2 0,-2-2-6784,16-4 6784,-17 6 0,36-13 0,-33 14-4537,48-20 4537,-47 20-390,56-17 390,-52 18 0,46-7 0,-48 9 0,30 0 0,-35 0 0,24 0 0,-28 3 4343,13-2-4343,-16 2 6495,5 0-6495,-5 0 873,-1 4-873,-3-1 0,0 1 0,0 0 0,-3-4 0,-1 0 0,-2-3 0,2 3 0,-2-2 0,-6 5 0,3-6 0,-12 9 0,13-7 0,-25 6 0,18-7 0,-42 5 0,38-5 0,-44 2 0,44-3 0,-53-6 0,50 4 0,-55-12 0,56 9 0,-36-7 0,46 5 0,-15 4 0,27-3 0,-3 5 0,6-5 0,2 6 0,-6-6 0,6 5 0,0-7 0,-1 3 0,9-7 0,-12 5 0,18-8 0,-17 7 0,17-10 0,-17 10 0,8-1 0,-2-6 0,2-10 0,2 4 0,-6-17 0,-5 29 0,-2-20 0,0 19 0,0-19 0,0 19 0,-3-13 0,0 15 0,-4-4 0,4 5 0,-3 4 0,5-3 0,-5 5 0,3-5 0,-4 6 0,3-6 0,-2 2 0,3 1 0,-10-6 0,5 8 0,-7-11 0,8 11 0,0-8 0,1 8 0,3-2 0,-1 1 0,-5 1 0,5-2 0,-9-3 0,6 5 0,-5-8 0,4 8 0,2-4 0,-9 1 0,-2-2 0,-2 2 0,-5-2 0,16 6 0,-1-6 0,3 5 0,2-2 0,-2 3 0,-1 0 0,0 0 0,1 0 0,-1 0 0,4-3 0,-3 3 0,2-3 0,0 3 0,2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13.360"/>
    </inkml:context>
    <inkml:brush xml:id="br0">
      <inkml:brushProperty name="width" value="0.025" units="cm"/>
      <inkml:brushProperty name="height" value="0.025" units="cm"/>
    </inkml:brush>
  </inkml:definitions>
  <inkml:trace contextRef="#ctx0" brushRef="#br0">330 17 24575,'-3'-3'0,"-1"0"0,-3 3 0,1 0 0,-1 0 0,-2 0 0,2 3 0,-3-3 0,3 3 0,-8 0 0,6-2 0,-6 5 0,8-5 0,-2 4 0,2-4 0,-9 5 0,11-2 0,-15 2 0,17 1 0,-21 2 0,18-4 0,-15 6 0,13-9 0,-10 13 0,10-13 0,-7 12 0,7-9 0,-1 4 0,2-5 0,1 5 0,-1-8 0,0 14 0,4-10 0,-3 7 0,5-5 0,-5 5 0,6-4 0,-3 11 0,3-11 0,0 10 0,0-10 0,0 13 0,0-12 0,0 12 0,0-13 0,0 10 0,3-13 0,-3 7 0,3-2 0,0 4 0,-2-1 0,5 3 0,-3-9 0,6 6 0,-4-6 0,3 5 0,-4-7 0,2 6 0,-2-6 0,5 7 0,-5-7 0,8 6 0,-5-9 0,3 4 0,-7-4 0,3 2 0,-2 0 0,2-1 0,-2 0 0,4 0 0,-3 1 0,7 2 0,-5-5 0,5 4 0,-5-4 0,6 5 0,-6-5 0,5 2 0,-8 0 0,11 0 0,-10 1 0,10-1 0,-8-3 0,5 0 0,-5 0 0,9 0 0,-9 0 0,14 0 0,-12 0 0,12 0 0,-13 0 0,12-3 0,-11 2 0,12-2 0,-13 3 0,7-3 0,-8 3 0,8-6 0,-7 5 0,13-7 0,-15 3 0,22-10 0,-20 7 0,18-7 0,-18 11 0,16-13 0,-15 14 0,12-14 0,-14 15 0,5-9 0,-7 6 0,3-4 0,-7 2 0,5-5 0,-6 4 0,6-10 0,-5 11 0,2-11 0,-3 10 0,0-10 0,0 10 0,0-13 0,0 12 0,0-12 0,0 14 0,0-11 0,0 10 0,-3-10 0,2 10 0,-5-16 0,3 18 0,-4-17 0,3 15 0,-1-8 0,4 6 0,-5-2 0,5 5 0,-5-3 0,6 4 0,-6-1 0,2 1 0,-2-1 0,-1 4 0,0-3 0,1 5 0,-1-2 0,1 3 0,-1-2 0,4-2 0,-6 0 0,4 1 0,-10-2 0,7 3 0,-7-6 0,7 7 0,-13-8 0,12 8 0,-16-8 0,17 9 0,-7-3 0,8 3 0,-6 0 0,9 0 0,-2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7:16.977"/>
    </inkml:context>
    <inkml:brush xml:id="br0">
      <inkml:brushProperty name="width" value="0.025" units="cm"/>
      <inkml:brushProperty name="height" value="0.025" units="cm"/>
    </inkml:brush>
  </inkml:definitions>
  <inkml:trace contextRef="#ctx0" brushRef="#br0">174 44 24575,'-3'22'0,"2"-12"0,-2 11 0,0-14 0,3-1 0,-6 4 0,5-3 0,-17 32 0,15-25-8503,-26 51 8503,22-52 1047,-17 55-1047,16-47-4314,-13 63 4314,15-58-2885,-13 66 2885,18-73 135,-9 63-135,9-66-845,-4 52 845,4-52 1839,-2 41-1839,3-39 3445,0 30-3445,0-34 4799,0 16-4799,0-22 3423,0 5-3423,3-10 1859,-2-3-1859,1-3 0,-2-4 0,3-2 0,-2 2 0,5-31 0,-6 24 0,6-62 0,-2 57-3392,2-33 0,0-2 3392,-1 30-2269,3-29 1,-2 2 2268,-4 34-2054,9-73 2054,-9 70-883,9-68 883,-9 69 2378,6-48-2378,-7 55 4259,5-26-4259,-5 29 3718,4-6-3718,-4 14 2354,2 2-2354,-3 6 1549,0 2-1549,0-1 0,3 30 0,-3-24 0,6 57 0,-5-55-6784,2 72 6784,-3-70-1184,3 65 1184,-3-63 0,6 55 0,-5-53 0,2 22 0,0-2 0,-3-27 0,6 42 0,-2-33 6198,-1 1-6198,0-4 1770,-3-20-1770,0-4 0,0-4 0,0-3 0,0-19 0,0 17 0,-3-53 0,2 45-3392,0-31 0,0-2 3392,1 26-2269,0-31 1,0 2 2268,0 38-3034,0-75 3034,0 74-765,0-69 765,0 68 2170,0-44-2170,0 54 3730,0-17-3730,0 26 5578,0-2-5578,0 10 0,-3 8 0,2-6 0,-5 47 0,5-39-3971,-5 78 3971,6-74-1854,-6 40 0,0 2 1854,4-36-1517,-4 36 0,0-2 1517,3-43 0,-4 67 0,3-70 0,1 41 0,3-45 3034,3 13-3034,-2-23 4537,2-2-4537,-3-5 0,0-29 0,0 21 0,0-65 0,0 62 6784,0-36-6784,0-12 0,0 39 0,-2-29 0,1 1 0,0 34 0,-4-39 0,-2-1 0,5 33 0,-5-35 0,0 2 0,5 39 0,-4-49 0,6 51 0,0 2 0,0 10 0,0 16 0,3 12 0,-2-10 0,2 48 0,-3-43 0,3 66 0,-3-66 0,3 70 0,-3-69 0,0 68 0,0-69 0,0 37 0,3-9 0,-2-21 0,5 37 0,-6-49 0,6 18 0,-5-26 0,2 2 0,-3-12 0,0-16 0,-3 6-6784,-1-40 6784,0 34-4537,-4-71 4537,6 68 0,-4-39 0,1 9 0,3 35 0,-4-61 0,6 69 4537,3-31-4537,-2 35 6784,2-6-6784,0 12 0,-3 3 0,6 0 0,-5 6 0,4-5 0,-4-1 0,2-4 0,-3-2 0,3 2 0,1 1 0,2 3 0,35 12 0,-26-9 0,38 12 0,-41-12 0,24 4 0,-23-3 0,25 4 0,-28-6 0,20 4 0,-24-3 0,17-3 0,-18 3 0,5-3 0,-11 0 0,-3-3 0,-10-3 0,8 2 0,-15-8 0,13 11 0,-25-14 0,21 13 0,-27-9 0,30 10 0,-10-2 0,13 3 0,2 3 0,4-2 0,4 2 0,5 0 0,-2-3 0,5 3 0,-4-3 0,7 0 0,-7 0 0,1 3 0,-6-2 0,-3 2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2.205"/>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3.713"/>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7.090"/>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38.915"/>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0.727"/>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3.036"/>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4.195"/>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6.475"/>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48.340"/>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1.635"/>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3.082"/>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4:54.154"/>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0.26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2.719"/>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6.223"/>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8.729"/>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24.455"/>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09.557"/>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11.971"/>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0.304"/>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9"/>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1.683"/>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0"/>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1"/>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2"/>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3"/>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5"/>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6"/>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6.134"/>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7.81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8.456"/>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29.794"/>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30.477"/>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32.359"/>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2.615"/>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4.454"/>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24.455"/>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6.719"/>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47.921"/>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2.06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9"/>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0"/>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1"/>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2"/>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3"/>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5"/>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6"/>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4.712"/>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6.027"/>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6.789"/>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7.536"/>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8.116"/>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5:59.394"/>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0.260"/>
    </inkml:context>
    <inkml:brush xml:id="br0">
      <inkml:brushProperty name="width" value="0.025" units="cm"/>
      <inkml:brushProperty name="height" value="0.025" units="cm"/>
    </inkml:brush>
  </inkml:definitions>
  <inkml:trace contextRef="#ctx0" brushRef="#br0">7 1 24575,'-3'0'0,"0"0"0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1.400"/>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24.455"/>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7.74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9.083"/>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09.716"/>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9"/>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0"/>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1"/>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2"/>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3"/>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10.663"/>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5"/>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6"/>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9:13.297"/>
    </inkml:context>
    <inkml:brush xml:id="br0">
      <inkml:brushProperty name="width" value="0.025" units="cm"/>
      <inkml:brushProperty name="height" value="0.025" units="cm"/>
    </inkml:brush>
  </inkml:definitions>
  <inkml:trace contextRef="#ctx0" brushRef="#br0">1 0 24575,'50'63'0,"0"0"0,0 0 0,-20-27 0,5 5 0,6 6 0,4 5 0,4 5 0,5 5 0,4 4 0,3 4 0,3 3 0,3 3 0,3 4 0,2 1 0,2 3 0,2 2 0,1 2 0,1 0 0,1 2 0,1-1 0,-1 1 0,0 0 0,0-1 0,-1 0 0,-1-2 0,-1-1 0,-2-3 0,-3-1 0,-1-3 0,-3-3 0,-3-3 0,-4-4 0,-3-4 0,-4-4 0,-4-5-894,27 32 0,-9-10 1,-6-6-1,-4-5 0,-3-3 1,0 0-1,0 0 0,3 3 1,4 5-1,6 6 0,9 9 847,-26-29 0,6 6 1,5 5-1,4 4 1,4 6-1,4 3 1,3 3-1,3 4 1,2 1-1,2 3 0,2 2 1,0 0-1,1 2 1,0-1-1,0 0 1,-1-1-1,-1-1 1,-2-1-1,-2-3 1,-2-3-1,-3-2 0,-4-5 1,-3-3-1,-5-4 1,-5-6-1,-4-5 1,-6-6-1,-6-6 1,-7-7-1,-6-8 1,-8-7-1,-8-8 2865,0 10-2818,-11-24 1719,-8-5-1719,2 2 0,1-3 0,0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9:14.592"/>
    </inkml:context>
    <inkml:brush xml:id="br0">
      <inkml:brushProperty name="width" value="0.025" units="cm"/>
      <inkml:brushProperty name="height" value="0.025" units="cm"/>
    </inkml:brush>
  </inkml:definitions>
  <inkml:trace contextRef="#ctx0" brushRef="#br0">0 5680 24575,'7'-3'0,"-1"3"0,1-6 0,-1 2 0,9-11 0,-6 6 0,6-6 0,4-6 0,-10 11-3392,21-29 0,2-2 3392,-15 20-2269,37-53 1,2-2 2268,-31 45-759,9-19 1,14-21-1,0-3 1,-10 18 758,1-1-406,-3 1 0,12-20 1,5-9-1,-4 6 0,-12 20 406,10-21 405,-9 19 1,6-11 0,1-3-406,-7 6 0,1-5 0,-2 2 0,-6 13 572,-6 13 1,1-3-573,5-7 0,9-18 0,6-12 0,3-3 0,-2 2 0,-6 11 0,-10 16 0,-1 1 0,0-1 0,4-3 0,10-17 0,6-11 0,3-4 0,-2 2 0,-5 11 0,-11 17 0,1-8 0,1 1 0,-2 8 0,11-16 0,5-10 0,2-3 0,-2 4 0,-6 11 0,-10 17 0,-2 2 0,0 1 0,11-14 0,14-18 0,3-6 0,-3 8 0,-14 21 0,-13 25 0,0 1 0,19-24 0,13-17 0,0 0 0,-13 18 0,10-13 0,-5 10 0,9-9 0,-17 18 3199,-22 24-3199,29-34 0,-1 0 0,-32 37 0,24-33 0,-2 0 0,-25 38-1106,14-26 0,-1 2 1106,-18 33-660,12-27 0,0 0 660,-14 27-1876,31-56 1876,-32 59 378,23-36-378,-27 39 2291,17-24-2291,-17 25 3427,9-17-3427,-8 22 4567,8-19-4567,-7 16 0,5-5 5568,-7 1-5568,1 11 0,-1-11 0,1 10 0,-1-6 0,-2 4 0,-1 0 0,-3 2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9:15.708"/>
    </inkml:context>
    <inkml:brush xml:id="br0">
      <inkml:brushProperty name="width" value="0.025" units="cm"/>
      <inkml:brushProperty name="height" value="0.025" units="cm"/>
    </inkml:brush>
  </inkml:definitions>
  <inkml:trace contextRef="#ctx0" brushRef="#br0">0 1 8191,'4'6'0,"2"1"5063,-6 0-5063,21 17 0,-14-13 2818,14 13-2818,-6-2 1719,-9-12-1719,41 62 6784,-33-53-6784,24 40 0,1 1 0,-17-35 0,22 44 0,0 6-6784,-15-27 6784,-4-7 0,4 7 0,8 12 0,4 7 0,-7-10-1266,1 10 1266,0-8 0,14 21 0,4 7 0,-5-6 0,-12-20 0,3 22 0,-9-27 0,11 15 0,6 11 0,4 4 0,-2-2 0,-5-9-1030,5 12 1,-2-5 0,-1-2-1,1 3 1030,-6-13 0,-1 0 0,1 1 0,1 2 0,2 2 0,3 4 0,5 7 0,2 3 0,-2-5 0,-6-8 0,-9-14-562,-1-3 1,0 0 561,2 1 0,10 17 0,4 7 0,0-1 0,-5-8 0,-12-19 0,-9-11 0,0-1 0,14 22 0,14 23 0,3 5 0,-6-7 0,-14-24 0,-1 2 0,3 3 0,13 21 0,-1-1 0,-14-23 0,-7-14 0,10 17 0,3 5 0,7 13-1892,-34-54 1892,31 54 260,-40-73-260,-1-3 695,-2 0-695,2 0 0,-3-3 0,4 6 0,-4-3 3097,6 3-3097,-1 9 0,-1-9 4630,2 8-4630,12 25 0,-10-27-654,24 62 654,-25-65 0,5 26-860,-9-36 860,-6 1 0,6-3 0,-5 2 0,5-3 0,-6 4 6174,6 0-6174,-5-1 1841,5 1-1841,-5 3 0,4-3 0,-4 3 0,14 17 0,-13-15-6784,19 27 6784,-19-30 0,13 19 0,-14-19 0,11 12 0,-11-13 0,8 8 0,-8-9 6784,1 3-6784,-2-4 0,0-2 0,0-1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9:16.568"/>
    </inkml:context>
    <inkml:brush xml:id="br0">
      <inkml:brushProperty name="width" value="0.025" units="cm"/>
      <inkml:brushProperty name="height" value="0.025" units="cm"/>
    </inkml:brush>
  </inkml:definitions>
  <inkml:trace contextRef="#ctx0" brushRef="#br0">1 5367 24575,'3'-15'0,"0"9"0,4-14 0,-3 15 0,1-8 0,5-14 0,-2 16-8503,27-69 8503,-22 57-1409,19-48 0,0-4 1409,-17 41-1012,9-21 1,6-17 0,-6 14 1011,-4 6-508,6-14 1,9-24 0,1-2 0,-9 19 507,5-15 0,-6 17 0,7-23 0,3-9 0,-2 9 0,-8 22 0,-9 23 0,-1 3 445,8-23 1,3-12 0,0 1-446,0 2 0,-1 1 0,-3 9 770,-9 20 1,2-4-771,7-24 0,9-25 0,2-8 0,-1 5 0,-7 21 860,-2 7 0,-1 0-860,-2 8 0,4-13 0,3-7 0,1-3 0,-1 3 0,-1 10 0,2-1 0,-1 6 0,0 3 0,-1-1 0,3-19 0,0 1 0,3-2 0,2 5 0,5-7 0,-2 8 0,-10 24 0,-3 13 0,4-11 0,5-15 0,-7 16 4307,-9 15-4307,11-26 0,0-1 1655,-14 27-1655,16-30 0,0 3 2418,-18 42-2418,14-37 0,1-1 0,-14 34-1689,6-15 0,0 0 1689,-8 21 0,3-13-957,3 6 957,-15 20 0,21-31 0,-14 20 0,1 2 0,7-10 0,-16 22 0,13-14 0,-11 16 6310,5-10-6310,-5 10 1431,8-10-1431,-10 10 0,9-5 0,-10 7 0,5 2 0,-5-2 0,2 6 0,-3-3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0:00.481"/>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2:05.234"/>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6.6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46.612"/>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7.72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8.931"/>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19.549"/>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4:20.38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1.405"/>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2.52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6.321"/>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7.08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5:58.536"/>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0.433"/>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47.982"/>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36:01.781"/>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0.05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8.633"/>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4.330"/>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5.80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09.193"/>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2.180"/>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4.270"/>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6.56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8.082"/>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51.971"/>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19.790"/>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0.702"/>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1.907"/>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4.438"/>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25.619"/>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3.85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9:46:35.470"/>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7"/>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8"/>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49"/>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26:53.281"/>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0"/>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1"/>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2"/>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3"/>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4"/>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5"/>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6"/>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7"/>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8"/>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59"/>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7:25.915"/>
    </inkml:context>
    <inkml:brush xml:id="br0">
      <inkml:brushProperty name="width" value="0.025" units="cm"/>
      <inkml:brushProperty name="height" value="0.025" units="cm"/>
    </inkml:brush>
  </inkml:definitions>
  <inkml:trace contextRef="#ctx0" brushRef="#br0">0 1 24575,'2'2'0,"0"0"0,2-1 0,-1 1 0,1 2 0,0-2 0,8 6 0,-5-4 0,7 6 0,10 8 0,-16-9-6784,64 55 6784,-55-46 0,26 29 0,17 20 0,-11-13-1241,-13-12 1241,6 8 0,16 21 0,6 8 0,-3-5 0,-16-17-1683,17 21 1683,-16-20 0,17 21 0,8 10 0,0 0 0,-7-8 0,-16-19-845,-11-11 0,0 1 845,10 7 0,14 19 0,8 8 0,0-1 0,-7-9 0,-16-18 0,-11-12 0,1 0 0,13 12 0,17 19 0,9 9 0,0 0 0,-7-9 0,-16-18 0,-7-9 0,1 1 0,1 0 0,14 15 0,8 9 0,3 3 0,-3-3 0,-7-9 0,-14-13 0,4 2 0,-2-1 0,0 0 0,12 12 0,6 7 0,0 0 0,-7-8 0,-13-15 0,-6-6 0,-2-2 0,11 13 0,14 16 0,4 4 0,-6-7 0,-15-17 0,10 7 0,-5-1 0,17 18 0,-2 0 0,-18-20 0,-7-7 0,10 9 0,13 12 0,-15-15 4498,-21-20-4498,29 26 0,-4-5 1353,-39-40-1353,21 21 0,1-2 2332,-23-22-2332,45 45 0,-48-46 0,29 31 0,-34-35 0,21 20 0,-21-22 0,16 20 0,-17-22 3215,13 15-3215,-14-15 0,8 8 0,-10-7 0,4 0 0,-7-4 0,0-1 0,0 0 0,-2 1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0"/>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1"/>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2"/>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3"/>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4"/>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5"/>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6"/>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7"/>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8"/>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69"/>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7:26.989"/>
    </inkml:context>
    <inkml:brush xml:id="br0">
      <inkml:brushProperty name="width" value="0.025" units="cm"/>
      <inkml:brushProperty name="height" value="0.025" units="cm"/>
    </inkml:brush>
  </inkml:definitions>
  <inkml:trace contextRef="#ctx0" brushRef="#br0">0 4791 8191,'4'-2'0,"18"-11"3425,-14 6-3425,15-6 2981,-18 10-2981,5-3 0,-5 2 1909,22-13-1909,-8 6 0,32-17 0,-24 14 6147,4-4-6147,17-7 1922,-33 16-1922,29-16 0,5-4 0,-10 6-2262,20-18 1,17-13 0,-11 7 2261,6-4 0,-5 2 0,17-15 0,5-3 0,-12 8-1107,-22 16 0,-5 5 1,9-9 1106,-1 0 0,9-9 0,6-5 0,3-3 0,-2 2 0,-5 4 0,-9 8 0,9-8 0,-10 9 0,12-12 0,-16 12 0,11-10 0,7-7 0,3-4 0,1-1 0,-2 3 0,-6 4 0,-9 8 0,-11 11-1501,11-12 1,-1 0 1500,-11 11 0,12-12 0,8-8 0,6-5 0,2-3 0,-1 1 0,-4 4 0,-8 8 0,-10 9 0,9-8 0,-11 10 0,10-11 0,-6 5 0,9-10 0,7-7 0,4-3 0,-1-1 0,-3 4 0,-8 8 0,-10 11 0,3-2 0,-11 11 0,8-10 0,6-6 0,11-14 0,6-6 0,-4 2 0,-8 11 0,-18 17 0,11-12 0,-3 4 0,16-18 0,2-2 0,-15 14-1222,-12 11 1,-4 4 1221,17-16 0,-1 0 0,-13 10 0,-11 13 0,-22 29-578,30-47 578,-33 52 1154,15-33-1154,-19 35 0,6-10 2728,-6 6-2728,1 0 4079,2-3-4079,-3 1 6100,-1 8-6100,2 0 2065,-4 2-2065,2 1 0,-1-2 0,0 0 0,2 2 0,-2 1 0,0 1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0"/>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1"/>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2"/>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3"/>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4"/>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23:27.275"/>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6.864"/>
    </inkml:context>
    <inkml:brush xml:id="br0">
      <inkml:brushProperty name="width" value="0.025" units="cm"/>
      <inkml:brushProperty name="height" value="0.025" units="cm"/>
    </inkml:brush>
  </inkml:definitions>
  <inkml:trace contextRef="#ctx0" brushRef="#br0">73 139 24575,'-3'4'0,"0"11"0,-1-9 0,1 9 0,3-8 0,-3 0 0,2 5 0,-2-4 0,0 14 0,0-13 0,-4 15 0,0-6 0,1 14 0,2-13 0,-5 18 0,8-27 0,-8 26 0,8-25 0,-2 25 0,3-26 0,0 26 0,0-25 0,0 22 0,0-23 0,0 20 0,0-20 0,0 20 0,0-21 0,0 19 0,0-19 0,0 12 0,0-13 0,0 5 0,0-7 0,3 1 0,-2 0 0,5-1 0,-6 1 0,3 0 0,0-4 0,1 0 0,-1 0 0,3-2 0,-5 5 0,5-5 0,-3 2 0,1 0 0,2-3 0,-3 3 0,4-3 0,-1 0 0,1 3 0,20-2 0,-15 2-6784,43 0 6784,-41 1-4537,71-1 4537,-63 0-3034,76-3 3034,-79 0-1015,33 0 1,2 0 1014,-30 0 0,43 2 0,1-1 0,-38 0 0,33 1 0,-2-1 0,-37-1 0,38 0 0,1 0 0,-33 0 0,37 0 0,-1 0 0,-43 0 0,32 0 0,-1 0 0,-33 0 0,30 1 0,-1 1 0,-26-1 0,74 2 0,-77-3 683,58 3-683,-65-3 0,22 3 2368,2-3-2368,15 3 209,-5-2-209,-4 2 3644,-17-3-3644,22 0 0,-10 0 0,27 0 0,-49 0 0,37 0 0,-38 0 0,34 0 0,-39 0 0,25 3 0,-27-2 3098,18 2-3098,-18-3 0,12 0 0,-13 0 6382,7 0-6382,-8 0 0,9 0 0,-8 0 0,10 0 0,-10 0 0,16 0 0,-15 0 0,18-3 0,-18 2 0,12-2 0,-13 3 0,10-3 0,-10 2 0,7-4 0,-5 4 0,-2-5 0,0 5 0,-4-2 0,0 0 0,2 3 0,-6-6 0,9 2 0,-5 1 0,3-3 0,-4 2 0,0 1 0,0-3 0,1 2 0,2-2 0,-6-1 0,6 3 0,-5-1 0,2 1 0,0-3 0,-2 1 0,1-4 0,-2 3 0,3-5 0,-2 2 0,5-3 0,-5 2 0,2-7 0,-3 10 0,0-25 0,0 22 0,0-33 0,0 32 0,0-29 0,0 30 0,0-24 0,0 25 0,0-26 0,0 26 0,-3-29 0,2 28 0,-2-27 0,3 25 0,-3-26 0,2 25 0,-5-22 0,6 27 0,-6-21 0,5 21 0,-2-15 0,0 16 0,2-5 0,-2 7 0,3-4 0,0 3 0,0-2 0,0 2 0,-3-2 0,3 1 0,-3-7 0,3 7 0,0-7 0,0 7 0,0-1 0,-3 5 0,2-1 0,-5 4 0,2-2 0,-2 3 0,-1 0 0,0 0 0,1 0 0,-1 0 0,-5 0 0,3 0 0,-18 0 0,17 0 0,-44 0 0,39 0 0,-57 3 0,55-2 0,-65 2 0,62-3 0,-51 0 0,46 0-6784,-61 0 6784,54 0-2269,-20 0 1,3 0 2268,32 0-1772,-73 0 1772,73 0-1224,-34 0 1,-2 0 1223,29 0 0,-51 3 1269,51-3-1269,-4 3 0,-33 0 0,38-2 0,-66 2 0,72-3-1060,-76 0 1060,75 0 308,-62 3-308,66-2 582,-52 2-582,52-3 0,-46 0 0,48 0 0,-39 3 0,39-3 2991,-48 3-2991,21-3 0,-6 0 0,-12 0 0,44 0 0,-44 0 0,45 0 4472,-48 0-4472,43 0 0,-38 0 0,41 0 5548,-22 0-5548,26 0 1430,-17 0-1430,18 0 0,-15 0 0,15 0 0,-16 0 0,16 0 0,-15 0 0,15 0 0,-15 0 0,12 0 0,-13 0 0,13 0 0,-9 0 0,12 0 0,-6 0 0,8 0 0,-3 0 0,3 0 0,1 0 0,-1 0 0,0 0 0,1 0 0,-1 0 0,0 0 0,-2 0 0,1 0 0,-4 0 0,4 0 0,-1 0 0,2 0 0,0 0 0,1 0 0,2 3 0,1 1 0,3 0 0,0-1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37.884"/>
    </inkml:context>
    <inkml:brush xml:id="br0">
      <inkml:brushProperty name="width" value="0.025" units="cm"/>
      <inkml:brushProperty name="height" value="0.025" units="cm"/>
    </inkml:brush>
  </inkml:definitions>
  <inkml:trace contextRef="#ctx0" brushRef="#br0">1 1 24575,'4'9'0,"-2"-1"0,-2 1 0,0-2 0,3-3 0,-2 4 0,2-3 0,-3 13 0,0-9 0,0 16 0,0-17 0,0 17 0,0-16 0,0 12 0,0-13 0,0 5 0,0-6 0,0-1 0,0 1 0,0-1 0,0 1 0,0 0 0,0 2 0,0-1 0,0 4 0,0-4 0,0 1 0,0-2 0,0 0 0,0-1 0,0 1 0,0-3 0,0-1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1.051"/>
    </inkml:context>
    <inkml:brush xml:id="br0">
      <inkml:brushProperty name="width" value="0.025" units="cm"/>
      <inkml:brushProperty name="height" value="0.025" units="cm"/>
    </inkml:brush>
  </inkml:definitions>
  <inkml:trace contextRef="#ctx0" brushRef="#br0">0 17 8191,'7'0'0,"-3"3"5063,1-3-5063,-1 3 2818,0 0-2818,1-2 1719,-1 8-1719,3-5 0,2 6 0,-5-3 0,11 5 0,-13-4 6784,10 5-6784,-12-6 0,6-4 0,-5 3 0,5-2 0,-5 3 0,4-1 0,-1 4 0,3-6 0,2 11 0,-5-10 0,8 8 0,-11-7 0,11 4 0,-10-3 0,6 3 0,-4-6 0,2 2 0,-2-3 0,2 4 0,-3-3 0,1 2 0,2-6 0,-5 6 0,4-5 0,-1 2 0,3-3 0,-1 0 0,1 0 0,-1-3 0,1 2 0,-4-5 0,3 3 0,-2-4 0,8-8 0,-7 6 0,16-18 0,-18 18 0,17-21 0,-18 21 0,16-18 0,-16 18 0,15-18 0,-12 18 0,10-12 0,-10 13 0,6-1 0,-6 5 0,1-1 0,0 4 0,-5-2 0,2 3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4.264"/>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7:28.373"/>
    </inkml:context>
    <inkml:brush xml:id="br0">
      <inkml:brushProperty name="width" value="0.025" units="cm"/>
      <inkml:brushProperty name="height" value="0.025" units="cm"/>
    </inkml:brush>
  </inkml:definitions>
  <inkml:trace contextRef="#ctx0" brushRef="#br0">0 0 24575,'7'2'0,"-4"0"0,4 0 0,-5 0 0,3 0 0,-2 0 0,2 0 0,1 4 0,3-1 0,20 18 0,-17-13 0,36 28 0,-32-23-6784,52 39 6784,-46-37-746,53 42 746,-49-39-2145,26 18 0,1 2 2145,-16-12-1435,29 23 1,-3-3 1434,-38-29 967,31 25 0,1 2-967,-24-18-1131,22 16 1,-1 2 1130,-19-16 648,26 21-648,-53-44 1749,3 0-1749,3 11 0,-5-10 0,9 9 448,-10-10-448,1-2 4017,-2 2-4017,-1-1 0,16 13 0,-13-10 0,17 11 0,4 7 0,-13-15-1306,35 38 1306,-36-38-1019,31 32 1019,-33-33-2907,25 21 2907,-31-25-938,27 20 938,-28-21 1980,25 18-1980,-25-18 0,21 14 0,-21-16 2285,15 13-2285,-17-15 0,8 10 0,-8-11 5162,5 9-5162,-5-9 2516,0 6-2516,-2-7 2381,-1 2-2381,0-1 0,2 0 0,-4 2 0,3-2 0,3 4 0,-2-3 0,10 7 0,-9-6 0,13 8 0,-13-7 0,16 11 0,-13-9 0,6 4 0,-5-5 0,-2 1 0,-1-2 0,4 5 0,-5-8 0,4 7 0,-5-7 0,6 8 0,-7-6 0,12 7 0,-11-7 0,11 7 0,-10-7 0,7 4 0,-10-3 0,5-2 0,-7-2 0,4-1 0,-4-2 0,2 1 0,-2 0 0,0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5.953"/>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2:46.776"/>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0.82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2.659"/>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33.61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1.552"/>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08:53.281"/>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0"/>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1"/>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2"/>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7:28.939"/>
    </inkml:context>
    <inkml:brush xml:id="br0">
      <inkml:brushProperty name="width" value="0.025" units="cm"/>
      <inkml:brushProperty name="height" value="0.025" units="cm"/>
    </inkml:brush>
  </inkml:definitions>
  <inkml:trace contextRef="#ctx0" brushRef="#br0">110 1 24575,'2'5'0,"0"-1"0,0 2 0,1-3 0,-2 1 0,3 2 0,-3-2 0,14 19 0,-10-14 0,18 31 0,-12-26 0,19 34 0,-16-30 0,4 12 0,2-1-2351,-12-20 2351,9 16 0,-14-21 0,1 5 0,0-4 0,1 4 0,-3-6 0,1 3 0,1 0 0,-1 1 2351,1-1-2351,8 16 0,-6-14 0,11 22 0,-14-23 0,4 11 0,-7-13 0,3 9 0,-2-9 0,0 6 0,-2-9 0,-1 5 0,-2-6 0,0 2 0,0-3 0,1 2 0,-9 0 0,-11 1 0,5-1 0,-19 2 0,17-4-6784,-26 2 6784,25-2-2790,-39 0 2790,47 0 0,-22 0 0,21 0 0,-3 0 0,1 0 0,2 0 0,12 0 0,1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3"/>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2:22.644"/>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24.455"/>
    </inkml:context>
    <inkml:brush xml:id="br0">
      <inkml:brushProperty name="width" value="0.025" units="cm"/>
      <inkml:brushProperty name="height" value="0.025" units="cm"/>
    </inkml:brush>
  </inkml:definitions>
  <inkml:trace contextRef="#ctx0" brushRef="#br0">30 1 24575,'0'7'0,"3"22"0,-3-16 0,4 16 0,-4-22 0,0 7 0,0-6-8503,0 31 8503,0-25-2818,-4 53 2818,4-48 0,-4 24 0,1 9 0,2-22 0,-3 23 0,-1 9 0,3-9 0,-1 0 4537,-4 38-4537,5-11 0,1-10 6784,1-38-6784,0 34 0,0-1 0,0-39-6784,0 74 6784,0-80 0,0 32 0,3 7 0,-2-36 0,5 76 0,-5-82 0,5 67 0,-5-69 0,2 53 0,0-55 0,1 42 0,3-33 0,-3 10 0,2-18 0,-5-8 0,2-2 6784,0 0-6784,-2 2 0,5-5 0,-2 2 0,3-3 0,0 3 0,3-2 0,-2 2 0,5-3 0,-5 0 0,33 3 0,-26-2 0,74 6 0,-67-7-3392,32 2 0,0 0 3392,-28-2-2269,50 0 1,2 0 2268,-40 0-1012,42-1 1,29-1 0,-22 1 1011,-24 0-508,7 0 1,26-1 0,-1 1 0,-24 1 507,-9 0 0,16 0 0,29 0 0,1 0 0,-26 0 0,-3 0 0,-8 0 0,26 0 0,10 0 0,-8 0 0,-24 0 0,-23 0 0,-1 0 0,25 0 0,22 0 0,9 0 0,-9 0 0,-23 0 0,-23 0 0,-3 0 473,25 0 1,13 0 0,-5 0-474,15 0 0,-10 0 0,11 0 0,-15 0 0,23 0 0,-1 0 0,-22 0 0,14 0 0,-13 0 0,25 0 0,-2 0 0,-28 0 0,-11 0 0,4 0 0,24 1 0,0 1 0,-21-1 1562,8 0-1562,-12 0 0,11 1 0,-17-1 3507,-16-1-3507,31 0 0,1 0 0,-35 0 0,49 1 0,-2 1 5243,-56-1-5243,41 0 0,-1 1 1744,-45-2-1744,44 0 0,0 0 2907,-46 0-2907,42 0 0,-1 0 0,-44 0 0,32 1 0,-1 1 0,-37-1 0,65 2 0,-64-3 0,58 3 0,-61-2 0,60 5 0,-60-5 0,45 5 0,-49-5 0,36 2 0,-23-3 0,5 0 0,-4 0 0,-21 0 0,9 0 0,-10 0 0,7 0 0,-6 0 0,2 0 0,-3 0 0,0 0 0,0 0 0,0 0 0,0 0 0,0 0 0,0 0 0,0 0 0,0 0 0,0 0 0,0 0 0,-3-3 0,2 2 0,-5-5 0,2 2 0,0 0 0,-2-2 0,2 2 0,0-21 0,1 13 0,0-33 0,-1 31 0,-3-50 0,0 44 0,0-56 0,0 49-6784,-6-65 6784,4 60-2269,-6-21 1,0 2 2268,6 29-1517,-9-34 0,0-2 1517,4 29-2029,-13-66 2029,12 78 0,-15-69 0,16 67 529,-18-73-529,23 77 0,-14-61 0,14 61 2005,-11-58-2005,9 55 0,-7-40 0,7 43 0,-5-26 0,7 30 3284,-7-27-3284,8 27 4910,-5-24-4910,5 25 4807,-2-22-4807,3 22 849,0-22-849,0 22 0,-4-16 0,4 17 0,-4-10 0,4 10 0,0-7 0,-3 8 0,3-2 0,-4 3 0,4 0 0,-3 3 0,-1 1 0,-6 0 0,2 2 0,-2-2 0,-13 0 0,12 2 0,-41-5 0,35 5 0,-58-5 0,52 5 0,-76-2 0,72 3 0,-38 0 0,-30-3 0,57 2-3392,-50-3 0,-1 1 3392,52 2 0,-42-4 0,-18 0-1513,28 2 1,-2 2 0,5-1 1512,-4-1 0,-4-1-759,-4 1 1,-16 1-1,5 0 1,23 1 758,5 0-677,-21 0 1,-20-1 0,22 1 676,28 1 0,-27 0 0,-22 0 0,18 0 0,12 0 0,-13-1 0,-20 0 0,21 0 0,18 0 0,-17 1 0,-21 0 0,23 0 0,26 1 0,-27 0 0,-21 0 0,24 0 0,37-1 0,-27 0 0,-20 0 0,20 0 0,22 0 0,-52 0 0,1 0 0,56 0 0,-54 0 0,2 0 0,55 0 0,-59 1 0,2-2 0,60-2 0,-59 1 0,0 0 0,58-2 0,-53 0 0,2 2 0,54 1 0,-42-3 0,3-1 0,45 3 0,-42-1 0,1 0 0,44 3 0,-48-1 0,-3-1 0,47 1 0,-43-2 0,0 0 0,43 2 0,-42-1 0,-1 1 0,43 1 2029,-55 0-2029,21-3 3034,35 2-3034,-25-1 0,-8 1 0,-20 1 0,8 0 0,14 0 0,10 0 0,31 0-2578,-64 0 2578,66 0-464,-43 0 464,47 0 2759,-35 0-2759,34 0 4357,-26 0-4357,27 0 5185,-18 0-5185,19 0 1395,-9 0-1395,11 0 605,-3 0-605,4 0 62,0 0-62,0 0 0,3 0 0,1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0"/>
    </inkml:context>
    <inkml:brush xml:id="br0">
      <inkml:brushProperty name="width" value="0.025" units="cm"/>
      <inkml:brushProperty name="height" value="0.025" units="cm"/>
    </inkml:brush>
  </inkml:definitions>
  <inkml:trace contextRef="#ctx0" brushRef="#br0">99 321 24575,'3'16'0,"-3"-6"0,4 6 0,-4-9 0,0 0 0,0 16 0,-4 3 0,0 32 0,-2-28-6784,-1 53 6784,0-66-4537,0 75 4537,0-68 0,3 28 0,-6 18 0,5-46 0,0 31 0,0 9 0,-4 20 0,4-5 0,0-12 0,1-8 0,3-35-1517,-1 36 0,1 1 1517,1-35 0,0 38 0,0-25 0,-4 50 0,4-20 267,-2-11 0,0-5-267,2-21 0,0 32 0,0-45 2578,0 44-2578,0-51 0,4 43 0,-4-43 0,4 39 0,-1-39 4575,-3 17-4575,7 3 0,0 7 0,-3-1 0,5 15 0,-9-40 0,7 16 0,-7-13 0,7 19 0,-6-12 0,5 21 0,-5-33 5186,2 23-5186,0-23 1482,-2 27-1482,5-27 0,-5 12 0,2-3 0,-3 8 0,3-6 0,-2 18 0,2-32 0,-3 30 0,0-27 0,0 22 0,0-24 0,0 16 0,0-15 0,0 10 0,0-12 0,0 4 0,0-4 0,0 9 0,0-9 0,0 15 0,0-14 0,0 14 0,0-14 0,0 7 0,0-8 0,3 5 0,-2-5 0,2 2 0,-3-3 0,0 0 0,0 0 0,0 0 0,0 0 0,0 0 0,0 0 0,0 3 0,0-2 0,0 2 0,3-6 0,-2 3 0,1-3 0,-2 3 0,0-1 0,0 1 0,0 0 0,0 0 0,0 1 0,0-1 0,0 0 0,0 0 0,0 0 0,0-1 0,0 1 0,3-3 0,-2 3 0,2-3 0,-3 3 0,0 0 0,3-3 0,1-1 0,3-3 0,0 0 0,0 3 0,0-2 0,3 2 0,-2-3 0,10 0 0,-8 0 0,25 0 0,-25 0 0,16 0 0,11 0-6784,24 0 6784,-8 0-4537,38 0 4537,-72 0-1517,36 3 0,2 1 1517,-33-3-646,40 3 1,-1 1 645,-41-5 0,35 4 0,-1-1 0,-30-2 0,28 0 0,-1 1 0,-32-2 0,33 1 0,2 1 0,-33-1-369,32 0 0,-1 1 369,-32-2 0,30 1 0,-1 1 0,-32-1 0,32 1 0,1-1 0,-31-1 94,67 3-94,-69-2 0,58 9 0,-61-9 847,46 5-847,-50-6 2225,32 4-2225,-33-4 3471,30 4-3471,-30-4 0,30 0 0,-30 0 0,36 2 0,-34-1 0,30 2 0,-32-3 0,29 0 0,-28 0 0,35 0 0,-35 0 0,32 0 0,-34 0 0,29 3 0,-29-2 0,22 2 0,-23-3 0,25 0 0,-22 0 4955,31 3-4955,-28-2 0,23 5 0,-25-5 0,25 2 0,-26-3 3826,25 0-3826,-27 0 0,25 0 0,-25 0 0,26 0 0,-27 0 726,32 3-726,-26-2 0,27 2 0,-29-3 0,24 0 0,-25 0 240,28 0-240,-29 0 0,18 0 0,-21 0 0,8 3 0,-8-2 0,2 2 0,-6-6 0,-1-1 0,-3-3 0,0 0 0,0 0 0,3-3 0,-2 3 0,2-9 0,-3 7 0,0-19 0,0 18 0,0-41 0,0 32 0,3-27-6784,-2 22 6784,2 5 0,-3-40 0,6 1-4258,-5-2 4258,5 14-2214,-3 10 2214,-2 22 0,5-45 0,-2 46-2095,0-43 2095,2 44 507,-5-50-507,2 47 856,0-57-856,-2 54 0,2-55 0,-3 53 0,3-65 0,-2 60 2651,8-72-2651,-7 11 2931,6 17-2931,-6 8 0,0 9 333,2 32-333,-1-33 0,3 5 0,-4 21-1746,10-54 1746,-7 59-3531,5-60 3531,-6 63-1867,5-65 1867,-7 67 0,3-31 0,1-3 0,-4 30-584,3-37 1,-1-1 583,-3 35 1591,2-66-1591,-3 63 2817,0-56-2817,0 24 0,0-5 0,-3 1 0,2 48 0,-5-45 0,5 47 0,-5-49 0,5 44 0,-4-38 0,4 40 2905,-9-49-2905,9 45 0,-9-49 0,9 53 879,-2-16-879,0 4 0,-1-6 0,-3 4 0,3 2 0,1 14 6086,-3-3-6086,4-2 2106,-7 0-2106,9 11 0,-4-6 0,1 11 0,3-7 0,-4 7 0,1-4 0,2 0 0,-5 0 0,5-1 0,-5 1 0,5 0 0,-2 1 0,0 3 0,2-4 0,-5 3 0,5-3 0,-2 0 0,-1 3 0,1 1 0,-5 3 0,2 0 0,-1 0 0,0 0 0,0 0 0,0-3 0,0 2 0,-10-2 0,8 3 0,-26-6 0,23 5 0,-48-9 0,44 9 0,-62-4 0,61 4 0,-32-3 0,-3-1 0,31 3-3392,-35-4 0,-1 0 3392,37 4-2269,-35-1 1,-3 0 2268,34 3-1517,-37-1 0,-1-1 1517,34 1-1015,-31 0 1,1-1 1014,33 2 2029,-32 0-2029,-7-3 0,41 2 0,-28-2 0,0 0 0,31 2 0,-30-3 0,-2-1 0,33 3 0,-32 0 0,1-1 0,33 3 0,-75-3 0,74 2-525,-32-2 1,0 0 524,27 2 2515,-75-2-2515,37 3 0,0 0 0,12 0 3759,1 0-3759,11 0 0,-20 0-2191,2-3 2191,35 2-752,-43-2 752,48 3 3427,-45 0-3427,47 0 0,-34-3 0,35 2 0,-26-2 0,28 3 0,-23 0 0,24 0 5862,-14 0-5862,15 0 1583,-15 0-1583,14 0 1201,-21 0-1201,21 0 0,-14 0 0,15 0 0,-15 0 0,14 0 0,-14 0 0,15 0 0,-9 3 0,9-2 0,-2 2 0,3-3 0,0 0 0,0 3 0,0-2 0,0 2 0,3 0 0,-2-2 0,2 2 0,-3-3 0,0 0 0,0 4 0,-1-4 0,1 4 0,1-4 0,-1 0 0,3 3 0,-2-3 0,2 3 0,-3-3 0,-1 0 0,1 0 0,0 0 0,0 0 0,1 0 0,-1 0 0,0 0 0,3 3 0,-3-2 0,6 2 0,-2-3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1"/>
    </inkml:context>
    <inkml:brush xml:id="br0">
      <inkml:brushProperty name="width" value="0.025" units="cm"/>
      <inkml:brushProperty name="height" value="0.025" units="cm"/>
    </inkml:brush>
  </inkml:definitions>
  <inkml:trace contextRef="#ctx0" brushRef="#br0">79 62 24575,'0'7'0,"0"10"0,0-8 0,0 8 0,0-10 0,0 3 0,0-2 0,0 18 0,0-15 0,-3 28 0,2-28-6784,-5 41 6784,5-38-2821,-5 57 2821,5-55 0,-8 61 0,7-62-1620,-11 59 1620,12-56 0,-12 51 0,12-52-764,-9 47 764,9-49 3582,-2 39-3582,3-42 2788,-3 30-2788,2-31 0,-2 25 0,3-26 0,0 20 0,0-21 2603,0 21-2603,0-20 1572,0 13-1572,0-15 982,0 2-982,0-3 462,0 0-462,0 1 0,0-1 0,0 0 0,3 0 0,1-3 0,3-1 0,0-3 0,0 0 0,0 0 0,0-3 0,0 2 0,6-5 0,-4 5 0,23-2 0,-20 3 0,41-3 0,-39 2 0,22-2 0,8 3 0,-24 0 0,72-6 0,-64 4-3392,27-2 0,-1-1 3392,-24 1-2269,28 1 1,-2-1 2268,-32 0-1517,30 2 0,-1 1 1517,-31 1-1219,71 0 1219,-74 0 1951,54 0-1951,-56 0 0,38 0 0,-40 0 3397,16 0-3397,-19 3 2547,15-2-2547,-5 2 0,0-3 895,4 0-895,-17 0 6784,17 0-6784,-17 0 0,14 0 0,-14 0 0,7 0 0,-8 0 0,2 0 0,-3 0 0,0 0 0,0 0 0,-3-3 0,2 2 0,-2-2 0,3 3 0,0 0 0,0-3 0,0 2 0,-3-5 0,2 5 0,-5-5 0,2 2 0,-3-3 0,0 0 0,0 0 0,0 0 0,3-6 0,-2 1 0,2-18 0,-3 16 0,0-39 0,0 25-6784,0-35 6784,0 38-4074,-3-45 4074,2 50 0,-5-47 0,5 46 0,-2-7 0,0-16 0,2 29 0,-9-45 0,9 47 0,-9-34 0,9 35 0,-8-32 0,7 19 0,-4-3 4765,3 2-4765,2 17 6093,-5-10-6093,5 10 0,-2-7 0,3 8 0,0-15 0,0 13 0,0-9 0,0 6 0,0-2 0,0 0 0,0 2 0,0 6 0,0 0 0,0 0 0,-4 3 0,1 1 0,-5 3 0,1 0 0,0 0 0,0 0 0,-3 0 0,-1 0 0,-1 0 0,-20 0 0,19 0 0,-42 6 0,42-4-6784,-54 7 6784,51-5-4234,-61 0 4234,61-1-44,-55-3 44,48 0 0,-16 0 0,-18 0 0,27 0 0,-53 0 0,53 0 0,-39 0 0,49 0 0,-45 3 0,47-2 0,-40 2 0,43-3 4664,-31 0-4664,15 0 0,4 0 6303,-2 0-6303,20 0 95,-4 0-95,6 0 0,0 0 0,-1 0 0,1 0 0,0 0 0,0 0 0,0 0 0,0 0 0,3 0 0,1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2"/>
    </inkml:context>
    <inkml:brush xml:id="br0">
      <inkml:brushProperty name="width" value="0.025" units="cm"/>
      <inkml:brushProperty name="height" value="0.025" units="cm"/>
    </inkml:brush>
  </inkml:definitions>
  <inkml:trace contextRef="#ctx0" brushRef="#br0">206 78 24575,'-3'-7'0,"-1"0"0,-3 3 0,3-2 0,-2 5 0,5-5 0,-5 5 0,-1-8 0,-1 4 0,-6-5 0,6 6 0,1-2 0,1 5 0,2-2 0,-3 3 0,3-3 0,-6 2 0,5-2 0,-5 3 0,3 0 0,-3 0 0,2 0 0,-3 0 0,7 3 0,-2-2 0,2 5 0,0-2 0,1 3 0,3 1 0,0-1 0,0 0 0,3-3 0,4 12 0,-2-10 0,4 11 0,-8-10 0,8 3 0,-7-2 0,13 9 0,-12-9 0,12 12 0,-13-11 0,10 11 0,-7-11 0,11 14 0,-10-14 0,10 17 0,-12-19 0,6 18 0,-6-19 0,-1 14 0,-3-12 0,0 2 0,-3-2 0,-1-1 0,-3-3 0,3 2 0,-2-5 0,2 2 0,-3-3 0,-7 3 0,5-2 0,-7 5 0,8-5 0,-9 2 0,9-3 0,-15 0 0,13 0 0,-7 0 0,10 0 0,0 0 0,3-3 0,4 2 0,4-2 0,3 3 0,-3 0 0,-1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3"/>
    </inkml:context>
    <inkml:brush xml:id="br0">
      <inkml:brushProperty name="width" value="0.025" units="cm"/>
      <inkml:brushProperty name="height" value="0.025" units="cm"/>
    </inkml:brush>
  </inkml:definitions>
  <inkml:trace contextRef="#ctx0" brushRef="#br0">179 21 24575,'0'-7'0,"-3"3"0,-1 1 0,-3 3 0,3-3 0,-2 2 0,2-2 0,-3 3 0,0 0 0,-1 0 0,1 0 0,0 0 0,0 0 0,0 3 0,0 1 0,0 0 0,3 3 0,-6-3 0,5 3 0,-8 3 0,8-2 0,-11 9 0,14-9 0,-14 12 0,14-11 0,-7 8 0,8-9 0,-2 5 0,3-5 0,0 6 0,0-7 0,0 10 0,0-8 0,0 11 0,0-12 0,3 9 0,1-12 0,0 4 0,-1-5 0,0 3 0,1 1 0,0-1 0,2 0 0,-2 0 0,3 0 0,0-3 0,0 2 0,0-5 0,0 6 0,0-7 0,0 4 0,0-4 0,0 0 0,0 0 0,0 0 0,3 0 0,-2 0 0,9 0 0,-9 0 0,15 0 0,-17-4 0,19 1 0,-19-1 0,14 0 0,-16 1 0,6-1 0,-6 1 0,0-4 0,2 3 0,-5-3 0,2 0 0,-3 0 0,0 0 0,3-3 0,-2 2 0,5-5 0,-5 5 0,2-8 0,-3 7 0,0-4 0,0 6 0,-3-3 0,2 2 0,-2-2 0,-1 3 0,4-3 0,-4 2 0,1-2 0,2 3 0,-2 0 0,3 0 0,-3 3 0,2-2 0,-5 5 0,2-2 0,0 3 0,1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4"/>
    </inkml:context>
    <inkml:brush xml:id="br0">
      <inkml:brushProperty name="width" value="0.025" units="cm"/>
      <inkml:brushProperty name="height" value="0.025" units="cm"/>
    </inkml:brush>
  </inkml:definitions>
  <inkml:trace contextRef="#ctx0" brushRef="#br0">1 1 24575,'3'3'0,"4"-2"0,-3 2 0,0 0 0,5 4 0,-4 1 0,5 2 0,-3-2 0,-3-1 0,2-3 0,1 12 0,1-13 0,5 22-6784,-5-19 6784,2 11-215,0-7 215,-2-2 0,8 9 0,-7-8 0,13 14 0,-9-14 0,1 8 0,-5-13 6678,-5-1-6678,0-6 0,-1 2 0,-3-2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5"/>
    </inkml:context>
    <inkml:brush xml:id="br0">
      <inkml:brushProperty name="width" value="0.025" units="cm"/>
      <inkml:brushProperty name="height" value="0.025" units="cm"/>
    </inkml:brush>
  </inkml:definitions>
  <inkml:trace contextRef="#ctx0" brushRef="#br0">15 1 24575,'0'10'0,"0"-2"0,0 9 0,0-8 0,0 7 0,0-8 0,0 2 0,0 7 0,0-7 0,-3 22 0,-1-21 0,0 19 0,1-22 0,3 19 0,0-17 0,0 22 0,0-21 0,0 18 0,0-19 0,0 6 0,0-9 0,0 0 0,0 1 0,0-1 0,0 0 0,0 0 0,0 0 0,3-3 0,1-1 0,6-3 0,-2 0 0,2 0 0,-3 0 0,3 0 0,-2 0 0,2 0 0,-3 0 0,-3-3 0,2 2 0,-2-2 0,3 3 0,0 0 0,0 0 0,0 0 0,-3-3 0,2-1 0,-2 0 0,0 1 0,-1 3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6"/>
    </inkml:context>
    <inkml:brush xml:id="br0">
      <inkml:brushProperty name="width" value="0.025" units="cm"/>
      <inkml:brushProperty name="height" value="0.025" units="cm"/>
    </inkml:brush>
  </inkml:definitions>
  <inkml:trace contextRef="#ctx0" brushRef="#br0">1 1 24575,'0'10'0,"0"-2"0,3-1 0,-3-1 0,4-2 0,-4 3 0,0 7 0,0-5 0,0 17 0,0-16 0,0 32 0,0-29 0,0 42 0,0-42 0,0 32 0,0-31 0,0 25 0,0-24 0,0 28 0,0-32 0,0 12 0,0 0 0,0-9 0,-4 32 0,4-8 0,-4-3 0,4 10 0,0-34 0,0 25 0,0-23 0,0 11 0,0-13 0,0 3 0,0-6 0,0 5 0,0-5 0,0 2 0,0-2 0,0-1 0,4-3 0,-4 2 0,3-2 0,-3 3 0,0 0 0,0 0 0,0 1 0,0-1 0,0 0 0,0 0 0,0 0 0,4-3 0,-4 2 0,3-2 0,-3 4 0,0-1 0,0 0 0,4-3 0,-1-1 0,4-3 0,1 0 0,-1 0 0,0 0 0,0 0 0,6 0 0,-5 0 0,18 0 0,-16 0 0,22 0 0,-9 0 0,34-3 0,-29 2-6784,54-2 6784,-62 3-103,57 0 103,-42 4-4503,58-3 4503,-54 3-1506,15-3 1,-4-2 1505,-29 1 1832,65 0-1832,-67 0 0,50 3 0,-55-2-615,59 2 615,-57-3 3124,44 0-3124,-49 0 0,34 0 0,-33 0 5162,36 0-5162,-36 0 2322,26 3-2322,-28-2 1657,19 2-1657,-20-3 919,17 3-919,-17-2 0,20 6 0,-19-7 0,16 4 0,-18-4 0,15 3 0,-14-2 0,20 2 0,-15-3 0,9 3 0,-12-2 0,8 2 0,-9-3 0,9 0 0,-11 0 0,5 0 0,-8 3 0,4-2 0,-5 2 0,3-3 0,0 0 0,0 0 0,0 0 0,0 0 0,0 0 0,0 0 0,0 0 0,0 0 0,0 0 0,0 0 0,0 0 0,0 0 0,0 0 0,0 0 0,0 0 0,0 0 0,1 0 0,-1-3 0,-4-1 0,1-3 0,-1 3 0,-3-2 0,4 2 0,-4-3 0,0-9 0,0 6 0,3-16 0,-3 17 0,4-23 0,-4 21 0,3-27 0,-3 21 0,4-14 0,-4 17-6784,3-15 6784,-3 18-417,4-21 417,-4 22 0,0-18 0,0 18 0,0-29 0,0 24 0,0-24 0,0 26 0,0-22 0,0 24 6578,0-27-6578,0 24 0,0-22 0,0 23 623,0-13-623,0 18 0,0-12 0,0 11 0,0-7 0,0 8 0,-4-5 0,4 5 0,-4-2 0,4 3 0,0 0 0,0 0 0,0 0 0,0 0 0,0 0 0,-3 3 0,3-2 0,-4 2 0,4-3 0,0 0 0,0 0 0,0 0 0,-3 3 0,2-2 0,-2 2 0,3-3 0,-3 3 0,-1 1 0,0 3 0,1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7"/>
    </inkml:context>
    <inkml:brush xml:id="br0">
      <inkml:brushProperty name="width" value="0.025" units="cm"/>
      <inkml:brushProperty name="height" value="0.025" units="cm"/>
    </inkml:brush>
  </inkml:definitions>
  <inkml:trace contextRef="#ctx0" brushRef="#br0">0 0 24575,'14'0'0,"0"0"0,1 0 0,-2 0 0,-2 0 0,-4 0 0,22 0 0,-17 0 0,32 4 0,-32-4 0,39 4 0,-35-4 0,23 0 0,-27 0 0,1 0 0,-6 0 0,3 0 0,-2 0 0,2 0 0,25 3 0,-21-2 0,50 2 0,-50-3 0,49 0 0,-49 0 0,52 0 0,-51 0 0,55 0 0,-56 0 0,56 0 0,-55 0 0,54 0 0,-54 0 0,57 0 0,-56 0 0,54 0 0,-53 0 0,28 0 0,-33 0 0,17 0 0,-19 0 0,19 0 0,-19 0 0,15 3 0,-15-2 0,9 2 0,-11-3 0,2 0 0,-3 0 0,0 0 0,0 0 0,0 0 0,10 0 0,-8 0 0,17 0 0,-17 0 0,17 0 0,-17 0 0,14 0 0,-15 0 0,18 3 0,-16-2 0,13 2 0,-15-3 0,8 0 0,-7 0 0,7 0 0,-8 0 0,5 0 0,-5 0 0,5 0 0,-5 0 0,5 0 0,-5 0 0,2 3 0,-3-2 0,0 2 0,0-3 0,3 3 0,-2-2 0,5 2 0,-5-3 0,2 0 0,-3 0 0,0 0 0,0 0 0,0 0 0,0 0 0,0 0 0,0 0 0,-3 0 0,-1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8"/>
    </inkml:context>
    <inkml:brush xml:id="br0">
      <inkml:brushProperty name="width" value="0.025" units="cm"/>
      <inkml:brushProperty name="height" value="0.025" units="cm"/>
    </inkml:brush>
  </inkml:definitions>
  <inkml:trace contextRef="#ctx0" brushRef="#br0">147 1 24575,'0'7'0,"-3"0"0,-1 0 0,0 0 0,0 0 0,1 4 0,-1-6 0,-6 10 0,5-9 0,-7 14 0,7-11 0,-5 7 0,2-8 0,1 6 0,0-6 0,-3 5 0,5-5 0,-8 5 0,9-8 0,-7 5 0,7-6 0,-2 0 0,5 2 0,-5-5 0,8 2 0,-1-6 0,6 2 0,-3-5 0,2 5 0,-2-8 0,3 7 0,0-13 0,0 9 0,0-7 0,-3 6 0,8-6 0,-9 4 0,9-4 0,-11 6 0,5 3 0,-5-2 0,2 2 0,0 0 0,-2-3 0,5 7 0,-5-3 0,2 3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69"/>
    </inkml:context>
    <inkml:brush xml:id="br0">
      <inkml:brushProperty name="width" value="0.025" units="cm"/>
      <inkml:brushProperty name="height" value="0.025" units="cm"/>
    </inkml:brush>
  </inkml:definitions>
  <inkml:trace contextRef="#ctx0" brushRef="#br0">0 0 24575,'0'8'0,"0"-1"0,0 0 0,0 0 0,0 0 0,0 0 0,0 0 0,0 1 0,0-1 0,3 3 0,-2-2 0,2 5 0,-3-5 0,0 12 0,0-10 0,0 13 0,0-15 0,0 9 0,0-6 0,0 13 0,0-10 0,0 5 0,0-12 0,0 10 0,0-7 0,0 6 0,0-9 0,3 7 0,-2-5 0,2 7 0,-3-8 0,0 9 0,0-8 0,0 4 0,0-6 0,3-3 0,-2 3 0,2-3 0,-3 3 0,0 0 0,0 0 0,0 0 0,0 0 0,0 0 0,0 1 0,0-1 0,0 0 0,0 0 0,0 0 0,0 0 0,0 0 0,-3-3 0,2-1 0,-2-3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0"/>
    </inkml:context>
    <inkml:brush xml:id="br0">
      <inkml:brushProperty name="width" value="0.025" units="cm"/>
      <inkml:brushProperty name="height" value="0.025" units="cm"/>
    </inkml:brush>
  </inkml:definitions>
  <inkml:trace contextRef="#ctx0" brushRef="#br0">181 16 24575,'-7'4'0,"3"0"0,-2 3 0,5 0 0,-2 0 0,-1 0 0,4 0 0,-7 0 0,7 1 0,-13 8 0,10-6 0,-12 16 0,13-17 0,-11 14 0,12-14 0,-9 8 0,6-9 0,0 5 0,-2-5 0,2 6 0,0-6 0,-2 5 0,5-5 0,-5 2 0,5-3 0,-6 1 0,7-1 0,-7 0 0,3-3 0,0 2 0,1-2 0,6-3 0,1 1 0,3-8 0,0 5 0,-3-5 0,-1 2 0,-3-3 0,3-3 0,1-1 0,3-3 0,-3 3 0,6-14 0,-9 14 0,15-31 0,-11 31 0,12-34 0,-13 33 0,9-20 0,-12 24 0,12-8 0,-12 8 0,9-2 0,-10 3 0,4 0 0,-1 3 0,-6 1 0,2 9 0,-3-1 0,-2 5 0,5-3 0,-8 7 0,7-6 0,-7 3 0,2 4 0,2-8 0,-11 22 0,10-19 0,-7 13 0,9-15 0,-6 6 0,9-6 0,-9 8 0,6-10 0,-3 13 0,0-17 0,3 14 0,-2-14 0,5 7 0,-2-5 0,0 4 0,-1-5 0,0 4 0,0-3 0,1 3 0,3 0 0,-7-3 0,6-4 0,-5-4 0,5 0 0,-2 1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1"/>
    </inkml:context>
    <inkml:brush xml:id="br0">
      <inkml:brushProperty name="width" value="0.025" units="cm"/>
      <inkml:brushProperty name="height" value="0.025" units="cm"/>
    </inkml:brush>
  </inkml:definitions>
  <inkml:trace contextRef="#ctx0" brushRef="#br0">298 33 8191,'-7'3'0,"-1"-2"0,-8 8 0,6-7 2311,-6 8-2311,8-10 2160,1 4-2160,0-1 4243,0-3-4243,-3 7 0,2-6 6345,1 5-6345,-9-2 0,9 3 0,-22 3 0,19-5 0,-20 5 0,21-10 1325,-11 7-1325,12-6 0,-8 8 0,7-7 0,-5 7 0,7-8 0,3 5 0,-2-5 0,5 6 0,1-7 0,4 3 0,3-3 0,0 0 0,-3-3 0,2 3 0,-2-4 0,3 4 0,0-3 0,3 3 0,7-10 0,-4 9 0,19-12 0,-21 12 0,27-12 0,-27 8 0,27-8 0,-27 9 0,21-9 0,-23 11 0,17-10 0,-17 10 0,14-10 0,-14 10 0,4-4 0,-9 3 0,2-1 0,-2 0 0,3 1 0,-3 0 0,2 2 0,-5-5 0,5 5 0,-5-5 0,5 5 0,-5-5 0,5 5 0,-5-2 0,2 3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2"/>
    </inkml:context>
    <inkml:brush xml:id="br0">
      <inkml:brushProperty name="width" value="0.025" units="cm"/>
      <inkml:brushProperty name="height" value="0.025" units="cm"/>
    </inkml:brush>
  </inkml:definitions>
  <inkml:trace contextRef="#ctx0" brushRef="#br0">1 0 24575,'7'0'0,"0"0"0,0 0 0,0 0 0,0 0 0,0 0 0,0 0 0,0 0 0,0 0 0,0 0 0,0 0 0,0 0 0,0 0 0,0 0 0,0 0 0,0 3 0,0-2 0,6 2 0,-4-3 0,13 0 0,-12 0 0,12 0 0,-13 0 0,4 0 0,-6 0 0,0 0 0,3 0 0,-2 0 0,2 0 0,3 0 0,-4 0 0,10 0 0,-10 0 0,11 0 0,-12 0 0,12 0 0,-12 0 0,9 0 0,-10 0 0,10 0 0,-9 0 0,15 0 0,-14 0 0,14 0 0,-15 0 0,12 0 0,-11 0 0,10 0 0,-10 0 0,10 0 0,-10 0 0,10 0 0,-10 0 0,7 0 0,-8 0 0,8 0 0,-7 0 0,7 0 0,-8 0 0,2 0 0,-3 0 0,0 0 0,0 0 0,0 0 0,3 0 0,-2 0 0,5 0 0,-5 0 0,12 0 0,-11 0 0,17 0 0,-17 0 0,14 0 0,-15 0 0,9 0 0,-9 0 0,2 0 0,-3 0 0,6 0 0,-4 0 0,7 0 0,-8 0 0,5 0 0,-5 0 0,5 0 0,-5 0 0,5 0 0,-5 0 0,5 0 0,-5 0 0,5 0 0,-5 0 0,5 0 0,-5 0 0,8 0 0,-7 0 0,7 0 0,-8 0 0,9 0 0,-9 0 0,5 0 0,-6 0 0,7 0 0,-6 0 0,9 0 0,-10 0 0,7 0 0,-7 0 0,4 0 0,-4 0 0,3 3 0,-2-2 0,2 2 0,-3-3 0,0 0 0,0 0 0,0 0 0,0 0 0,0 0 0,0 0 0,0 0 0,0 0 0,0 0 0,0 0 0,0 0 0,0 0 0,0 0 0,-3 0 0,-1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3"/>
    </inkml:context>
    <inkml:brush xml:id="br0">
      <inkml:brushProperty name="width" value="0.025" units="cm"/>
      <inkml:brushProperty name="height" value="0.025" units="cm"/>
    </inkml:brush>
  </inkml:definitions>
  <inkml:trace contextRef="#ctx0" brushRef="#br0">462 93 8191,'-4'3'0,"1"0"5063,1 1-5063,-1-2 2818,3 0-2818,-3-1 0,2 2 1719,-8 3-1719,6-2 6784,-8 3-6784,5-2 0,1 0 0,0-1 0,2-2 0,0-2 0,2 3 0,-3-2 0,3 1 0,-2 0 0,-4 3 0,4-2 0,-9 7 0,8-6 0,-5 4 0,5-6 0,-2 5 0,5-5 0,-3 3 0,3-3 0,-1 0 0,2-3 0,2 1 0,-1-3 0,1 0 0,-1 0 0,2-3 0,0 0 0,3-5 0,-1 5 0,1-7 0,-2 8 0,3-12 0,-2 12-6784,4-17 6784,-5 18-2921,4-16 2921,-6 16-165,4-10 165,-4 11 0,1-6 0,0 8 5255,0-4-5255,-2 6 4301,0 0-4301,-1 1 314,-1 1-314,0 4 0,-1-3 0,-1 7 0,2-8 0,-5 11 0,4-10 0,-5 13 0,4-13 0,-6 13 0,7-13 0,-8 13 0,9-13 0,-8 14 0,8-13 0,-8 9 0,8-10 0,-4 7 0,3-9 0,-2 7 0,3-8 0,0 1 0,2-3 0,2-2 0,-2-1 0,2 1 0,1-3 0,-1 3 0,1-3 0,4-5 0,0 1 0,1-3 0,5-1 0,-11 10 0,10-8 0,-11 9 0,6-5 0,-5 4 0,0-2 0,0 5 0,-2-3 0,2 3 0,-3-3 0,2 2 0,-3 0 0,1 2 0,-1 1 0,-2-1 0,3 3 0,-4 1 0,3-2 0,-2 2 0,-3 3 0,4-5 0,-10 13 0,-4 1 0,4-4 0,-4 5 0,12-15 0,-4 8 0,4-8 0,-2 6 0,5-6 0,-2 1 0,2-2 0,1-1 0,-1-1 0,2-1 0,-1 0 0,1 0 0,3-7 0,-2 6 0,5-11 0,-5 10 0,7-11 0,-5 8-6784,6-7 6784,-8 9-408,6-6 408,-6 7-4402,8-10 4402,-8 10-29,6-9 29,-7 9 0,5-5 0,-6 5 4388,4-2-4388,-4 3 406,2 1-406,-2 0 6762,0 1-6762,-1 0 67,-2 1-67,1 0 0,0 1 0,0 0 0,-1 0 0,0-1 0,-2 0 0,2 0 0,-4 0 0,4 0 0,-7 0 0,6 0 0,-5 0 0,5 0 0,-8 0 0,8 0 0,-10 0 0,9 0 0,-9-1 0,10 0 0,-13 0 0,10 1 0,-9 0 0,9 0 0,-8 0 0,8-1 0,-9 1 0,10-1 0,-10-2 0,10 3 0,-10-3 0,11 3 0,-15-2 0,15 1 0,-18-2 0,18 3 0,-15-3 0,15 3 0,-14-2 0,13 1 0,-8-1 0,8 2 0,-4-2 0,5 1 0,-5-2 0,7 2 0,-5-1 0,5 2 0,0 0 0,0 0 0,2-1 0,-2 0 0,2 0 0,0 1 0,2 0 0,1 0 0,1 0 0,-1 0 0,1 0 0,0 0 0,-1 0 0,1 0 0,3 1 0,-3 0 0,10 0 0,-8-1 0,10 0 0,-11 0 0,4 0 0,3 0 0,-6 0 0,11 0 0,-12 0 0,14 2 0,-5 0 0,1 1 0,4-1 0,-13-2 0,10 3 0,-10-3 0,6 1 0,-6 0 0,7 0 0,-8 0 0,10 0 0,-10-1 0,8 1 0,-9-1 0,8 2 0,-7-2 0,4 2 0,-5-1 0,3 0 0,-3-1 0,3 0 0,-3 0 0,2 0 0,-2 0 0,2 0 0,-2 0 0,0 0 0,0 0 0,0 0 0,-1 0 0,1 0 0,-1 0 0,1 0 0,0 0 0,-1 0 0,-1 0 0,-3 0 0,-1 0 0,-1 0 0,0 0 0,2 0 0,-9 1 0,6-1 0,-11 1 0,11-1 0,-15 0 0,15 0 0,-18-1 0,18 1 0,-16-1 0,14 1-6784,-14 0 6784,14 0-4537,-15 0 4537,17 0-616,-20 0 616,19 0 0,-15 0 0,16 0-156,-10 0 156,10 0 0,-5-1 0,6 0 4154,-3-1-4154,4 2 6212,-3-1-6212,3 1 1353,-1-2-1353,1 2 374,-1-1-374,2 1 0,-2 0 0,1 0 0,2-1 0,-2 1 0,2-2 0,0 2 0,2 0 0,1 0 0,1 0 0,-2-1 0,2 1 0,-3-2 0,2 0 0,0 1 0,1-3 0,-1 3 0,2-3 0,-3 2 0,3-1 0,-2 1 0,1 0 0,-2-1 0,1 2 0,0-1 0,0 2 0,0 1 0,0 1 0,0 0 0,-2 0 0,1 1 0,-1-1 0,2 2 0,-2-1 0,2 3 0,-1-2 0,1 5 0,-2-5 0,1 10 0,0-9 0,0 5 0,1-1 0,-1 3 0,1-1 0,0 5 0,-1-12 0,2 14 0,-2-13 0,1 10 0,-2-11 0,1 7 0,-1-7 0,1 10 0,-1-8 0,2 8 0,-1-9 0,1 10 0,-1-11 0,0 10 0,-1-10 0,2 6 0,-1-7 0,0 4 0,-1-3 0,0 2 0,0-3 0,0 1 0,0-2 0,0-1 0,-1-1 0,0-2 0,-2-5 0,2 2 0,-3-12 0,3 11-6784,-5-17 6784,5 16-4537,-8-27 4537,7 25 0,-7-23 0,8 26-585,-5-18 585,6 18 0,-4-15 0,4 17-252,-3-14 252,3 14 0,-1-10 0,1 10 4123,0-6-4123,0 7 6164,0-2-6164,0 5 1270,0 0-1270,0 3 601,0-1-601,0 6 0,0-4 0,0 3 0,0 5 0,0-7 0,0 15 0,0-4 0,0-2 0,0 10 0,0-17 0,1 10 0,-1-14 0,3 11 0,-3-9 0,2 10 0,-1-12 0,0 3 0,1 0 0,-1 4 0,2-3 0,-3 4 0,3-7 0,-2 4 0,1-4 0,-1 4 0,-1-5 0,1 5 0,-1-5 0,1 2 0,-1-2 0,2 0 0,-2 0 0,1 2 0,0-3 0,-1 4 0,2-4 0,-2 4 0,0-3 0,0 1 0,0-1 0,1-2 0,-1 1 0,1 0 0,-1 0 0,0 1 0,1-1 0,0 0 0,0-1 0,-2 1 0,0-2 0,0-2 0,1 1 0,0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4"/>
    </inkml:context>
    <inkml:brush xml:id="br0">
      <inkml:brushProperty name="width" value="0.025" units="cm"/>
      <inkml:brushProperty name="height" value="0.025" units="cm"/>
    </inkml:brush>
  </inkml:definitions>
  <inkml:trace contextRef="#ctx0" brushRef="#br0">353 54 24575,'3'0'0,"-1"0"0,1 0 0,0 0 0,-1 0 0,1 0 0,-1 0 0,2 0 0,-1 0 0,4-1 0,-3 1 0,6-3 0,-6 3 0,9-3 0,-9 2 0,6-2 0,-7 2 0,0-1 0,0 2 0,-3-2 0,0 2 0,-4 2 0,1-1 0,-1 1 0,2-1 0,-1-1 0,-2 1 0,2 0 0,-6 2 0,6-1 0,-6 0 0,6-2 0,-2 3 0,2-3 0,1 1 0,2-1 0,-1 1 0,3-1 0,1 2 0,1-2 0,0 0 0,-1 0 0,2 0 0,-2 0 0,7-2 0,-6 2 0,9-2 0,-9 2 0,10-3 0,-10 3 0,5-2 0,-6 1 0,-1 0 0,-3 1 0,-1 0 0,-1 0 0,1 0 0,-1 0 0,0 0 0,1 1 0,-6 0 0,4 0 0,-8 0 0,9-1 0,-13 2 0,11-1 0,-11-1 0,12 1 0,-10 0 0,10 0 0,-9 0 0,9-1 0,-9 0 0,9 0 0,-7 0 0,7 0 0,-4 0 0,4 0 0,-2 0 0,2 0 0,-3 0 0,4 0 0,-5 0 0,5 0 0,-4 0 0,4 0 0,-5 0 0,5 0 0,-5 0 0,4-1 0,-7 0 0,7 0 0,-8-1 0,9 1 0,-10-3 0,10 3 0,-9-2 0,8 2 0,-6-1 0,7 2 0,-6-3 0,6 3 0,-7-3 0,7 2 0,-4-2 0,5 2 0,-1-1 0,1 2 0,0-3 0,2 3 0,0-2 0,3 2 0,-2-2 0,2 2 0,-1-1 0,1 1 0,1-2 0,-1 1 0,3-1 0,-3 2 0,6-1 0,-5 1 0,7 0 0,-7 0 0,5 0 0,-5 0 0,9 0 0,-8 0 0,14 2 0,-12-1 0,10 2 0,-10-3 0,8 3 0,-10-3 0,10 2 0,-10-1 0,8 1 0,-10-2 0,3 1 0,-3-1 0,-1 2 0,1-2 0,-1 1 0,-1-1 0,-2 0 0,-1 0 0,-2 0 0,1 0 0,-7-1 0,6 1 0,-15-4 0,12 2-6784,-13-1 6784,13 1-1354,-14-1 1354,14 2 0,-22-2 0,22 2-788,-17-1 788,20 2 0,-14-2 0,13 1 0,-9-1 0,10 2 0,-4-3 0,5 3 5723,-2-1-5723,2 1 1896,-2 0-1896,2 0 1307,-1-1-1307,1 1 0,3-2 0,0 2 0,3 0 0,-1 0 0,1 0 0,2 2 0,-2-2 0,8 2 0,-7-2 0,11 2 0,-9-2 0,9 1 0,-10-1 0,12 2 0,-13-1 0,14 1 0,-14-2 0,11 3 0,-12-2 0,10 1 0,-9-1 0,6-1 0,-7 0 0,-2 0 0,-1 0 0,-3 0 0,1 0 0,-1 0 0,-1 0 0,0 0 0,-4-1 0,4 0 0,-10 0 0,10 0 0,-15 0 0,14-1 0,-14 0 0,14 2 0,-9-3 0,10 3 0,-3-1 0,3 1 0,0 0 0,0 0 0,1 1 0,1-1 0,2 3 0,-3-2 0,3 2 0,-2-2 0,-1 6-6784,-3 2 6784,2 0-765,-7 7 765,9-10-4283,-9 14 4283,7-16-2539,-4 20 2539,5-19 1332,-2 15-1332,3-16 400,-1 11-400,2-10 0,-2 12 0,2-13 0,0 14 0,1-13 0,0 11 0,0-11 0,0 9 0,0-9 3884,0 11-3884,0-12 4873,0 8-4873,0-9 3779,0 4-3779,-1-6 103,-1 2-103,0-3 0,-2-1 0,1 0 0,-3-2 0,4 1 0,-8-6 0,9 4 0,-7-8 0,7 8 0,-2-10 0,2 9 0,0-7 0,2 4 0,3-6 0,-2 6 0,3-5 0,-4 11 0,1-3 0,1 1 0,-1 2 0,2-3 0,-2 4 0,1-2 0,-1 2 0,0 1 0,0 1 0,-2 1 0,4 2 0,-4-1 0,6 11 0,-5-7 0,4 13 0,-5-14 0,2 13 0,-1-13 0,0 5 0,0-4 0,0-1 0,1 1 0,0-2 0,-2-5 0,1 0 0,-1-2 0,2-6 0,-2 5 0,3-14 0,-1 11 0,3-10 0,-3 12 0,2-6 0,-2 7 0,2-3 0,-3 6 0,2-1 0,-3 3 0,1-1 0,0 3 0,1-1 0,-1 6 0,0-5 0,0 11 0,0-9 0,0 11 0,-1-12 0,0 7 0,0-8 0,0 2 0,0-3 0,0-1 0,1 0 0,-1-2 0,3-2 0,-3 0 0,1-1 0,0-2 0,0 2 0,4-10 0,-4 9 0,8-15 0,-9 14 0,6-9 0,-5 11 0,2-4 0,-3 7 0,2 0 0,-2 3 0,0 0 0,0-1 0,0 3 0,0-1 0,0 5 0,0-4 0,0 3 0,0-5 0,0-2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5"/>
    </inkml:context>
    <inkml:brush xml:id="br0">
      <inkml:brushProperty name="width" value="0.025" units="cm"/>
      <inkml:brushProperty name="height" value="0.025" units="cm"/>
    </inkml:brush>
  </inkml:definitions>
  <inkml:trace contextRef="#ctx0" brushRef="#br0">1 2 24575,'2'1'0,"0"3"0,-2 0 0,3 1 0,-3-1 0,1 2 0,-1-2 0,1 1 0,1 6 0,-1-7 0,1 18 0,0-3 0,-1-4-6784,2 11 6784,-3-21-3946,3 22 3946,-2-21-2343,4 21 2343,-5-22-1168,5 20 1168,-5-19 2722,6 15-2722,-5-16 0,5 8 0,-6-9 3626,4 4-3626,-4-5 3982,3 5-3982,-2-5 3102,1 2-3102,-2-3 809,2 2-809,-2-1 0,2 0 0,-2-1 0,2 0 0,-2 0 0,1 0 0,-1 0 0,1 0 0,0-1 0,0 1 0,0 0 0,0-1 0,0 1 0,2-4 0,1 0 0,-3-1 0,3 0 0,-4 1 0,5-3 0,-3 2 0,5-6 0,2 1 0,-3 2 0,4-2 0,-7 5-6784,5-4 6784,-5 3 0,7-4 0,-8 5 0,5-2 0,-5 4 0,0-2 0,-1 2 0,0-1 6784,0 1-6784,1 0 0,-1 0 0,-1-1 0,0 1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6"/>
    </inkml:context>
    <inkml:brush xml:id="br0">
      <inkml:brushProperty name="width" value="0.025" units="cm"/>
      <inkml:brushProperty name="height" value="0.025" units="cm"/>
    </inkml:brush>
  </inkml:definitions>
  <inkml:trace contextRef="#ctx0" brushRef="#br0">1 1 24575,'4'0'0,"-2"1"0,1 0 0,-1 0 0,0-1 0,1 0 0,-1 0 0,1 0 0,-2 1 0,2-1 0,-2 1 0,5 1 0,-2-2 0,8 1 0,-8-1-6784,11 1 6784,-11 0 0,12 1 0,-10-2 0,13 3 0,-11-3 0,14 3 0,-12-1-4537,16 3 4537,-15-3 0,18 3 0,-23-5 0,21 5 0,-21-5-3034,19 4 3034,-19-4-531,14 3 531,-16-3 0,9 1 0,-10-1 2771,6 1-2771,-6 0 4144,0 0-4144,0-1 6196,0 0-6196,-1 0 1775,1 0-1775,-1 0 0,1 0 0,-2 1 0,-1 0 0,-1 1 0,0 0 0,-2 0 0,2 0 0,-1 1 0,-1 0 0,2-1 0,-5 3 0,4-2 0,-5 6 0,4-5 0,-6 6 0,6-6 0,-5 6 0,5-7 0,-2 3 0,4-3 0,-4 2 0,3-2 0,-3 3 0,2-4 0,-1 4 0,2-4 0,-1 2 0,0-2 0,2 1 0,-1-1 0,1-1 0,0-1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7"/>
    </inkml:context>
    <inkml:brush xml:id="br0">
      <inkml:brushProperty name="width" value="0.025" units="cm"/>
      <inkml:brushProperty name="height" value="0.025" units="cm"/>
    </inkml:brush>
  </inkml:definitions>
  <inkml:trace contextRef="#ctx0" brushRef="#br0">141 0 24575,'3'0'0,"0"0"0,-1 0 0,1 0 0,-1 0 0,1 0 0,-2 1 0,2 0 0,-1 0 0,0 0 0,4 0 0,-4 2 0,3 0 0,-3-2 0,3 3 0,-2-3 0,6 7 0,-6-6 0,6 8 0,-6-8 0,4 8 0,-4-8 0,4 9 0,-5-9 0,5 9 0,-6-7 0,6 5 0,-6-5 0,6 5 0,-6-5 0,3 5 0,-3-6 0,1 6 0,-2-5 0,3 6 0,-3-7 0,2 8 0,-1-7 0,1 9 0,-2-9 0,1 11 0,-1-11 0,0 10 0,0-10 0,0 6 0,0-7 0,-1 7 0,1-6 0,-3 5 0,3-5 0,-2 6 0,0-5 0,-1 9 0,0-11 0,-4 11 0,5-11 0,-5 11 0,5-11 0,-5 11 0,5-11 0,-3 5 0,1-4 0,2-2 0,-6 7 0,2-3 0,0 1 0,-3-1 0,7-5 0,-7 5 0,6-5 0,-8 7 0,8-5 0,-12 5 0,13-4 0,-14 2 0,13-5 0,-12 7 0,9-6 0,-7 5 0,8-5 0,-3 3 0,4-5 0,-3 4 0,5-3 0,-6 1 0,5 0 0,-4-2 0,4 2 0,-3-1 0,4 0 0,-6 1 0,5-1 0,-3 0 0,4-1 0,-2 3 0,1-3 0,-1 1 0,1-1 0,1 0 0,0 1 0,2 0 0,0 0 0,2-1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8"/>
    </inkml:context>
    <inkml:brush xml:id="br0">
      <inkml:brushProperty name="width" value="0.025" units="cm"/>
      <inkml:brushProperty name="height" value="0.025" units="cm"/>
    </inkml:brush>
  </inkml:definitions>
  <inkml:trace contextRef="#ctx0" brushRef="#br0">45 3 24575,'3'0'0,"0"0"0,-1 2 0,1-2 0,-1 1 0,1 0 0,0 0 0,-2 1 0,1-2 0,0 1 0,-1 1 0,3-2 0,-4 2 0,5 0 0,-3-1 0,1 2 0,-1-2 0,2 2 0,-3-1 0,5 2 0,-4-2 0,3 3 0,-4-4 0,3 2 0,-4-1 0,3 0 0,-1 3 0,3-1 0,-2 1 0,3 2 0,-5-4 0,3 2 0,-3-2 0,2 0 0,-2 0 0,2 2 0,-2-2 0,2 3 0,-2-2 0,1 3 0,-1-5 0,1 5 0,0-5 0,-2 4 0,2-3 0,-2 1 0,1-1 0,-1-1 0,1 1 0,-1 0 0,0-1 0,0 1 0,0 0 0,0 0 0,0 0 0,0 1 0,0-1 0,0 1 0,0-2 0,0 2 0,0-1 0,0 1 0,-1-1 0,1 1 0,-2-2 0,2 1 0,0-1 0,-1 0 0,1 0 0,-1 0 0,1 0 0,-1 1 0,0 0 0,0-1 0,0 0 0,1 0 0,-3-2 0,3 3 0,-2-2 0,0 1 0,1 0 0,0 0 0,-1 0 0,1 1 0,-2-1 0,1 1 0,-1 0 0,2-1 0,-2 0 0,2 0 0,-1 0 0,0-1 0,0 0 0,1 0 0,-1 1 0,0-1 0,0 2 0,0-2 0,0 1 0,0-1 0,0 1 0,-1-1 0,0 2 0,1-2 0,-1 1 0,2-1 0,-2 1 0,2-1 0,-2 1 0,0-1 0,1 1 0,0 0 0,0-2 0,2 2 0,-3-1 0,2 0 0,-2 0 0,1-1 0,-1 2 0,0 0 0,1-1 0,-1 1 0,0-1 0,1 0 0,-1 1 0,0-1 0,1 0 0,0 1 0,-1-1 0,1 0 0,-2 0 0,2 0 0,0 1 0,0-2 0,0 1 0,0 1 0,-1-2 0,0 1 0,2 0 0,-1 0 0,0 0 0,-1-1 0,2 1 0,-1-1 0,1 3 0,0-3 0,1 1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79"/>
    </inkml:context>
    <inkml:brush xml:id="br0">
      <inkml:brushProperty name="width" value="0.025" units="cm"/>
      <inkml:brushProperty name="height" value="0.025" units="cm"/>
    </inkml:brush>
  </inkml:definitions>
  <inkml:trace contextRef="#ctx0" brushRef="#br0">2 6 24575,'3'0'0,"0"0"0,-1 0 0,1 0 0,-1 0 0,1 0 0,0 0 0,-1 0 0,1 0 0,1-2 0,-2 2 0,5-1 0,-4 1 0,5-1 0,-4 1 0,6-2 0,-5 2 0,3 0 0,-5 0 0,2 0 0,-2 0 0,4 0 0,-5 0 0,2 0 0,-1 0 0,-1 0 0,1 0 0,-2 2 0,1-1 0,-2 2 0,-2-1 0,2 1 0,-2-2 0,-1 3 0,1-2 0,-8 6 0,7-4 0,-11 6 0,11-7 0,-9 7 0,8-8 0,-7 8 0,8-8 0,-5 4 0,6-3 0,-4 1 0,5-3 0,-3 1 0,1-1 0,2 1 0,-1 0 0,1-1 0,0 0 0,-1 0 0,1 1 0,0-1 0,1 1 0,-2-2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0"/>
    </inkml:context>
    <inkml:brush xml:id="br0">
      <inkml:brushProperty name="width" value="0.025" units="cm"/>
      <inkml:brushProperty name="height" value="0.025" units="cm"/>
    </inkml:brush>
  </inkml:definitions>
  <inkml:trace contextRef="#ctx0" brushRef="#br0">29 1 24575,'0'3'0,"0"1"0,0-1 0,0 0 0,0 0 0,-1 2 0,1-2 0,-4 8 0,4-7-6784,-6 12 6784,5-12-2006,-5 12 2006,6-12-965,-5 9 965,4-9 0,-2 4 0,2-5 5312,0-1-5312,2-1 2753,0-4-2753,1 2 0,-2-2 0,3 2 1690,-3-1-1690,6-6 0,-5 4 0,10-10 0,-9 10 0,12-10 0,-11 11 0,8-7 0,-7 7 0,2-4 0,-2 4 0,1-1 0,-3 2 0,1-1 0,-2 3 0,0 2 0,-1 1 0,0-1 0,-1 6 0,0-5 0,-3 13 0,3-11 0,-7 14 0,5-16 0,-5 15 0,6-15 0,-4 10 0,5-9 0,-2 1 0,4-5 0,-1-2 0,1 0 0,2-1 0,-3 1 0,8-9 0,-6 5 0,6-4 0,-2 1 0,-4 6 0,11-10 0,-10 9 0,11-5 0,-7 6 0,1-1 0,-4 2 0,-3 3 0,-1-1 0,0 3 0,0-1 0,-1 4 0,0-2 0,-4 13 0,2-13 0,-6 19 0,5-19 0,-8 20 0,8-20 0,-3 9 0,1-4 0,3-3 0,-3 5 0,5-9 0,1-2 0,3-1 0,-1-5 0,0 4 0,6-10 0,-6 8 0,14-17 0,-13 15 0,9-10 0,-3 6 0,6-5 0,-5 2 0,12-7 0,-19 15 0,10-7 0,-11 9 0,6-3 0,-7 3 0,2 2 0,-3 1 0,0 3 0,-1 1 0,-2 3 0,0-2 0,-3 11 0,3-13 0,-8 21 0,8-19 0,-11 20 0,11-20 0,-10 14 0,9-15 0,-6 10 0,7-11 0,-3 8 0,3-9 0,0 2 0,3-4 0,1-3 0,3-7 0,-2 6 0,11-17 0,-8 15 0,16-19 0,-16 19 0,16-13 0,-13 13 0,17-8 0,-16 8 0,10-5 0,-16 10 0,2-2 0,-4 5 0,-2 2 0,-2 1 0,0 1 0,-5 8 0,4-8 0,-10 18 0,9-18 0,-16 24 0,14-23 0,-17 21 0,17-21 0,-8 8 0,12-11 0,-3 2 0,6-5 0,-2 0 0,4-4 0,-1 0 0,0 0 0,8-13 0,-5 11 0,3-9 0,4-2 0,-5 9 0,5-6 0,2-2 0,8-2 0,-4 0 0,6 0 0,-19 15 0,9-7 0,-10 8 0,3-2 0,-4 4 0,-1 2 0,-1-1 0,0 3 0,-2 7 0,1-5 0,-6 16 0,5-17 0,-9 20 0,7-19 0,-5 13 0,7-15 0,-3 4 0,3-8 0,-1 0 0,3-4 0,3-4 0,-3 4 0,6-12 0,-4 11 0,6-14 0,-4 13 0,4-10 0,-6 10 0,4-3 0,-4 5 0,0 2 0,0 1 0,-4 1 0,2 2 0,-1-2 0,0 1 0,0-1 0,0-1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1"/>
    </inkml:context>
    <inkml:brush xml:id="br0">
      <inkml:brushProperty name="width" value="0.025" units="cm"/>
      <inkml:brushProperty name="height" value="0.025" units="cm"/>
    </inkml:brush>
  </inkml:definitions>
  <inkml:trace contextRef="#ctx0" brushRef="#br0">0 124 8191,'0'3'0,"1"8"5063,0-7-5063,0 8 0,-1-9 2818,0 1-2818,0 0-2818,1 7 2818,0-5 3401,1 11-3401,0-13 0,-2 6 0,2-6 0,-2 1 0,1-2 0,-1 0 6221,2-2-6221,-1-1 1699,1-3-1699,-2 0 0,1-1 0,2-2 0,-2-1 0,5-11 0,-2 4-6784,4-15 6784,-6 18 0,4-5-1552,-6 13 1552,2 1 0,-2-1 0,0 1 0,0-1 0,1 0 0,-1-3 0,1 3 6016,-1-3-6016,1 0 2320,0 1-2320,0-2 0,0 4 0,-1 2 0,1 2 0,-1 3 0,0 0 0,0 10 0,0-8-6784,-1 21 6784,1-19-2269,-2 10 1,0 1 2268,2-11 0,-4 23 0,4-26 0,-1 12 0,1-16 0,0 4 0,0-9 4537,1-2-4537,-1 0 6784,2-2-6784,-1 4 0,1 0 0,0-3 0,-1 3 0,1-4 0,4-11 0,-3 11 0,8-25 0,-9 27 0,9-25 0,-9 24 0,7-20 0,-8 23 0,4-9 0,-5 12 0,1 0 0,-1 4 0,0 8 0,0-7 0,0 20 0,0-18 0,0 19 0,0-20 0,0 11 0,0-13 0,1 3 0,1-7 0,-1 1 0,0-4 0,0 0 0,0 1 0,6-11 0,-5 9 0,9-16 0,-9 16 0,10-17 0,-10 17 0,8-12 0,-9 14 0,3-2 0,-2 4 0,-1-2 0,0 4 0,-1 0 0,0 1 0,0 1 0,0-1 0,0 8 0,2-5 0,-1 14 0,0-14 0,1 15 0,-2-15 0,1 8 0,-1-10 0,1 0 0,0-2 0,0-4 0,0 2 0,3-10 0,-1 7 0,6-15 0,-4 13 0,7-13 0,-8 13 0,9-9 0,-12 11 0,7-3 0,-7 7 0,1 0 0,-1 4 0,0-1 0,1 6 0,-1-6 0,2 11 0,-2-11 0,1 7 0,-1-7 0,-1-2 0,2-2 0,0-1 0,-1-1 0,4-5 0,-3 4 0,6-13 0,-4 14 0,5-13 0,-6 12 0,2-3 0,-4 5 0,1 0 0,-2 2 0,0 2 0,0 0 0,-1 1 0,0 0 0,-1 4 0,-1-4 0,-2 11 0,3-12 0,-1 6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2"/>
    </inkml:context>
    <inkml:brush xml:id="br0">
      <inkml:brushProperty name="width" value="0.025" units="cm"/>
      <inkml:brushProperty name="height" value="0.025" units="cm"/>
    </inkml:brush>
  </inkml:definitions>
  <inkml:trace contextRef="#ctx0" brushRef="#br0">18 15 24575,'-1'4'0,"0"0"0,-1 3 0,1-4 0,-1 4 0,1-4 0,1 0 0,-1 6 0,1-5 0,-3 11 0,3-11 0,-1 10 0,1-8 0,-1 4 0,1-6 0,-2-1 0,2-2 0,0-2 0,0-1 0,0-2 0,0 1 0,0-9 0,1 8 0,1-18 0,-1 16 0,3-17 0,-4 18 0,3-13 0,-3 14 0,0-5 0,0 8 0,0 0 0,0 4 0,2 15 0,-1-12 0,1 14 0,-2-12 0,0-1 0,0 0 0,0 5 0,0-7 0,0 16 0,0-16 0,0 11 0,0-13 0,1 2 0,-1-4 0,2-3 0,-1-3 0,-1 2 0,1-2 0,3-6 0,-4 7 0,7-15 0,-5 14 0,6-13 0,-5 13 0,3-11 0,-4 11 0,1-3 0,-3 6 0,3-1 0,-3 0 0,2 2 0,-1 1 0,0 1 0,-1 2 0,1 11 0,-1-8-6784,1 18 6784,-1-19-1157,0 20 1157,0-19 0,0 12 0,0-15 0,0 2 0,1-5 6211,0 0-6211,0-3 0,1-6 0,-1 4 0,3-12 0,-2 12 0,5-15 0,-4 15 1730,4-11-1730,-7 12 0,4-3 0,-4 7 0,1 0 0,-1 2 0,1 3 0,0 3 0,0 10 0,-1-7 0,0 16 0,-1-20 0,0 18 0,0-19 0,1 9 0,1-14 0,-1 1 0,2-5 0,0-10 0,-1 8 0,4-16 0,-3 16 0,4-15 0,-3 15 0,2-13 0,-3 13 0,0-8 0,-2 10 0,1-3 0,0 3 0,0 3 0,-1 0 0,0 3 0,0 1 0,0-1 0,0 9 0,0-8 0,0 19 0,0-16 0,0 13 0,0-14 0,-1 5 0,0-8 0,0 2 0,1-5 0,0 0 0,0-3 0,0-3 0,0 3 0,2-12 0,0 12 0,3-14 0,-2 15 0,2-10 0,-3 10 0,0-3 0,-2 5 0,0 0 0,0 3 0,0 1 0,0-1 0,0 18 0,0-10 0,0 10 0,0 1 0,0-14 0,0 13 0,0-16 0,2 4 0,-1-4 0,2 1 0,-1-5 0,0-1 0,1-1 0,-2 0 0,1-2 0,-1-2 0,-1 2 0,2-4 0,0 5 0,-1-3 0,0 4 0,1-2 0,-2 1 0,1-1 0,-2 2 0,0-1 0,0 2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3"/>
    </inkml:context>
    <inkml:brush xml:id="br0">
      <inkml:brushProperty name="width" value="0.025" units="cm"/>
      <inkml:brushProperty name="height" value="0.025" units="cm"/>
    </inkml:brush>
  </inkml:definitions>
  <inkml:trace contextRef="#ctx0" brushRef="#br0">1 0 24575,'0'3'0,"0"0"0,0-1 0,2 6 0,-2-5 0,1 5 0,-1-6 0,1 2 0,-1 6 0,2-2-6784,-1 13 6784,-1-13-3630,2 14 3630,-1-17 0,2 11 0,-2-13 0,1 3 0,-2-3 0,1-1 0,-1 0 0,3-2 4986,-3 0-4986,1-1 5428,-1-2-5428,0-1 0,0-1 0,1-6 0,1 0 0,2-12 0,-3 13 0,3-12 0,-4 17 0,4-11 0,-4 12 0,4-6 0,-4 11 0,1-1 0,-1 3 0,0 7 0,0-6-6784,0 19 6784,0-17-2388,0 24 2388,0-24-998,0 21 998,0-22 0,1 13 0,-1-14 5106,3 2-5106,-2-5 3255,1-2-3255,0 0 0,-2-3 0,1 1 0,3-12 0,-3 8 0,6-15 0,-6 16 0,7-15 0,-6 16 0,5-13 0,-5 14 1809,1-3-1809,-2 7 0,0 0 0,-1 3 0,1 9 0,-1-6 0,3 19 0,-3-17 0,1 19 0,-1-21 0,1 13 0,-1-14 0,2 5 0,-1-6 0,0-1 0,1-3 0,-1-1 0,-1-4 0,0 2 0,1-8 0,-1 7 0,3-9 0,-3 9 0,2-4 0,-2 5 0,2-1 0,-4 3 0,2 0 0,-1 1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4"/>
    </inkml:context>
    <inkml:brush xml:id="br0">
      <inkml:brushProperty name="width" value="0.025" units="cm"/>
      <inkml:brushProperty name="height" value="0.025" units="cm"/>
    </inkml:brush>
  </inkml:definitions>
  <inkml:trace contextRef="#ctx0" brushRef="#br0">0 92 24575,'3'4'0,"0"3"0,-2-3 0,0 3 0,0-4 0,0 0 0,0 1 0,0 2 0,-1-2 0,2 4 0,-1-4 0,0 1 0,0-4 0,-1-1 0,2-1 0,-2-2 0,0-1 0,0 1 0,4-10 0,-3 8 0,10-17 0,-10 17 0,10-15 0,-9 15 0,4-6 0,-4 8 0,0 2 0,0 2 0,-1 2 0,1 8 0,-1-4 0,1 10 0,-1-11 0,-1 10 0,0-12 0,0 8 0,1-10 0,-1 1 0,1-5 0,2-6 0,-3 4 0,7-15 0,-6 14 0,8-16 0,-9 16 0,7-13 0,-6 13 0,5-8 0,-5 12 0,1-1 0,-2 5 0,2 4 0,-1-2 0,2 10 0,-2-10 0,0 5 0,-1 0 0,0-6 0,1 13 0,-1-12 0,1 5 0,0-7 0,0-3 0,0-1 0,-1-2 0,1-4 0,-1 3 0,4-12 0,-4 10 0,6-17 0,-5 16 0,5-16 0,-6 17 0,4-12 0,-4 14 0,2-4 0,0 6 0,-1 2 0,2 2 0,-3 2 0,1-1 0,1 4 0,-1-3 0,2 3 0,-2-4 0,0 1 0,-1-2 0,0 1 0,-1-2 0,0 2 0,0-3 0,1 1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5"/>
    </inkml:context>
    <inkml:brush xml:id="br0">
      <inkml:brushProperty name="width" value="0.025" units="cm"/>
      <inkml:brushProperty name="height" value="0.025" units="cm"/>
    </inkml:brush>
  </inkml:definitions>
  <inkml:trace contextRef="#ctx0" brushRef="#br0">205 256 24575,'0'3'0,"1"4"0,-1-3 0,1 3 0,-1-2 0,0-1 0,0 1-8503,0 4 8503,0-4-2025,0 16 2025,0-15-1676,-1 17 1676,1-18 0,-1 8 0,1-10 0,-2 0 4100,2 1-4100,-1-1 0,1-1 4655,0 1-4655,0 0 3449,0-1-3449,1 0 0,-1-2 0,1-2 0,1-1 0,-2 0-6784,5-10 6784,-5 8-4084,8-21 4084,-6 20-3184,8-23 3184,-7 23-2129,5-18 2129,-6 19 2129,2-11-2129,-2 13 2731,1-1-2731,-2 4 4537,-1 3-4537,0 1 0,1 4 0,-1-3 0,3 17 0,-3-15 0,2 20 0,-2-22 0,2 14 0,-2-15 6784,1 7-6784,0-9 0,1-1 0,0-5 0,-1 1 0,2-4 0,-2 4 0,6-16 0,-4 14 0,9-23 0,-8 23 0,4-18 0,-5 18 0,1-11 0,-3 13 0,0-2 0,-1 5 0,0 3 0,0-1 0,0 8 0,0-6 0,0 6 0,-1-1 0,0-1 0,-3 12 0,1-7 0,0 0 0,2-9 0,1-5 0,-1-4 0,1 1 0,-2-9 0,2 6 0,4-18 0,-3 18 0,6-25-5915,-7 26 5915,4-12 0,-4 16 0,0-1 0,0 0 0,0 1 0,0-3 0,0 2 0,0-2 0,-1-4 0,0 5 0,0-5 5915,0 7-5915,1 1 0,-1 2 0,-1 1 0,1 3 0,0-3 0,-3 10 0,2-7 0,-2 8 0,3-9 0,-3 3 0,4-3 0,-2 1 0,0-4 0,2-1 0,-1-1 0,0-1 0,-1-2 0,1 2 0,-3-9 0,4 7 0,-5-13 0,4 13 0,-2-14 0,1 15 0,-1-15 0,1 14 0,-2-12 0,4 13 0,-1-5 0,1 7 0,0-1 0,0 4 0,-3 3 0,3-1 0,-4 3 0,4-4 0,-3 3 0,1-4 0,-2 2 0,1-4 0,1 1 0,-1-1 0,0 0 0,1-1 0,-3-4 0,1 2 0,-4-10 0,4 6 0,-6-9 0,7 10 0,-9-7 0,10 10 0,-8-5 0,7 7 0,-2-1 0,3 1 0,-1 1 0,1 0 0,-3 1 0,2 2 0,-3 2 0,3-2 0,-8 8 0,5-6 0,-7 8 0,8-10 0,-8 8 0,9-10 0,-7 7 0,9-6 0,-2 0 0,4-3 0,0-1 0,0-4 0,0 2 0,1-12 0,0 9 0,2-16 0,-2 16 0,1-13 0,-2 16 0,0-8 0,0 9 0,0 0 0,-1 4 0,0 1 0,-1 2 0,2-1 0,-5 8 0,4-7 0,-6 14 0,5-13 0,-5 12 0,5-13 0,-4 6 0,5-8 0,-2 1 0,2-3 0,-1-1 0,2-2 0,-1 0 0,-1 0 0,0-2 0,0 0 0,-3-7 0,4 8-6784,-3-11 6784,1 11-218,-1-10 218,1 11 0,0-7 0,0 10 0,1-4 0,2 5 0,2 2 6676,0 0-6676,0 2 0,1 1 0,-2-2 0,6 10 0,-6-9 0,6 10 0,-6-11 326,2 6-326,-2-8 0,1 3 0,0-5 0,-2 0 0,3 0 0,-2-4 0,1 3 0,-1-3 0,0 2 0,2-3 0,-1 2 0,1-3 0,2-2 0,-4 4-6784,8-14 6784,-7 13-803,9-13 803,-9 13 0,5-8 0,-6 10 0,1-3 0,-2 5 6386,0 2-6386,0 1 1201,1 5-1201,0-4 0,0 11 0,-1-8 0,0 14 0,0-13 0,0 9 0,0-11 0,0 3 0,1-7 0,-1 0 0,1-4 0,3-6 0,-3 4 0,7-12 0,-7 12 0,8-13 0,-8 14 0,5-9 0,-4 11 0,-1-5 0,0 7 0,-1 0 0,0 2 0,1 7 0,0-5 0,1 15 0,-2-14-6784,3 18 6784,-3-18-1177,2 17 1177,-2-16 0,3 10 0,-2-12 0,1 0 0,-1-4 0,0-5 0,-1 1 6200,3 1-6200,-1-8 0,0 8 0,6-18 0,-7 16 0,10-18 0,-10 18 0,6-12 0,-7 13 1761,3-7-1761,-2 9 0,-1 0 0,1 4 0,-1 1 0,0 2 0,0-2 0,-1 9 0,1-7 0,-2 16 0,0-16 0,1 11 0,-2-14 0,3 7 0,-1-8 0,1 1 0,0-5 0,0-4 0,0 3 0,0-8 0,0 9 0,0-7 0,0 7 0,0-1 0,0 3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6"/>
    </inkml:context>
    <inkml:brush xml:id="br0">
      <inkml:brushProperty name="width" value="0.025" units="cm"/>
      <inkml:brushProperty name="height" value="0.025" units="cm"/>
    </inkml:brush>
  </inkml:definitions>
  <inkml:trace contextRef="#ctx0" brushRef="#br0">0 10 24575,'3'0'0,"-1"1"0,1-1 0,0 1 0,-1-1 0,0 2-6784,0-1 6784,-1 0-3357,4 3 3357,-3-2-291,6 4 291,-6-3 0,8 7 0,-9-6 0,11 9 0,-11-9 0,10 10 0,-10-10 0,8 10 0,-8-10 0,6 5 0,-6-6 4978,2 2-4978,-2-2 4877,0-3-4877,-2 0 577,0-2-577,-1-1 0,2 0 0,-4-5 0,3 4 0,-3-13 0,2 13 0,-2-10 0,2 10 0,0-2 0,0 2 0,0 2 0,1-2 0,-6-7 0,4 6 0,-7-9 0,8 11 0,-2-3 0,2 4 0,1 2 0,0 2 0,1 0 0,1 6 0,0-6 0,2 9 0,-2-9 0,5 10 0,-4-6 0,7 6 0,-6-7 0,5 7 0,-3-8 0,0 6 0,-2-9 0,-1 4 0,1-4 0,-2 2 0,4 1 0,-3-2 0,1 3 0,1-3 0,-1 1 0,-2 0 0,1-3 0,-4 0 0,-1-4 0,2 2 0,-6-5 0,5 4 0,-7-9 0,7 8 0,-8-10 0,6 11-6784,-8-12 6784,8 12 0,-9-11 0,10 10 0,-4-2 0,8 5 0,-2 2 0,4-1 0,-1 4 6784,1-3-6784,3 4 0,-3-2 0,4 2 0,-5-2 0,3 1 0,-2-1 0,1-1 0,-1 0 0,-2-2 0,0-1 0,-1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7"/>
    </inkml:context>
    <inkml:brush xml:id="br0">
      <inkml:brushProperty name="width" value="0.025" units="cm"/>
      <inkml:brushProperty name="height" value="0.025" units="cm"/>
    </inkml:brush>
  </inkml:definitions>
  <inkml:trace contextRef="#ctx0" brushRef="#br0">144 26 24575,'-2'0'0,"-1"1"0,0-1 0,2 2 0,-2-1 0,2 1 0,-2-2 0,2 3 0,-1-2 0,0 1 0,-3 2 0,3-2 0,-5 6 0,5-5 0,-8 7 0,6-7 0,-5 7 0,5-7 0,-4 5 0,4-5 0,-6 5 0,5-3 0,-7 4 0,8-6 0,-5 4 0,7-5 0,-4 3 0,6-2 0,-4 1 0,3-3 0,-2 3 0,2-3 0,-2 1 0,3 0 0,-2 0 0,0-1 0,1 2 0,-1-2 0,4 1 0,-1-1 0,1-2 0,0 0 0,-1-1 0,2 1 0,-2-2 0,5-4 0,-4 3 0,8-7 0,-8 8 0,7-8 0,-6 7 0,5-6 0,-6 6 0,6-8 0,-5 9 0,7-12 0,-6 12 0,7-11 0,-8 10 0,7-6 0,-7 6 0,8-5 0,-9 5 0,7-3 0,-9 4 0,4-1 0,-3 3 0,0-1 0,-1 1 0,0 1 0,-2 1 0,-1 2 0,0-1 0,-2 4 0,2-4 0,-5 8 0,5-8 0,-4 4 0,0 3 0,-6-1 0,3 2 0,-9 7 0,15-12 0,-10 8 0,13-10 0,-8 5 0,7-5 0,-5 3 0,6-4 0,-2 1 0,1-2 0,1 1 0,-1-2 0,2 3 0,-2-2 0,2 2 0,-1-2 0,2 0 0,-1-2 0,2 0 0,2-6 0,-2 2 0,7-7 0,-6 7 0,8-10 0,-8 11 0,8-11 0,-9 11 0,9-10 0,-9 10 0,6-6 0,-8 7 0,4-1 0,-3 3 0,1-1 0,-1 3 0,-1-1 0,0 3 0,0 0 0,0 0 0,-3 5 0,2-4 0,-6 7 0,5-6 0,-6 11 0,6-12 0,-9 13 0,8-14 0,-8 13 0,9-12 0,-7 8 0,7-8 0,-3 4 0,2-6 0,2 3 0,1-5 0,1 0 0,2-1 0,-2-2 0,1 1 0,2-4 0,-1 2 0,8-10 0,-7 9-6784,9-11 6784,-10 12-3358,9-13 3358,-9 14-69,7-11 69,-7 13 0,0-6 0,-1 8 5087,-2-3-5087,-1 4 4988,-2 4-4988,2-2 0,-6 9 0,6-9 0,-9 13 0,8-12 0,-10 11 0,11-12 136,-7 6-136,7-7 0,-1 1 0,2-4 0,0 0 0,0-3 0,1 2 0,0-1 0,1 0 0,1-4 0,-1 4 0,4-10 0,-3 9 0,6-12 0,-6 11 0,5-13 0,-6 13-1696,6-13 0,-6 14 0,2-5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8"/>
    </inkml:context>
    <inkml:brush xml:id="br0">
      <inkml:brushProperty name="width" value="0.025" units="cm"/>
      <inkml:brushProperty name="height" value="0.025" units="cm"/>
    </inkml:brush>
  </inkml:definitions>
  <inkml:trace contextRef="#ctx0" brushRef="#br0">115 1 24575,'-2'5'0,"0"-2"0,-1 1 0,1-3 0,2 1 0,-4 1 0,2-1 0,-2 3 0,2-3 0,-3 4 0,3-4-6784,-6 5 6784,6-3 0,-7 4 0,7-5 0,-6 5 0,5-7 0,-2 6 0,2-5 0,-3 4 0,4-3 6784,-5 3-6784,5-3 0,-4 3 0,4-3 0,-3 1 0,5-1 0,-5-1 0,5 1 0,-4 0 0,4-1 0,-3 0 0,3 0 0,-2 0 0,1 0 0,1 0 0,1-2 0,1 0 0,-2-3 0,3 3 0,0-6 0,1 4 0,3-7 0,-4 6 0,4-4 0,-4 4 0,2-2 0,-2 2 0,1 0 0,-3 0 0,3 0 0,2-5 0,-4 5 0,12-13 0,-10 11 0,6-7 0,-8 9 0,3-1 0,-5 1 0,5-1 0,-4 1 0,2 1 0,-1 0 0,0 0 0,-1 0 0,2 1 0,-3-1 0,2 1 0,-2-1 0,3 2 0,-3-2 0,0 1 0,0 1 0,-3 1 0,2 0 0,-1 0 0,0-1 0,2 1 0,-1-1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89"/>
    </inkml:context>
    <inkml:brush xml:id="br0">
      <inkml:brushProperty name="width" value="0.025" units="cm"/>
      <inkml:brushProperty name="height" value="0.025" units="cm"/>
    </inkml:brush>
  </inkml:definitions>
  <inkml:trace contextRef="#ctx0" brushRef="#br0">73 60 24575,'0'7'0,"0"3"0,0 0 0,0 3 0,0-2 0,0-2 0,0-2 0,0 8 0,0-6 0,-3 16 0,3-17 0,-6 23 0,5-21 0,-5 20 0,5-21 0,-5 22 0,6-21 0,-6 29 0,5-28 0,-5 25 0,5-26 0,-7 29 0,6-27 0,-7 30 0,8-31 0,-4 22 0,4-24 0,-2 22 0,3-22 0,-3 22 0,2-22 0,-2 19 0,3-20 0,0 11 0,0-12 0,0 3 0,0-3 0,0-1 0,3-2 0,-2 2 0,5-5 0,-3 2 0,4-3 0,-1 0 0,1 0 0,-1 0 0,1 0 0,0 0 0,-1 0 0,6 0 0,-4 0 0,25 0 0,-21 0 0,35 2 0,-35-1 0,49 2 0,-45-3 0,25 0 0,12 0 0,-29 0 0,68 0 0,-61 0 0,59 0 0,-58 0 0,55 0 0,-63 0 0,56 0 0,-58 0 0,55 0 0,-59 0 0,55 0 0,-57 0 0,66 0 0,-62 0 0,63 0 0,-65 0 0,67 0 0,-18 0 0,-1 0 0,11 0 0,-59 0 0,36 0 0,-41 3 0,19-2 0,-14 2 0,-5 0 0,20-2 0,-20 1 0,17 1 0,-18-2 0,21 5 0,-20-5 0,32 5 0,-4-3 0,-1 4 0,14 0 0,-40-4 0,27 3 0,-30-5 0,25 2 0,-27-3 0,18 3 0,-18-2 0,12 2 0,-13-3 0,13 3 0,-13-3 0,22 3 0,-20-3 0,26 0 0,-26 0 0,20 0 0,-21 0 0,15 0 0,-16 0 0,8 0 0,-16 0 0,5 0 0,-7-3 0,8 3 0,-2-3 0,-1 0 0,0-1 0,-3-2 0,0-1 0,0 1 0,0-1 0,0 1 0,0-1 0,0 0 0,0-2 0,0 2 0,0-11 0,0 9 0,0-15 0,0 15 0,0-15 0,0 15 0,-3-14 0,2 14 0,-4-18 0,4 17 0,-5-16 0,5 17 0,-5-24 0,3 22 0,-4-27 0,3 28 0,-2-26 0,6 23 0,-3-15 0,3 17 0,-3-10 0,2 13 0,-2-13 0,3 13 0,0-8 0,0 9 0,-3-5 0,2 4 0,-5-7 0,6 7 0,-3-7 0,3 8 0,0-9 0,0 8 0,0-4 0,0 5 0,0-2 0,-3 2 0,2-3 0,-2 4 0,3-4 0,0 3 0,0-5 0,0 4 0,0-4 0,0 5 0,0-8 0,0 7 0,0-5 0,0 7 0,0-1 0,-3 4 0,2-3 0,-5 5 0,3-2 0,-4 3 0,0 0 0,1 0 0,-1 0 0,-5 0 0,3 0 0,-18-3 0,17 2 0,-35-1 0,32 2 0,-47 0 0,46 0 0,-55-3 0,55 2 0,-26-2 0,-2 3 0,27 0 0,-57 0 0,55 3 0,-46-2 0,46 2 0,-40-3 0,45 0 0,-36 0 0,34 0 0,-32 0 0,31 0 0,-36 0 0,39 0 0,-34 0 0,36 0 0,-38 0 0,35 0 0,-32 0 0,8 0 0,12 0 0,-38 0 0,49 0 0,-34 0 0,39 0 0,-33 0 0,29 0 0,-41 0 0,39 0 0,-37-3 0,37 2 0,-33-2 0,36 3 0,-42 0 0,41 0 0,-47 0 0,47 0 0,-29 0 0,33 0 0,-19 0 0,19 0 0,-21 0 0,17 0 0,-12 0 0,14 0 0,-14 0 0,16 0 0,-22 0 0,22 0 0,-21 0 0,20 0 0,-20 0 0,20 0 0,-23 0 0,22 0 0,-19 0 0,21 0 0,-15 0 0,15 0 0,-12 0 0,12 0 0,-6 0 0,7 0 0,-4 0 0,5 0 0,-6 0 0,6 0 0,-3 0 0,3 0 0,1 0 0,-1 0 0,0 0 0,1 0 0,-1 0 0,0 0 0,1 0 0,-1 0 0,0 0 0,1 0 0,-1 0 0,0 0 0,1 0 0,2 0 0,1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0"/>
    </inkml:context>
    <inkml:brush xml:id="br0">
      <inkml:brushProperty name="width" value="0.025" units="cm"/>
      <inkml:brushProperty name="height" value="0.025" units="cm"/>
    </inkml:brush>
  </inkml:definitions>
  <inkml:trace contextRef="#ctx0" brushRef="#br0">54 1 24575,'3'4'0,"-2"1"0,2-1 0,-3 3 0,0-1 0,0 1 0,0 0 0,0 2 0,0-1 0,0 4 0,0-4 0,-3 4 0,2-1 0,-5 8 0,5-7 0,-1 6 0,-1-10 0,2 4 0,-2-4 0,3 1 0,0-2 0,0 2 0,0-1 0,0 1 0,0-2 0,0 3 0,0-3 0,0 6 0,0-6 0,0 3 0,0-4 0,0 1 0,-3 3 0,2 0 0,-2 0 0,3 0 0,0-4 0,0 1 0,0 0 0,0-1 0,0 1 0,0 0 0,-3-4 0,3 3 0,-3-2 0,3 3 0,-3-4 0,2 3 0,-2-2 0,3 3 0,0-1 0,0 1 0,0 0 0,0-1 0,0 1 0,0 0 0,-3-4 0,-1 0 0,-2-3 0,2 0 0,1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19:47.491"/>
    </inkml:context>
    <inkml:brush xml:id="br0">
      <inkml:brushProperty name="width" value="0.025" units="cm"/>
      <inkml:brushProperty name="height" value="0.025" units="cm"/>
    </inkml:brush>
  </inkml:definitions>
  <inkml:trace contextRef="#ctx0" brushRef="#br0">1 0 24575,'6'0'0,"-2"3"0,2-2 0,-5 5 0,4-2 0,-4 2 0,2 1 0,3 3 0,-5-3 0,8 11 0,-5-9 0,2 16 0,1-19 0,-1 14 0,-2-14 0,5 12 0,-5-10 0,8 14 0,-4-14 0,1 11 0,-5-12 0,4 9 0,-3-8 0,7 7 0,-8-7 0,5 1 0,-5-5 0,2 2 0,-2-2 0,2-1 0,-5 3 0,4-5 0,-1 2 0,0 0 0,1-2 0,-1-1 0,0-4 0,2 1 0,-6-3 0,6-1 0,-5 0 0,8-8 0,-5 7 0,5-8 0,-2 12 0,2-10 0,-4 8 0,3-6 0,-4 8 0,3-4 0,-4 3 0,0-4 0,-3 2 0,3 4 0,1-3 0,-1 5 0,0-2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2"/>
    </inkml:context>
    <inkml:brush xml:id="br0">
      <inkml:brushProperty name="width" value="0.025" units="cm"/>
      <inkml:brushProperty name="height" value="0.025" units="cm"/>
    </inkml:brush>
  </inkml:definitions>
  <inkml:trace contextRef="#ctx0" brushRef="#br0">758 1 24575,'-6'0'0,"-1"0"0,0 0 0,1 0 0,-1 0 0,-2 0 0,1 0 0,-10 0 0,9 0 0,-24 3 0,16-2 0,-18 5 0,20-6 0,-21 6 0,24-5 0,-36 5 0,30-5 0,-25 5 0,26-3 0,-16 4 0,23-3 0,-26 7 0,25-8 0,-31 11 0,31-12 0,-28 10 0,28-11 0,-22 11 0,24-11 0,-22 11 0,22-7 0,-16 4 0,20-2 0,-13 0 0,16-1 0,-13 4 0,11-6 0,-9 8 0,6-10 0,0 9 0,1-6 0,3 5 0,-1-4 0,-2 1 0,5-1 0,-8 4 0,8-3 0,-5 3 0,6-3 0,0-1 0,0 1 0,0 0 0,3-4 0,-2 3 0,4-2 0,-1 0 0,0 2 0,2-6 0,-6 6 0,6-5 0,-2 2 0,2 0 0,1 1 0,2 2 0,-1-2 0,10 5 0,-10-5 0,16 6 0,-12-3 0,27 2 0,-23-4 0,51 9 0,-51-11 0,29 8 0,-7-4 0,-23-3 0,64 5 0,-59-5-6784,72 3 6784,-69-4-4537,69 0 4537,-72-3 0,71 3 0,-39-2-2996,10 2 2996,-19-3 3053,-2 0-3053,14 0 0,-6 0 0,19 0 0,-57 0 0,40-3 0,-39 2 0,47-7 0,-43 6 0,35-4 0,-35 6 4565,21-3-4565,-21 3 0,17-6 0,-21 5 0,18-2 0,-20 3 0,14-3 0,-16 3 6699,16-6-6699,-15 5 0,12-2 0,-14 3 0,12-3 0,-11 3 0,16-3 0,-12 0 0,7 2 0,-9-2 0,2 0 0,-4 3 0,4-3 0,-5 3 0,3 0 0,-4 0 0,1-3 0,-1 2 0,4-5 0,-3 5 0,5-4 0,-4 1 0,1 0 0,-5-1 0,2 4 0,-6-5 0,6 5 0,-5-5 0,2 3 0,0-1 0,-3-2 0,6 3 0,-5-4 0,5 4 0,-6-3 0,6 2 0,-2-2 0,-1-1 0,3 3 0,-5-1 0,2 1 0,-3-3 0,3 4 0,-2-3 0,1 2 0,-2-2 0,0-1 0,0 1 0,0-1 0,3 4 0,-2-3 0,2 2 0,-3-2 0,0-1 0,-3 3 0,-1 2 0,1-1 0,-3 2 0,2-5 0,-3 5 0,1-2 0,2 1 0,-8-2 0,7 0 0,-13-2 0,9 6 0,-21-9 0,19 8 0,-31-8 0,31 5 0,-40-2 0,38 2 0,-47-5 0,37 5 0,-30-5 0,27 5 0,-8 1 0,16 3 0,2 0 0,-12-3 0,11 2 0,-35-7 0,3 6 0,8-4 0,-18 3 0,46 3 0,-41-6 0,38 5 0,-29-2 0,31 3 0,-7 0 0,-1-3 0,12 3 0,-23-3 0,17 3 0,-4 0 0,5 0 0,10-3 0,-9 2 0,8-2 0,-6 3 0,5 0 0,1 0 0,-1 0 0,0 0 0,1 0 0,2-3 0,-2 3 0,2-3 0,1 3 0,0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3"/>
    </inkml:context>
    <inkml:brush xml:id="br0">
      <inkml:brushProperty name="width" value="0.025" units="cm"/>
      <inkml:brushProperty name="height" value="0.025" units="cm"/>
    </inkml:brush>
  </inkml:definitions>
  <inkml:trace contextRef="#ctx0" brushRef="#br0">68 1 24575,'2'3'0,"-1"3"0,2-2 0,-3 3 0,0-1 0,0 1 0,0 0 0,0-1 0,0 1 0,0 6 0,0-5 0,0 16 0,0-14 0,-3 20 0,2-20-6784,-5 17 6784,6-18 0,-6 15 0,5-15 0,-2 7 0,0 5 0,-1 7 0,1-2-4537,-3 16 4537,5-31 4537,-2 25-4537,0-20 0,2 4 0,-2-8 0,3-5 0,0 0 0,0 5 0,0-4 0,0 5 6784,-2 3-6784,1-8 0,-2 23 0,0-21 0,2 23 0,-2-23 0,3 23 0,0-19 0,-3 17 0,2-20 0,-1 14 0,2-16 0,-3 21 0,2-20 0,-2 15 0,3-18 0,0 9 0,0-8 0,0 10 0,0-10 0,0 11 0,0-11 0,0 5 0,0-7 0,0 1 0,0-1 0,0 1 0,0 0 0,3-4 0,-2 3 0,4-5 0,-1 5 0,2-2 0,1-1 0,0 3 0,-4-2 0,3 0 0,-2-1 0,-1 0 0,6 0 0,-5 4 0,9 0 0,-6-1 0,11 4 0,-9-3 0,9 3 0,-11-6 0,32 10 0,-25-11 0,33 15 0,-38-16-6784,30 9 6784,-28-9-4303,51 13 4303,-47-13-2605,49 13 2605,-52-11-2249,44 6 2249,-43-7 358,49 6-358,-45-7-121,46 7 121,-47-6 1206,51 4-1206,-52-3 0,56 2 0,-57-6 489,54 3-489,-54-3 0,57 0 0,-57 0 0,48 0 0,-46 0 1937,35 0-1937,-37 0 0,13 0 0,3 0 0,-18-3 547,38 3-547,-38-3 4436,32 0-4436,-13-1 0,1 1 0,16-3 0,-33 5 0,26-8 0,-31 8 0,26-11 0,-26 11 0,32-11 0,-31 11 3767,22-8-3767,-25 8 0,22-7 0,-19 3 2586,18-4-2586,-21 5 736,14-5-736,-14 8 0,13-11 0,-13 11 0,5-8 0,-7 8 0,1-4 0,-1 4 0,1-5 0,-1 2 0,-2-2 0,-1-1 0,-6 1 0,2-1 0,-2 1 0,3-1 0,0 4 0,0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4"/>
    </inkml:context>
    <inkml:brush xml:id="br0">
      <inkml:brushProperty name="width" value="0.025" units="cm"/>
      <inkml:brushProperty name="height" value="0.025" units="cm"/>
    </inkml:brush>
  </inkml:definitions>
  <inkml:trace contextRef="#ctx0" brushRef="#br0">14 0 24575,'4'13'0,"-1"-5"0,-3 5 0,0-7 0,0 4 0,0 3 0,0-2 0,0 17 0,0-18 0,0 32 0,0-30 0,-3 27 0,2-29 0,-5 26 0,5-25 0,-2 28 0,3-25 0,0 8 0,0-13 0,0 1 0,0-3 0,0 15 0,0-13 0,0 10 0,0 2 0,0-7 0,0 17 0,0-19 0,0 18 0,0-20 0,0 23 0,0-23 0,0 17 0,0-18 0,0 16 0,0-16 0,0 9 0,0-11 0,0 6 0,0-6 0,0 9 0,0-8 0,0 10 0,0-9 0,0 6 0,0-7 0,0 4 0,-3-5 0,3 3 0,-3-3 0,3 2 0,0-1 0,0 1 0,0-2 0,0 0 0,0-1 0,0 1 0,0 0 0,0-1 0,0 1 0,0 0 0,0-4 0,0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5"/>
    </inkml:context>
    <inkml:brush xml:id="br0">
      <inkml:brushProperty name="width" value="0.025" units="cm"/>
      <inkml:brushProperty name="height" value="0.025" units="cm"/>
    </inkml:brush>
  </inkml:definitions>
  <inkml:trace contextRef="#ctx0" brushRef="#br0">0 1 24575,'3'12'0,"-2"-3"0,4 3 0,-4-5 0,2 2 0,0 5 0,-2-3 0,5 31 0,-6-28 0,9 52 0,-8-49 0,8 55 0,-8-53-6784,5 76 6784,-3-72 0,1 38 0,2-16 0,-5-30 0,4 72 0,-4-70 0,5 70 0,-5-60 0,3 26 0,0 1 0,-2-14-2269,1 19 1,0-3 2268,-3-32-1517,0 28 0,0 0 1517,0-29 567,-1 35 0,-1 3-567,-2-31-692,1 25 0,-1 1 692,-2-21 0,-4 61 0,6-64 0,-8 61 0,10-70-710,-7 68 710,9-72-897,-6 70 897,5-68 2114,-2 75-2114,3-37 0,0 2 0,0-16-26,0 3 26,0-31 1781,0 72-1781,0-69 0,0 62 0,3-23 9,-2-10-9,2-1 2732,0-23-2732,-3-11 1338,6 34-1338,-5-32 0,5 41 0,-6-44 0,9 47 0,-8-47 0,8 56 0,-5-30 6031,-1 12-6031,3 13 0,-5-46 1444,2 21-1444,0-15 0,-2 8 0,4-5 789,-4-1-789,2-7 0,-3 6 0,0 0 0,3 11 0,-2-26 0,2 27 0,-3-27 0,0 26 0,0-25 0,2 25 0,-1-26 0,2 23 0,-3-23 0,0 14 0,0-15 0,0 6 0,0-8 0,0 9 0,0-8 0,0 8 0,-3-9 0,2 6 0,-2-6 0,3 6 0,0-6 0,0 3 0,0-4 0,0 1 0,0-1 0,0 1 0,0 0 0,0-1 0,0 1 0,0 0 0,0-1 0,0 1 0,0 0 0,0-1 0,0 1 0,-3-3 0,3 2 0,-3-9 0,3 3 0,0-10 0,0 3 0,0-2 0,0-18 0,0 18 0,0-14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1:20:11.576"/>
    </inkml:context>
    <inkml:brush xml:id="br0">
      <inkml:brushProperty name="width" value="0.025" units="cm"/>
      <inkml:brushProperty name="height" value="0.025" units="cm"/>
    </inkml:brush>
  </inkml:definitions>
  <inkml:trace contextRef="#ctx0" brushRef="#br0">0 600 24575,'0'-7'0,"3"1"0,-2-1 0,2 0 0,0 4 0,-2-9 0,4 7 0,-1-13 0,0 10 0,4-16 0,-6 15 0,7-21 0,-9 20 0,9-22 0,-8 21 0,11-24 0,-11 25 0,11-29 0,-10 28 0,3-13 0,1 3 0,1-6 0,4 1 0,1-7 0,-8 25 0,8-13 0,-11 13 0,14-13 0,-13 12 0,13-12 0,-11 16 0,8-13 0,-7 13 0,9-13 0,-12 10 0,13-4 0,-14 5 0,8 1 0,-5 2 0,-1-2 0,0 3 0,0-1 0,-2 4 0,5 1 0,-3 5 0,1-3 0,2 1 0,-5 2 0,4-2 0,2 11 0,-3-6 0,11 18 0,-13-17 0,18 26 0,-14-22 0,15 35 0,-13-36 0,10 37 0,-7-38 0,5 33 0,-6-30 0,3 24 0,-6-29 0,5 23 0,-7-23 0,4 11 0,-6-16 0,1 4 0,-1-9 0,-3 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2:11.045"/>
    </inkml:context>
    <inkml:brush xml:id="br0">
      <inkml:brushProperty name="width" value="0.025" units="cm"/>
      <inkml:brushProperty name="height" value="0.025" units="cm"/>
    </inkml:brush>
  </inkml:definitions>
  <inkml:trace contextRef="#ctx0" brushRef="#br0">663 14 24575,'7'0'0,"0"-3"0,3 2 0,-2-2 0,2 3 0,16-3 0,-14 2 0,54-2 0,-49 3-3392,37 0 0,3 0 3392,-31 0 0,48 0-4537,22 0 4537,-56 0-1012,30 0 1,21 0 0,-17 0 1011,-14 0-508,18 0 1,31 0 0,1 0 0,-26 0 507,-1 0 0,-16 0 0,24 0 0,7 0 0,-9 0 0,-24 0 0,2 0 0,-2 0 0,25 0 0,9 0 0,-7 0 0,-24 0 0,16 0 0,-12 0 0,25 0 0,8 0 0,-9 0 0,-28 0 0,0 0 0,1 1 0,22 0 0,-2 0 0,-26 0 0,-21 0 0,21 0 0,18 1 0,-19-1 0,-27-1 0,45 0 0,-2 0 0,-52 0 821,32 0 0,1 0-821,-34 0 0,43 0 0,-52 0 0,4 0 2842,-17 3-2842,-3-2 4250,-4 2-4250,-3-3 6355,-6 0-6355,4 0 0,-27 3 0,24-2 0,-72 6 0,64-7 1295,-44 4-1295,-29 3 0,47-5-2262,-26 3 1,-19 3 0,13-3 2261,0-2 0,13 2 0,-22 1 0,-8 2 0,5-1 0,21-2-1249,15-3 0,0 0 1249,-20 4 0,-19 1 0,-11 2 0,-1 0 0,5-2 0,9-2 0,0 0 0,0-2 0,3 1 0,3 1 0,2 1 0,4 0 0,-1 0 0,-9 0 0,4-3 0,-12 0 0,-6 0 0,0 0 0,6-1 0,13-1 0,19 0 0,9 0 0,2-2 0,-22 1 0,-22 0 0,-8 0 0,10 0 0,25 0 0,-9 0 0,-12 0 0,-21-2 0,29 1 0,39 1 0,-45-4 0,5 1-3710,58 3 3710,-46-4 3710,37 4-3710,19 0 2498,-14 0-2498,29 0 0,9 0 0,22-3 0,-17 2 0,67-5 0,-56 5 0,35-2 0,23 0 0,-53 2 0,35 0 0,22-2 0,-14 1-887,-7 1 887,9 1 0,25 0 0,2-1 0,-21-1-1477,16-3 1477,-21 4 0,22 1 0,9 0 0,-8 0 0,-22-1 1423,-23-2 1,0 1-1424,34 1 0,24 1 0,0 0 0,-19 1 0,-21-1 0,0 0 0,19 0 0,19 0 0,0 0 0,-18 0 0,-17 0 0,1 0 0,19 0 0,20 0 0,-5 0 0,-29 0 0,-19 0 0,24 0 0,22 0 0,-29 0 0,-43 0 0,55 0 0,-3 0 981,-61 0-981,27 0 0,-3 0 0,-36 0 1976,9 0-1976,-22 0 3344,-8 0-3344,-5 0 0,4 0 0,-33-3 0,25 2 0,-61-2 0,51 3-3392,-26 0 0,0 0 3392,22 0-2269,-43 0 1,-2 0 2268,36 0 0,-44 2 0,0 1 0,44-1-1235,-33 2 0,2 1 1235,35-5-987,-60 4 987,76-4 2824,-12 0-2824,31 0 0,17 3 0,-5-2 0,62-1 0,-50-1 0,46-3 0,6 1 0,-35 2 3004,59-3-3004,-28 3 0,-6 2 1467,-22-1-1467,18 0 0,25 0 0,2 0 0,-22 0 0,-4 0 0,10 0 0,24 0 0,0 0 0,-25 0 0,-15 0 0,14 0 0,25 0 0,1 0 0,-23 0-796,1 0 796,-2 0 0,23 0 0,0 0 0,-23 0 0,-1 0 0,11 0 0,16 0 0,-24 0 6044,-33 0-6044,47 0 0,-4 0 229,-60 0-229,64 0 0,-85 0 0,9 0 0,-41 0 0,16 0-5617,-73 0 5617,61 0 839,-43 0-839,-7 0 0,34 0 0,-39 0 0,-4 0-527,18 0 527,-1 0 0,-13 0 0,12 0 0,-4 0 0,-4 0 0,-16 0 0,18 0 0,13 0 0,-38 0 0,5 0 0,58 0 0,-23 0 0,3 0 0,33 0 6523,-30 0-6523,49-3 0,1 2 0,23-5 0,-10 5 0,50-9 0,-43 9 788,34-5-788,25 6 0,-48-3 0,50 2 0,3 1 0,-41-3 0,50 2 0,3 2 0,-36-1 0,27-2 0,-2 1 0,-40 0 0,18-1 0,-5 1 0,-35 1 0,37 0 0,-48 0 0,1 0 0,-10 0 0,-8 0 0,4 3 0,-2-2 0,5 5 0,-2-5 0,3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2:12.138"/>
    </inkml:context>
    <inkml:brush xml:id="br0">
      <inkml:brushProperty name="width" value="0.025" units="cm"/>
      <inkml:brushProperty name="height" value="0.025" units="cm"/>
    </inkml:brush>
  </inkml:definitions>
  <inkml:trace contextRef="#ctx0" brushRef="#br0">0 1820 24575,'3'4'0,"8"8"0,-6-6 0,8 4 0,-13-3 0,10-3 0,-9 3 0,15 3-3957,-14-2 3957,11-1 0,9 15 0,6-4 0,11 14 0,-15-17-5473,27 13 5473,-32-20-3661,64 31 3661,-60-31-632,28 9 0,0-2 632,-27-12-1015,28 7 1,0-1 1014,-34-8 1014,34 5 1,10-2-1015,4-9 0,18 6 0,5-29 0,-69 19 0,52-41 0,-58 37 0,46-57 0,-47 54 0,16-30 0,-1 0 0,-14 28-1015,13-35 1,-1 1 1014,-13 36 2029,16-44-2029,-7 15 3034,-11 25-3034,37-66 0,-7 20 0,-5 9 0,-6 8 0,-4 6 0,-16 28-470,40-55 470,-31 53 0,11-19 0,12-5 0,9-15 0,-6 8 0,-3 3 0,-5 5 0,-22 24-542,45-51 542,-48 55 0,39-45 0,-38 40 0,22-19 0,-27 26 0,2 0 0,-3 5 0,0-5 0,3 3 0,-2 0 4036,2-3-4036,28-22 0,-23 18 6034,23-18-6034,1 7 0,-25 13 0,56-33 0,-52 34 0,49-34 0,-50 34 0,46-34 0,-49 37 0,53-36 0,-52 35 0,48-32 0,-50 33 2263,44-29-2263,-19 16 0,0-1 0,13-6 0,-39 22 0,26-17 0,-28 17 0,16-12 0,-17 15 0,10-12 0,-10 10 0,10-8 0,-10 8 0,7-7 0,-8 10 0,5-10 0,-8 7 0,10-5 0,-12 3 0,12 0 0,-13 0 0,7 3 0,-8 4 0,2 1 0,-3 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2:12.645"/>
    </inkml:context>
    <inkml:brush xml:id="br0">
      <inkml:brushProperty name="width" value="0.025" units="cm"/>
      <inkml:brushProperty name="height" value="0.025" units="cm"/>
    </inkml:brush>
  </inkml:definitions>
  <inkml:trace contextRef="#ctx0" brushRef="#br0">1 92 24575,'13'0'0,"-4"0"0,4 0 0,-3 0 0,-2 0 0,2-3-6784,13-1 6784,-13 0-4537,41-9 4537,-37 11-1676,59-17 1676,-54 14-126,52-12 126,-52 10 2414,14 0-2414,-23 3 4839,0 4-4839,-2 0 0,2 0 3271,-3-3-3271,3 3 307,-2-4-307,2 4 2292,-3 0-2292,-3 4 0,-1 0 0,-3 3 0,0 3 0,0-2-6784,-6 25 6784,4-21 0,-10 43 0,7-32 0,-18 63 0,13-48-4537,-10 26 4537,16-47-3034,-12 16 3034,13-20 1282,-13 32-1282,12-37 0,0 20 0,1-22 3670,0 7-3670,2-6 0,-2-3 0,3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4.233"/>
    </inkml:context>
    <inkml:brush xml:id="br0">
      <inkml:brushProperty name="width" value="0.025" units="cm"/>
      <inkml:brushProperty name="height" value="0.025" units="cm"/>
    </inkml:brush>
  </inkml:definitions>
  <inkml:trace contextRef="#ctx0" brushRef="#br0">108 1 24575,'0'10'0,"0"1"0,0 3 0,0 0 0,0-2 0,0-2 0,0 13 0,0-12 0,0 34 0,0-32 0,-6 42 0,4-42 0,-11 48 0,12-47-6784,-12 54 6784,11-53-3680,-10 59 3680,7-58-89,-5 48 89,3-48 0,-4 42 0,7-40-3288,-6 27 3288,9-35 3288,-2 19-3288,3-19 3647,0 20-3647,0-21 122,0 17-122,0-16 6784,0 6-6784,0-8 0,0-1 0,0 0 0,0-6 0,-3-2 0,2-6 0,-2 0 0,3-9 0,0 6 0,3-34 0,-2 24 0,5-33 0,-5 33 0,5-44 0,-5 44 0,5-53 0,-5 60 0,2-51 0,-3 50 0,0-56 0,3 49 0,-2-28 0,2 33 0,0-16 0,-2 22 0,2-22 0,-3 22 0,3-9 0,-2 11 0,2-5 0,-3 5 0,0-2 0,0 3 0,0 0 0,0 0 0,0 0 0,0 0 0,0 0 0,0 0 0,3 0 0,-2 0 0,2 3 0,-3 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5.247"/>
    </inkml:context>
    <inkml:brush xml:id="br0">
      <inkml:brushProperty name="width" value="0.025" units="cm"/>
      <inkml:brushProperty name="height" value="0.025" units="cm"/>
    </inkml:brush>
  </inkml:definitions>
  <inkml:trace contextRef="#ctx0" brushRef="#br0">1 309 24575,'3'-7'0,"-2"0"0,5 3 0,-5-2 0,5 5 0,-5-5 0,5 2 0,4-16 0,-4 10 0,19-28 0,-18 26 0,18-26 0,-13 25-6784,15-26 6784,-14 27 0,19-25 0,-25 30 0,12-13 0,-16 16 0,8-5 0,-7 4 6784,6-2-6784,-6 4 0,3 3 0,0 0 0,0 0 0,0 0 0,-4 3 0,4-2 0,-3 5 0,0-2 0,2 10 0,-2-5-6784,6 20 6784,-6-18 0,9 28 0,-11-25 0,7 29 0,-8-28 0,5 27 0,-5-31 0,5 25 0,-5-26 0,2 13 0,-3-15 0,0-1 0,0-3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6.49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7.09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281"/>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786"/>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1.422"/>
    </inkml:context>
    <inkml:brush xml:id="br0">
      <inkml:brushProperty name="width" value="0.025" units="cm"/>
      <inkml:brushProperty name="height" value="0.025" units="cm"/>
    </inkml:brush>
  </inkml:definitions>
  <inkml:trace contextRef="#ctx0" brushRef="#br0">1 0 24575,'7'8'0,"-3"-1"0,2-3 0,4 12 0,-2-13 0,6 13 0,5 3 0,-9-8 0,57 60 0,-45-49 0,30 32 0,1 2 0,-28-29 0,21 23 0,14 16 0,-11-12-1429,-5-7 1429,15 17 0,16 15 0,-13-14-1945,-10-12 1945,-6-7 0,16 17 0,6 5 0,-3-3 0,-15-14-1156,-9-10 0,1 1 1156,7 7 0,16 16 0,7 7 0,0 0 0,-8-9 0,-17-16 0,19 18 0,-12-13 0,18 17 0,6 6 0,-5-6 0,-18-18 0,14 12 0,-16-16 0,17 15 0,5 5 0,-5-5 0,-16-15 0,20 14 0,-9-7 0,21 17 0,-3-2 0,-21-18 0,-9-10 0,2 3 0,18 15 0,-1-1 0,-19-16 0,-13-9 0,14 9 0,14 11 0,-16-13-4901,-22-16 4901,35 21 14,-33-16-14,-14-18 1127,31 32-1127,-21-22 1724,-3 4-1724,-17-16 0,-12-9 0,1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2.096"/>
    </inkml:context>
    <inkml:brush xml:id="br0">
      <inkml:brushProperty name="width" value="0.025" units="cm"/>
      <inkml:brushProperty name="height" value="0.025" units="cm"/>
    </inkml:brush>
  </inkml:definitions>
  <inkml:trace contextRef="#ctx0" brushRef="#br0">0 3663 8191,'8'-3'0,"-1"-1"5063,0 0-5063,6-6 0,-1 6 0,17-16 0,-15 11-1078,27-21 1,3-4 1077,-13 10 0,31-25 0,20-18 0,-13 12 941,-9 10-941,-12 4 0,18-16 0,8-9 0,3-2 0,-7 7 0,-14 11 413,3 0 0,1-1-413,-8 4 0,11-12 0,9-7 0,2-4 0,0 1 0,-6 6 0,-9 9-921,11-8 0,-8 9 0,9-9 921,-11 7 0,9-8 0,5-5 0,3-2 0,0 0 0,-4 5 0,-6 6 0,-2 4 0,-5 6 0,-1 1 0,1 0 0,8-6 0,4-3 0,8-7 0,4-3 0,2 0 0,-4 2 0,-5 6 0,-9 7 0,13-9 0,-10 9 0,7-4 0,-2 4 0,9-7 0,2 1 0,-7 4 0,-18 11 0,-13 10 0,-2 1 0,16-10 0,15-10 0,0 2 0,-16 9 0,21-14 0,-23 14 0,7-5 0,-14 7 2976,-12 5-2976,4-7 0,-2 0 1373,-9 8-1373,29-29 3671,-53 55-3671,9-18 0,-12 23 0,-3-8 0,-1 10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5.548"/>
    </inkml:context>
    <inkml:brush xml:id="br0">
      <inkml:brushProperty name="width" value="0.025" units="cm"/>
      <inkml:brushProperty name="height" value="0.025" units="cm"/>
    </inkml:brush>
  </inkml:definitions>
  <inkml:trace contextRef="#ctx0" brushRef="#br0">1 1 24575,'0'10'0,"3"1"0,1 0 0,3 3 0,-3-7 0,-1 4 0,0-4 0,1 0 0,0 0 0,2-3 0,-5 2 0,2-2 0,0 4 0,1 2 0,3-2 0,-3 2-6784,18 29 6784,-18-24-168,31 53 168,-28-48-4481,31 62 4481,-26-61-2997,32 68 2997,-35-75 0,31 63 0,-32-62-1590,27 52 1590,-28-53 1887,24 44-1887,-24-45 0,16 29 0,-18-32 3144,7 20-3144,-10-21 4701,7 8-4701,-8-16 5298,2-2-5298,-3-6 990,0 0-990,-3 0 0,2 0 0,-2 0 0,3 0 0,0 0 0,0 3 0,0 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38.262"/>
    </inkml:context>
    <inkml:brush xml:id="br0">
      <inkml:brushProperty name="width" value="0.025" units="cm"/>
      <inkml:brushProperty name="height" value="0.025" units="cm"/>
    </inkml:brush>
  </inkml:definitions>
  <inkml:trace contextRef="#ctx0" brushRef="#br0">0 394 24575,'4'-7'0,"-1"3"0,-3-7 0,0 4 0,0 0 0,3-6 0,1 5 0,6-21 0,-5 15 0,14-28 0,-16 27 0,19-27 0,-20 32 0,20-35 0,-19 33 0,19-36 0,-17 33 0,5-18 0,-3 25 0,-7-5 0,7 10 0,-3-1 0,3 1 0,-3 6 0,5 4 0,-4-2 0,17 20 0,1-8 0,12 21 0,-13-18 0,17 16 0,-21-15-6784,37 23 6784,-35-26-68,31 20 68,-37-30 0,9 8 0,9 3 0,-4-5 0,5 4 0,-4-2 0,-24-18 0,5 8 0,-10-9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0.875"/>
    </inkml:context>
    <inkml:brush xml:id="br0">
      <inkml:brushProperty name="width" value="0.025" units="cm"/>
      <inkml:brushProperty name="height" value="0.025" units="cm"/>
    </inkml:brush>
  </inkml:definitions>
  <inkml:trace contextRef="#ctx0" brushRef="#br0">1 49 24575,'10'-3'0,"-2"2"0,5-5 0,-5 5 0,2-2 0,13 0 0,-12 2 0,39-8 0,-26 7-6784,67-10 6784,-62 10-2269,35-1 1,-1 0 2268,-36 3-1517,49 0 0,3 0 1517,-46 0-318,35 0 0,0 0 318,-31 0 2718,24 0-2718,10 10 0,-21 2 0,1 2 0,0 2 0,-2 2 0,1 12 0,-5 1 0,-23-14 353,27 30 1,3 8-354,-8 4 0,-11-17 0,0 3-1477,3 16 1,-7-4 1476,-8-16 0,6 19 0,-2 4 2693,-6 0-2693,-2-12 0,-1 1 4287,2 9-4287,-5-2 0,-2-5 357,-2-25-357,1 37 0,0 0 6586,-5-38-6586,4 36 0,-2-2 596,-6-37-596,4 31 0,0 1 0,-4-30-3392,1 25 0,2-1 3392,0-27-4537,3 64 4537,-3-76-3034,2 54 3034,-2-53-2029,3 34 2029,0-37 2029,0 19-2029,-3-22 3034,2 12-3034,-5-11 4537,2 8-4537,-3-9 6784,3 2-6784,-2-3 0,2 0 0,-3 0 0,0 1 0,0-1 0,-3-3 0,-1-1 0,0-3 0,1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4:11.272"/>
    </inkml:context>
    <inkml:brush xml:id="br0">
      <inkml:brushProperty name="width" value="0.025" units="cm"/>
      <inkml:brushProperty name="height" value="0.025" units="cm"/>
    </inkml:brush>
  </inkml:definitions>
  <inkml:trace contextRef="#ctx0" brushRef="#br0">1 22 24575,'7'4'0,"9"12"0,-9-10-973,8 8 973,-14-8 0,5-2 0,-5 3 319,18 22-319,-9-10-6459,32 47 6459,-26-43-4428,31 47 4428,-35-56-2442,38 44 2442,-39-45 0,35 26 0,-35-26 0,25 7 0,-23-12 2677,19 5-2677,-21-12 0,21 3 0,-22-5 0,6-5 0,-10 5 3759,-2-2-3759,6 0 0,-5-1 0,4 0 0,-5-2 6406,3 5-6406,0-5 0,4-1 0,-7-1 1141,6 1-1141,15-24 0,-9 17-6784,45-62 6784,-46 55-2269,15-26 1,-1 2 2268,-20 31-1997,39-67 1997,-37 68-291,18-38 0,-24 45 0,1-6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36.757"/>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0.25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1.281"/>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2.470"/>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3.513"/>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272"/>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5.94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8.580"/>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9.219"/>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2.68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4.00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5.322"/>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100"/>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6.748"/>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7.421"/>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15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8.807"/>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59.366"/>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141"/>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489"/>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064"/>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0.80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036"/>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7.865"/>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9.956"/>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3.18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5.475"/>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19.162"/>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0.255"/>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1.946"/>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2.962"/>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4.960"/>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5.624"/>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251"/>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089"/>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6.481"/>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29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683"/>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27.917"/>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4"/>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5"/>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6"/>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7"/>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8"/>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451"/>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59"/>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0"/>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1"/>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2"/>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3"/>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4"/>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5"/>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6"/>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7"/>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8"/>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1.661"/>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69"/>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0"/>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1"/>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2"/>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3"/>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4"/>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5"/>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6"/>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7"/>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8"/>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315"/>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79"/>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0"/>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1"/>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2"/>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3"/>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4"/>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5"/>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6"/>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7"/>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8"/>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673"/>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89"/>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0"/>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1"/>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2"/>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4"/>
    </inkml:context>
    <inkml:brush xml:id="br0">
      <inkml:brushProperty name="width" value="0.025" units="cm"/>
      <inkml:brushProperty name="height" value="0.025" units="cm"/>
    </inkml:brush>
  </inkml:definitions>
  <inkml:trace contextRef="#ctx0" brushRef="#br0">0 0 24575,'7'0'0,"-1"0"0,-2 0 0,-1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5"/>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6"/>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7"/>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8"/>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2.9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699"/>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0"/>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1"/>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2"/>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3"/>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4"/>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5"/>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6"/>
    </inkml:context>
    <inkml:brush xml:id="br0">
      <inkml:brushProperty name="width" value="0.025" units="cm"/>
      <inkml:brushProperty name="height" value="0.025" units="cm"/>
    </inkml:brush>
  </inkml:definitions>
  <inkml:trace contextRef="#ctx0" brushRef="#br0">264 0 8191,'-4'7'0,"-2"5"4852,6-3-4852,-3 3 0,0-5 2844,-1 2-2844,-11 28 0,6-21 0,-4 20 0,8-29 0,-2 8 0,3-6 1745,-26 50-1745,4-6 6705,-5 6-6705,-5 12 0,26-57 0,-14 33 0,19-37 238,-9 17-238,12-19 0,-4 8 0,3-13 0,3 0 0,-3-3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7"/>
    </inkml:context>
    <inkml:brush xml:id="br0">
      <inkml:brushProperty name="width" value="0.025" units="cm"/>
      <inkml:brushProperty name="height" value="0.025" units="cm"/>
    </inkml:brush>
  </inkml:definitions>
  <inkml:trace contextRef="#ctx0" brushRef="#br0">14 1 24575,'0'7'0,"-3"-4"0,2 3 0,-2-2 0,3 2 0,0 1 0,-3-3 0,2-2 0,-2-2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8"/>
    </inkml:context>
    <inkml:brush xml:id="br0">
      <inkml:brushProperty name="width" value="0.025" units="cm"/>
      <inkml:brushProperty name="height" value="0.025" units="cm"/>
    </inkml:brush>
  </inkml:definitions>
  <inkml:trace contextRef="#ctx0" brushRef="#br0">408 0 24575,'-24'56'0,"0"1"0,-11 26-9831,19-59 8341,10-14 1490,-1 1 1514,0 1-1514,1-2 1391,-1 0-1391,1 3-3996,-4 3 3996,3-4 0,-3 3 0,-25 41 0,21-37-1093,-16 30 0,1 0 1093,16-33 0,-40 67 0,43-68 243,-28 42-243,32-47 0,-6 8 0,9-15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101"/>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09"/>
    </inkml:context>
    <inkml:brush xml:id="br0">
      <inkml:brushProperty name="width" value="0.025" units="cm"/>
      <inkml:brushProperty name="height" value="0.025" units="cm"/>
    </inkml:brush>
  </inkml:definitions>
  <inkml:trace contextRef="#ctx0" brushRef="#br0">105 0 8191,'-3'11'0,"0"-2"5063,3 1-5063,0-3 2818,0 2-2818,-3-2 0,2 2-2818,-8 16 2818,8-11 0,-5 10 1999,-6 9-1999,9-20-3696,-17 49 3696,18-48-2472,-16 46 2472,16-48 1929,-10 33-1929,12-35 1462,-6 14-1462,5-17 0,-2 0 0,3-4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8:45.710"/>
    </inkml:context>
    <inkml:brush xml:id="br0">
      <inkml:brushProperty name="width" value="0.025" units="cm"/>
      <inkml:brushProperty name="height" value="0.025" units="cm"/>
    </inkml:brush>
  </inkml:definitions>
  <inkml:trace contextRef="#ctx0" brushRef="#br0">146 1 15982,'-3'27'0,"2"0"0,-2-17 0,0 9 0,2-7 3716,-4 6-3716,-5 18 0,2-7 0,-1 10 0,0-9 1481,1-6-1481,-13 45 792,11-37-792,-13 51 2604,20-69-2604,-11 42 0,12-44 0,-6 29 0,7-33 0,-2 9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0"/>
    </inkml:context>
    <inkml:brush xml:id="br0">
      <inkml:brushProperty name="width" value="0.025" units="cm"/>
      <inkml:brushProperty name="height" value="0.025" units="cm"/>
    </inkml:brush>
  </inkml:definitions>
  <inkml:trace contextRef="#ctx0" brushRef="#br0">20 1 24575,'0'6'0,"3"4"0,1 9 0,-1-7 0,0 7 0,0 2 0,-2-11-8503,1 43 8503,-2-38 0,0 24-2818,0 19 2818,0-38-1517,-1 32 0,0 1 1517,0-32-1015,-1 34 1,1 3 1014,1-26 1014,0 35 1,0 9-1015,-3-23 0,0-2 0,3 1 0,-1 1 0,-5 8 0,0-6 3034,4-7-3034,-6 50 4537,7-53-4537,-2 52 6784,3-79-6784,0 58 0,0-62 0,0 39 0,0-41 0,0 32 0,0-33 0,0 16 0,0-20 0,3 0 0,-2-7 0,1-4 0,1-5 0,1 2 0,14-51 0,-12 39-3392,13-46 0,-2-3 3392,-11 39-2269,12-51 1,0-2 2268,-14 45-1517,6-39 0,0 0 1517,-9 42 0,5-48 0,-6 13 3034,0 36-3034,0-26 0,0 2 4537,0 34-4537,0-33 0,0-7 0,-3 7 0,2-20 0,-5 23 0,6 44 6784,-3-9-6784,0 14 0,2 4 0,-5 4 0,5 3 0,-1-1 0,-7 33 0,7-24 0,-14 78 0,14-70 0,-6 51 0,-2 5 0,7-38 0,-6 35 0,1-1 0,6-44 0,-2 24 0,-1-3 0,5-28 0,-3 68 0,3-73 0,0 43 0,0-51 0,3 13 0,-3-23 0,3-1 0,-3-7 0,0-5 0,0 4 0,0-4-6784,0-32 6784,0 28-2269,0-37 1,0-1 2268,0 31-1517,-1-54 0,-1-2 1517,2 47 0,-3-40 0,0-8 0,-4 1 3034,0 1-3034,4 20 0,-1 8 4537,1 32-4537,3-60 0,0 62 6784,0-31-6784,0 34 0,0-8 0,3 17 0,-2 4 0,2 4 0,-3 3 0,0 11 0,3-9 0,-3 45 0,3-36-3392,-1 32 0,-1 3 3392,0-20 0,2 39 0,-3-5 0,0-3-311,0-7 311,0 13 0,0 15 0,0-15 0,0-12 0,0 10 0,0 14 0,0-16 0,0-10 0,0 7 0,0 14 0,0-16 6630,0-17-6630,1 29 0,1-5 0,-2-45 0,9 74 0,-8-81 465,14 37-465,-7-47 0,2 3 0,-4-13 0,-6-2 0,2-27 0,-1 12-6784,9-74 6784,-9 62-2269,3-39 1,-1 2 2268,-3 39 0,0-50 0,0 17 0,0 6 0,0 15 0,0-17 0,0-17 0,0 6 0,0 13 0,0 5 0,-1-4 0,2-2 0,3-16 0,0 13 4537,-2 39-4537,10-59 0,-11 71 6784,4-24-6784,-4 26 0,2 0 0,-3 10 0,0 5 0,0 9 0,0-6 0,0 47 0,0-39-2953,0 37 2953,0-46 0,0 7-440,0-5 440,0 0 0,0 3 0,0-6 0,0 17 0,0-13 0,0 13-5660,0 44 5660,0-40-1893,-2 37 1,-2 0 1892,0-37-836,-1 36 1,0-1 835,2-36-938,-2 36 1,1 1 937,2-37 480,-1 27 1,1-1-481,2-32 2148,0 48-2148,0-54 3569,2 24-3569,-1-30 5336,5 6-5336,-8-11 3402,4 2-3402,-8-5 968,5 4-968,-5-4 0,6 5 0,-6-5 0,2 5 0,-2-6 0,2 6 0,-5 1 0,5-3 0,-9 11 0,9-10 0,-5 7 0,8-5 0,-1 2 0,-1-1 0,2 1 0,-2-2 0,3-1 0,-3-2 0,5-1 0,-1-3 0,5 0 0,1 0 0,8 3 0,-6-2 0,29 4 0,-26-4 0,40 8 0,-25-8-6784,44 8 6784,-41-8-2269,22 3 1,-2 1 2268,-29-4-1074,34 5 0,0 0 1074,-34-5 0,70 11 0,-72-11 0,62 14 0,-65-13-524,51 13 524,-55-14 3214,29 8-3214,-32-8 4805,15 5-4805,-16-6 4443,1 6-4443,-9-5 1531,-3 2-1531,-4-3 0,-5 0 0,4 0 0,-11 0 0,6 0 0,-31 0 0,22 0 0,-62-3 0,60-1-6784,-68-2 6784,70-1-2235,-73 1 2235,70 2 0,-58-1 0,67 4-76,-40-2 76,43 3 0,-25 0 0,35 0 5639,-5 0-5639,17 0 0,1-3 0,0 2 3320,2-1-3320,-2 2 0,46-3 0,-32-1 0,64-2 0,-70 2 0,67-5 0,-68 8 0,64-8 0,-63 9 0,44-3 0,-44 3 0,32-3 0,-36 2 136,21-2-136,-26 3 0,0 0 0,-9 0 0,-7 0 0,0 0 0,4 3 0,3-2 0,0 5 0,6-5 0,-2 7 0,2-6 0,-2 7 0,7-3 0,-9 1 0,24 18 0,-18-15 0,27 23 0,-28-24 0,22 15 0,-24-16 0,10 5 0,-14-10 0,-2 0 0,-5-3 0,-4 0 0,-3-3 0,2 3 0,-10-9 0,12 8 0,-24-8 0,22 5 0,-22 1 0,25 0 0,-25 3 0,22 0 0,-37 0 0,36 0 0,-38 0 0,38 0 0,-39-3 0,39 2 0,-30-4 0,33 4 0,-18-2 0,18 0 0,-9 2 0,10-1 0,-1-1 0,2 2 0,1-2 0,5 3 0,2 0 0,5 0 0,3 0 0,-1 0 0,24-3 0,-17 3 0,44-9 0,-43 7 0,43-3 0,-47 5 0,32 0 0,-31 0 0,8 0 0,-17 0 0,-5 0 0,-9 0 0,-3 0 0,2 0 0,-30-3 0,27 2 0,-63-2 0,54 3 0,-58 0 0,61 0 0,-54-3 0,59 3 0,-47-3 0,50 3 0,-30 0 0,32 0 0,-20 0 0,27 0 0,-5 0 0,17 0 0,-2 0 0,9 3 0,-6-3 0,32 6 0,-22-5-6784,56 2 6784,-48-3-4332,58 0 4332,-59 0-3102,72 0 3102,-76 0-532,28 0 1,0 0 531,-29 0 1942,46 0-1942,-50 0 3303,20 0-3303,-29 0 5173,9 0-5173,-17 0 3192,4 3-3192,-5-2 1671,4 4-1671,-1-1 0,-3 3 0,0-1 0,0 1 0,0 5 0,0-4 0,0 19 0,0-16 0,0 10 0,0 9 0,0-18 0,3 56 0,-3-49 0,3 62 0,0-63 0,-2 76 0,2-68 0,2 72 0,-3-70-6784,9 65 6784,-9-69 0,9 70 0,-6-74-3983,4 60 3983,-5-62 0,1 41 0,-1-30 0,0 3 0,1-5 0,-4-20 4810,-1-3-4810,-4-2 5957,1-8-5957,-9-17 0,7 8 0,-11-35 0,9 32 0,-8-55 0,10 52 0,-7-69 0,11 71 0,-2-29 0,3 7-6784,3-17 6784,-2 9-2361,5-38 2361,-6 69-3755,6-47 3755,-5 50-2511,5-32 2511,-6 36 2511,6-33-2511,-2 36 1579,-1-18-1579,0 22 4537,-6-2-4537,0 3 6784,-4 3-6784,0 0 0,1 0 0,-1 0 0,1 0 0,-7 0 0,8 0 0,-4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1"/>
    </inkml:context>
    <inkml:brush xml:id="br0">
      <inkml:brushProperty name="width" value="0.025" units="cm"/>
      <inkml:brushProperty name="height" value="0.025" units="cm"/>
    </inkml:brush>
  </inkml:definitions>
  <inkml:trace contextRef="#ctx0" brushRef="#br0">139 1 24575,'0'6'0,"0"13"0,0-10 0,0 9 0,0-11 0,0 8 0,0-6 0,0 30 0,0-27 0,0 59 0,0-54-6784,-9 68 6784,7-68 0,-7 30 0,-2 10 0,5-35 0,-5 29 0,1-2 0,4-31 0,-17 67 0,19-70 6784,-16 48-6784,16-46 0,-3 6 0,4-18 0,0-14 0,2 2 0,-1-3 0,-1-22 0,2 19-6784,-2-66 6784,3 58-4537,0-78 4537,0 75-1517,0-36 0,0 0 1517,0 34-1015,0-28 1,0 2 1014,0 35 0,3-45 0,-2 47 2029,1-23-2029,-2 29 3034,3-3-3034,-2 12 0,2 7 0,0 0 4537,-3 2-4537,6 21 0,-2-17 0,2 58 0,-2-54 0,2 34 0,-1 4 0,-2-28 0,8 71 0,-10-77-4537,7 55 4537,-6-57-847,12 56 847,-12-58 0,13 27 0,-14-35 4116,8 4-4116,-9-16 6157,3-2-6157,-3-7 0,0 5 0,0-2 0,0-47 0,0 37 0,0-56 0,0 63 1895,0-14-1895,0-24 0,0 32 0,0-75 0,0 76 0,3-59 0,-2 63 0,5-42 0,-6 23 0,3 3 0,-3 10 0,0 25 0,3 27 0,-2-20 0,2 20 0,0 12 0,-3-29-6784,3 81 6784,-3-74 0,0 63 0,0-20 0,0-21 0,2 7 0,-1-4 0,0-27 0,5 56 0,-6-61 0,3 38 0,-3-40 6784,0 14-6784,-3-22 0,2-5 0,-4-5 0,1-8 0,-3 4 0,-5-36 0,7 30 0,-13-79 0,13 67-3392,-3-28 0,1 1 3392,2 30-4537,0-70 4537,5 76 0,0-33 0,0 9 0,0 26 0,0-49 0,0 29 0,0-1 4537,0-5-4537,0 38 6784,0-8-6784,0 24 0,0-5 0,0 4 0,2 30 0,-1-24 0,2 62 0,-3-58 0,0 67 0,0-68 0,0 32 0,0-19 0,0-15 0,0 23 0,0-30 0,3 0 0,1-9 0,-1-6 0,3 3 0,-5-6 0,19-15 0,-13 8 0,37-29 0,-35 31 0,17-9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2"/>
    </inkml:context>
    <inkml:brush xml:id="br0">
      <inkml:brushProperty name="width" value="0.025" units="cm"/>
      <inkml:brushProperty name="height" value="0.025" units="cm"/>
    </inkml:brush>
  </inkml:definitions>
  <inkml:trace contextRef="#ctx0" brushRef="#br0">21 103 24575,'0'10'0,"0"12"0,0-13 0,0 27 0,0-13 0,0 7 0,0-11 0,0 13 0,0-19 0,0 55 0,0-43 0,0 21 0,0-4-6784,-6 24 6784,4-20-4537,-7 42 4537,9-74 0,-3 37 0,3-41 0,0 14 0,0-23 4537,0 2-4537,0-13 0,0-17 0,0 10 0,0-51 0,0 49 0,3-78 0,-3 76-1317,2-33 1,-1-1 1316,-1 30-1832,0-28 0,0 0 1832,0 33-840,0-68 840,0 70 0,0-50 0,3 56 3249,4-34-3249,-3 38 2334,2-13-2334,-6 21 6014,0 1-6014,3 2 2324,-3 3-2324,3 1 0,0 29 0,1-19 0,2 80 0,-2-72 0,1 47 0,-1-18-6784,0 36 6784,-2-19-2269,-1 0 1,-2-7 2268,1-40-1105,2 32 1,-1 0 1104,0-35 0,2 68 0,-3-68 0,6 60 0,-5-62 0,5 52 0,-3-61 0,-3 40 0,3-42 3442,0 19-3442,-2-26 5148,2 1-5148,-3-8 0,0-23 0,0 16 0,-3-65 0,2 59-922,0-42 0,-1-3 922,2 38-2269,-1-45 1,-1-1 2268,2 38-1517,-3-30 0,0 2 1517,2 31-2029,-2-69 2029,3 81 2029,0-28-2029,3 20 3034,-2 13-3034,4-10 4537,-4 21-4537,2 6 6784,0 7-6784,-2-3 0,4 41 0,-4-32-6784,5 72 6784,-5-67-2269,1 34 1,1 2 2268,-2-32-1517,2 33 0,0-1 1517,-3-36 0,3 33 0,0-3 0,-2-29 0,2 65 0,-3-65 1825,3 61-1825,-3-64 0,3 49 0,-3-52 3938,3 31-3938,-2-27 0,2 6 0,-3-10 5888,0-10-5888,0 1 2704,-3-4-2704,2-3 0,-2-3 0,3-4 0,0 1 0,0 0 0,0-7 0,0 8 0,0-3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3"/>
    </inkml:context>
    <inkml:brush xml:id="br0">
      <inkml:brushProperty name="width" value="0.025" units="cm"/>
      <inkml:brushProperty name="height" value="0.025" units="cm"/>
    </inkml:brush>
  </inkml:definitions>
  <inkml:trace contextRef="#ctx0" brushRef="#br0">64 0 8191,'3'3'0,"3"9"5063,-2-3-5063,-1 7 0,0-10 2818,-3 1-2818,0-1 0,0 1 1719,3-1-1719,-2 1 6784,1 0-6784,-2-1 0,0 10 0,3-8 0,-2 8 0,5 17 0,-5-20-6784,1 69 6784,-2-45-2269,2 19 1,-1 1 2268,0-16-1517,1 22 0,-1-2 1517,-1-35-1015,1 41 1,1 1 1014,-2-43 0,2 38 0,-1-2 0,-1-39 0,0 33 0,0-1 0,0-35 2029,0 37-2029,3-23 0,-2-20 3034,5 23-3034,-6-35 4537,3 2-4537,-3-10 0,0-11 0,-3 9 6784,3-9-6784,-6-29 0,5 28 0,-4-31 0,-2-8 0,-10-30-6784,0 2 6784,2 12-4537,-2-6 4537,11 50-1517,-5-33 0,1 0 1517,6 39-549,-2-29 0,3 0 549,5 29 2490,-1-47-2490,2 52 3723,0 3-3723,0 8 5568,-2 14-5568,5 18 0,-6-12 3672,6 18-3672,-2 29 0,-1-33 0,0 21 0,0 7-6784,4 35 6784,-2-21 0,1 12 0,-6-26 0,0-31 0,6 64 0,-4-69 0,6 41 0,-4-48 0,2 13 0,1-20 0,-4-7 0,0-4 6784,0-6-6784,1-41 0,-1 31 0,3-40 0,0-2 0,-4 30-3392,3-31 0,-2 3 3392,-3 40-2269,0-28 1,0 0 2268,0 29-919,0-34 1,0-2 918,0 29-497,-2-63 497,1 70 3381,-2-23-3381,3 39 0,3-4 5055,-3 16-5055,3 3 3828,0-4-3828,4 39 0,-3-32-5393,8 85 5393,-11-76-2269,3 31 1,1-1 2268,-5-35-932,3 67 932,-3-67-334,0 55 334,0-55 0,3 29 0,-2-32 3909,4 11-3909,-4-22 5846,2 3-5846,-3-11 2001,0-4-2001,-3 6 831,0-10-831,-1 9 0,-5-13 0,8 13 0,-5-4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4"/>
    </inkml:context>
    <inkml:brush xml:id="br0">
      <inkml:brushProperty name="width" value="0.025" units="cm"/>
      <inkml:brushProperty name="height" value="0.025" units="cm"/>
    </inkml:brush>
  </inkml:definitions>
  <inkml:trace contextRef="#ctx0" brushRef="#br0">220 65 8191,'15'0'0,"34"0"1204,-24 0-1204,25 0 1847,-43 0-1847,3 0 2152,5 0-2152,31 0 0,-7 0 0,22 0 0,1 0 0,-14 0 0,37 0 0,0 0-1124,-37 0 1124,2 0 0,4 0-2050,35 0 2050,-54 0-1015,30 2 1,-3-1 1014,-39 0 1842,58 2-1842,-68-3 2941,13 3-2941,-26-3 4398,-4 3-4398,-2-3 6576,-1 0-6576,1 0 627,-1 0-627,-14 0 0,11 0 0,-35-2 0,33 1-6784,-83-2 6784,70 3 0,-32 0 0,2 0-3418,35 0 3418,-29 0-1741,-11-3 1741,31 2 0,-28-2 0,1-2 0,27 0 0,-19-1 0,-5-3 0,2-4 0,-8 2 4229,17-1-4229,37 12 4245,3-3-4245,9 3 3469,-1 0-3469,0 0 0,18 0 0,-13 0 0,44 0 0,-37 0-6784,55 0 6784,-55 0-2269,32 0 1,1 0 2268,-29 0 0,48 0 0,6 0 0,-47 0 0,64 1 0,4 1 3915,-57-2-3915,55 3 0,-5 0 6477,-61-2-6477,40 1 0,2-1 0,-39-1-3239,30 1 1,-4 1 3238,-38 2 0,38-1 0,-53 0 622,5-3-622,-11 3 0,-6-2 0,-2 5 6784,2-6-6784,-18 6 0,15-5 0,-37 5 0,31-5-6784,-59 4 6784,55-4-2269,-29 2 1,-2 0 2268,29-2-1517,-39 0 0,-2 1 1517,35-2 0,-46 0 0,-6-3 3034,50 2-3034,-42-1 0,-2 1 0,38 1 0,-32 0 0,-3 0 0,17 0 0,-13 0 0,2 0 0,20 0 662,-13-1 0,1-1-662,24 2-1024,-18-3 0,-1 0 1024,17 2-1280,-60-2 1280,72 3 0,-52 0 0,60 0 3544,-30-3-3544,32 3 3279,-3-3-3279,14 3 3393,8 0-3393,-2-3 0,13 2 0,-10-2 0,39 3 0,-32 0-3675,81 0 3675,-73 0-2269,47-1 1,4-1 2268,-39 2 0,52-3 0,-26 3 0,-7 0-306,-16 0 306,30 0 0,21 0 0,-20 0 0,-26 0 0,37 0 0,25 0 0,-22 0 0,-30 0 0,27 0 0,21 0 0,-22 0 4385,-33 0-4385,19 0 0,17 0 0,-21 0 6557,-28 0-6557,42 1 0,-2 1 0,-46-2 0,60 9 0,-56-7 0,5 4 685,-20-4-685,-15-1 0,-4 2 0,-2-3 0,-1 0 0,-5 0 0,4 0 0,-25 0 0,18 0 0,-56 0 0,44 0 0,-26 0 0,-1 0 0,22 0-3392,-34-1 0,1-1 3392,36-1-2269,-35-2 1,1 0 2268,41 1-1517,-38-1 0,-2 1 1517,29 4-1015,-22-2 1,2 1 1014,29 1 2029,-21 0-2029,18 0 0,16 0 3034,-25 0-3034,27-3 4537,0 2-4537,9-2 6784,7 3-6784,11 3 0,-9-2 0,35 5 0,-28-5 0,52-1 0,-50-1-6784,69-2 6784,-66 3-2269,36 0 1,2 0 2268,-30 0 0,44 0-3034,14 0 3034,-58 0-1015,42 0 1,-1 0 1014,-46 0 1014,27 0 1,4 0-1015,-13 0 0,11 0 3034,-20 0-3034,-32 0 4537,1 0-4537,-9 0 6784,1 0-6784,-1 0 0,1 0 0,-1 0 0,1 0 0,-10 0 0,5 3-1696,-35-2 0,32 2 0,-18-3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5"/>
    </inkml:context>
    <inkml:brush xml:id="br0">
      <inkml:brushProperty name="width" value="0.025" units="cm"/>
      <inkml:brushProperty name="height" value="0.025" units="cm"/>
    </inkml:brush>
  </inkml:definitions>
  <inkml:trace contextRef="#ctx0" brushRef="#br0">8 58 24575,'3'3'0,"3"-3"0,-2 9 0,2-5 0,-2 6 0,-2-4 0,1 1 0,-2 0 0,2-1 0,0 1 0,-2-1 0,1 1 0,-2-6 0,-3-2 0,3-5 0,-6-7 0,5 5 0,-5-15 0,3 13 0,-4-19 0,1 23 0,2-17 0,1 17 0,3 0 0,0 7 0,0 8 0,0 2 0,0 2 0,0-3 0,0-1 0,0 1 0,0-3 0,0 9 0,0-8 0,0 7 0,0-8 0,-3-3 0,2-5 0,-2-5 0,3-1 0,0 1 0,0 2 0,0 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6"/>
    </inkml:context>
    <inkml:brush xml:id="br0">
      <inkml:brushProperty name="width" value="0.025" units="cm"/>
      <inkml:brushProperty name="height" value="0.025" units="cm"/>
    </inkml:brush>
  </inkml:definitions>
  <inkml:trace contextRef="#ctx0" brushRef="#br0">1 1 24575,'15'0'0,"2"3"0,-3-3 0,-2 3 0,-6-3 0,9 3 0,-6-2 0,29 2 0,-26-3 0,41 3 0,-35-2-6784,50 2 6784,-43-3 0,31 0 0,-41 0 0,12 0 0,-21 2 0,2-1 0,-15 2 6784,1-3-6784,-1 0 0,1 0 0,-4 0 0,0 0 0,-21 0 0,17 0 0,-25 0 0,26 0 0,-20-3 0,17 3 0,-15-6 0,16 5 0,-7-5 0,9 6 0,-3-3 0,5 3 0,8 0 0,3 0 0,7 0 0,-1 0 0,1 0 0,8 3 0,-7-3 0,7 3 0,-8-3 0,14 0 0,-8 0 0,17 3 0,-19-2 0,22 2 0,-23-3 0,43 3 0,-39-2 0,38 4 0,-41-4 0,35 5 0,-33-5 0,25 2 0,-30-3 0,13 0 0,-13 3 0,7-3 0,-8 3 0,3-3 0,-4 0 0,1 0 0,-1 0 0,12 0 0,-9 0 0,24 0 0,-23 0 0,28 0 0,-27 0 0,27 0 0,-28 0 0,16 0 0,-18 0 0,13 0 0,-12 0 0,12 0 0,-14 0 0,11 0 0,-10 0 0,5 0 0,-13 0 0,-1 0 0,-5 0 0,-7 0 0,5 0 0,-16 0 0,15 0 0,-30 0 0,27 0 0,-41-3 0,37 3 0,-53-3 0,51 3-6784,-62 0 6784,64 0-1297,-52 0 1297,56 0-430,-39 0 430,40 0 0,-31 0 0,32 0 5928,-11 0-5928,14 0 1872,6 0-1872,5-3 711,3 2-711,-1-5 0,-3 6 0,-3-3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7"/>
    </inkml:context>
    <inkml:brush xml:id="br0">
      <inkml:brushProperty name="width" value="0.025" units="cm"/>
      <inkml:brushProperty name="height" value="0.025" units="cm"/>
    </inkml:brush>
  </inkml:definitions>
  <inkml:trace contextRef="#ctx0" brushRef="#br0">0 59 24575,'10'-3'0,"-3"2"0,2-2 0,-2 3 0,37-6 0,-28 2 0,33-2 0,-26 0 0,1 2 0,-1 1 0,27-3 0,-20 2 0,25 1 0,10 0 0,-9 1 0,0 0 0,-5 1 0,1-1 0,16 2 0,-8 0-6784,-30 0 6784,27 3-4537,-10 1 4537,-33 0 0,36-1 0,-44 0 0,6-3 0,-16 3 4537,1 0-4537,-3-2 6784,2 2-6784,-8-3 0,4 0 0,-19 0 0,16 0 0,-45 0 0,38 0 0,-66 0 0,65 0-6784,-70 0 6784,70 0-4537,-68 0 4537,68 0-3034,-60 0 3034,63 0-475,-55 0 475,58 3 2300,-38-3-2300,41 3 3938,-14-3-3938,22 0 5888,0 0-5888,8 0 1497,1 3-1497,-1-2 1207,9 2-1207,-6-3 0,18 3 0,-18-2 0,38 2 0,-34-3 0,25 0 0,-27 0-818,-1 0 818,2 0 0,-5 0 0,3 0 0,-4 0 0,12 0 0,-6 0 0,7 0 0,25 0 0,-29 0 0,72 0 0,-66 0-5966,67 2 5966,-67-1-4537,44 8 4537,-50-8-2225,49 5 2225,-49-6-409,64 6 409,-58-4 0,39 3 0,-44-5 700,42 0-700,-42 0 1680,53 0-1680,-56 0 558,34 0-558,-37 0 4687,20 0-4687,-22 0 4960,7 0-4960,-8 0 1370,2 0-1370,-5 3 0,8-2 0,-8 2 0,6-3 0,-4 0 0,0 0 0,1 0 0,-1 0 0,-5 0 0,-2-3 0,-5 2 0,-1-1 0,1 2 0,-7 0 0,5 0 0,-16 0 0,12 0 0,-34-3 0,24 2 0,-56-2 0,49 3-3392,-25 0 0,0 0 3392,25 0-2269,-43 0 1,-1 0 2268,40 0-1517,-51 0 0,1 0 1517,51 0-1015,-35 0 1,4 0 1014,43 0 0,-31 0 0,2 0 0,30 0 0,-33 0 0,1 0 0,32 0 1596,-60 0-1596,63 0 2819,-33 0-2819,33 0 4215,-9 0-4215,15 0 6304,6 0-6304,5 0 1450,6 0-1450,5 0 0,-4 0 0,7-3 0,-8 2 0,31-4 0,-21 1 0,47-2 0,-47 2 0,67-2 0,-65 6 0,37-3 0,-18 0 0,57-1 0,-25 1-3392,3-1 0,-7 2 3392,-33 1-1296,22 0 0,-2-1 1296,-28 2-928,26 0 1,0 0 927,-28 0 0,51 0 0,-45 0 0,33 0 0,-31 0 0,28 0 0,-41 0 4582,38 3-4582,-37-2 0,28 2 0,-34-3 3228,20 0-3228,-24 0 3421,23 3-3421,-22-2 0,20 1 0,-22-2 0,13 3 0,-13-2 0,7 2 0,-8-3 0,9 0 0,-9 0 0,11 0 0,-10 0 0,10 0 0,-10 0 0,13 0 0,-12 0 0,9 0 0,-11 0 0,2 0 0,-2 0 0,-1 0 0,1 0 0,-1 0 0,-2 6 0,1 1 0,-4 3 0,2 0 0,-3 2 0,0-1 0,3 0 0,-3 9 0,3-13 0,-3 20 0,0-13 0,0 3 0,0-2 0,0-7 0,0 4 0,-3-7 0,0 0 0,-1-7 0,-2-8 0,3-3 0,-4-4 0,3 4 0,1-5 0,1 7 0,-2-17 0,0 16 0,1-6 0,3 17 0,3-1 0,-2 8 0,2-2 0,-3 2 0,0 1 0,-3 0 0,-1-4 0,1 0 0,0-3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272"/>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8"/>
    </inkml:context>
    <inkml:brush xml:id="br0">
      <inkml:brushProperty name="width" value="0.025" units="cm"/>
      <inkml:brushProperty name="height" value="0.025" units="cm"/>
    </inkml:brush>
  </inkml:definitions>
  <inkml:trace contextRef="#ctx0" brushRef="#br0">0 64 24575,'0'7'0,"0"-1"0,0 1 0,0 0 0,0-1 0,0 1 0,0-1 0,3-2 0,-2-4 0,4-4 0,-4-2 0,5 2 0,6-16 0,-3 13 0,26-25 0,-21 22 0,25-8 0,-27 15 0,15 0 0,-18 3 0,8 0 0,-12 3 0,3 6 0,-7-1 0,2 17 0,-3-13 0,0 10 0,0-12 0,-3 3 0,2-6 0,4-9 0,-1 0 0,6-11 0,-7 7 0,13-12 0,-11 9 0,20-18 0,-17 21 0,21-11 0,-18 16 0,12-5 0,-17 9 0,2 1 0,-6 2 0,0 1 0,0 5 0,0-4 0,0 10 0,0-10 0,3-1 0,-3-8 0,6-2 0,3-12 0,-1 13 0,19-24 0,-20 19 0,28-11 0,-28 15 0,22-3 0,-20 5 0,3 1 0,-6 1 0,-5 5 0,1-2 0,1 11 0,-2-6 0,5 15 0,-6-15 0,3 15 0,-3-16 0,3 5 0,1-10 0,2-6 0,1-1 0,-1-2 0,15-9 0,-11 9 0,28-14 0,-27 15 0,36-10 0,-35 10 0,26 0 0,-29 8 0,3 0 0,-9 4 0,-3-1 0,0 1 0,0 0 0,0 2 0,0-2 0,3-3 0,0-2 0,1-7 0,13-2 0,-11 3 0,41-13 0,-30 14 0,36-9 0,-39 12 0,21 0 0,-26 0 0,6 3 0,-12 1 0,-3 5 0,0-1 0,0 7 0,0-7 0,0 4 0,0-5 0,3-3 0,1-1 0,2-3 0,-2-3 0,19-4 0,-16 0-6784,37-8 6784,-32 7-3171,46-13 3171,-44 13-652,42-8 652,-46 13 0,14 0 0,-20 6 0,-1 1 4890,-3 2-4890,0 4 4447,-3-3-4447,-4 14 1270,0-11-1270,-3 11 0,7-14 0,3-3 0,3-5 0,7-11 0,-3 7 0,2-7 0,0 9 0,1-4 0,9 1 0,1-1 0,9 4 0,-11 0 0,0 3 0,-12 3 0,1-2 0,-4 4 0,3-1 0,-2 0 0,-1 2 0,3-6 0,3 6 0,-1-5 0,10 2 0,-10-3 0,19 0 0,-17-3 0,28-1 0,-24-2 0,33 2 0,-32 1 0,40 3 0,-42-2 0,43 1 0,-44-2 0,35 3 0,-37 0 0,31 0 0,-30 0 0,19-3 0,-25 2 0,3-1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49"/>
    </inkml:context>
    <inkml:brush xml:id="br0">
      <inkml:brushProperty name="width" value="0.025" units="cm"/>
      <inkml:brushProperty name="height" value="0.025" units="cm"/>
    </inkml:brush>
  </inkml:definitions>
  <inkml:trace contextRef="#ctx0" brushRef="#br0">40 1 24575,'0'9'0,"0"-2"0,0 3 0,0-3 0,0-1 0,0 1 0,0-1 0,-3 1 0,2-1 0,-2 4 0,3-3 0,-3 6 0,0-6 0,-1 2 0,1-2 0,0 3 0,3-3 0,-6 5 0,5-4 0,-5 1 0,5-2 0,-1-1 0,2-5 0,0-2 0,0-8 0,0 2 0,0-3 0,0-5 0,0 7 0,2-19 0,-1 18 0,8-26 0,-8 24 0,8-16 0,-8 20 0,4-2 0,-4 8 0,2 2 0,0 5 0,-3 1 0,3 0 0,-3 5 0,0-4 0,-3 10 0,3-10 0,-6 8 0,5-9 0,-2 3 0,0-7 0,3 3 0,-3-11 0,3 4 0,0-9 0,0-5 0,0 7 0,2-10 0,-1 10 0,5-4 0,-5 5 0,4-2 0,-4 2 0,2 4 0,-3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0"/>
    </inkml:context>
    <inkml:brush xml:id="br0">
      <inkml:brushProperty name="width" value="0.025" units="cm"/>
      <inkml:brushProperty name="height" value="0.025" units="cm"/>
    </inkml:brush>
  </inkml:definitions>
  <inkml:trace contextRef="#ctx0" brushRef="#br0">0 13 24575,'7'0'0,"-1"0"0,4 0 0,-3 0 0,2 0 0,-3 0 0,1 0 0,17 0 0,-14 0 0,31 0 0,-30 0 0,30 0 0,-30 0 0,27-3 0,-28 2 0,17-2 0,-19 3 0,9 0 0,-9 0 0,5 0 0,-10 3 0,3-2 0,-8 2 0,1-3 0,-9 0 0,3 0 0,-2 0 0,2 0 0,0 0 0,-5 0 0,4 0 0,-10-3 0,10 2 0,-11-4 0,11 4 0,-4-2 0,5 3 0,1 0 0,-4 0 0,3 0 0,-2 0 0,8 0 0,10 0 0,3 0 0,3 0 0,-5 0 0,-4 0 0,3 0 0,-1 0 0,10 0 0,-10 0 0,19 0 0,-18 0 0,18 3 0,-19-2 0,16 2 0,-15-3 0,6 0 0,-9 0 0,4 0 0,-6 3 0,5-3 0,-6 3 0,4-3 0,-1 0 0,1 0 0,-1 0 0,0 0 0,1 0 0,-3 3 0,-2-2 0,-2 2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1"/>
    </inkml:context>
    <inkml:brush xml:id="br0">
      <inkml:brushProperty name="width" value="0.025" units="cm"/>
      <inkml:brushProperty name="height" value="0.025" units="cm"/>
    </inkml:brush>
  </inkml:definitions>
  <inkml:trace contextRef="#ctx0" brushRef="#br0">1 0 8191,'9'3'0,"-5"1"5063,5-1-5063,-9 3 2818,6-5-2818,-5 5 1719,5-6-1719,-6 6 6784,6-2-6784,-2 2 0,5 7 0,-2-8 0,3 13 0,-4-13 0,3 10 0,-4-8 0,6 6 0,-9-6 0,1 0 0,-7-4 0,0-6 0,-2 2 0,6-5 0,-9 0 0,4 1 0,-7-12 0,5 11 0,-12-20 0,11 17 0,-14-18 0,20 21 0,-3-5 0,9 14 0,1-3 0,-4 6 0,5-2 0,-3 0 0,1 1 0,2 2 0,-3 0 0,7 12 0,-6-11 0,8 13 0,-8-12 0,8 6 0,-8-8 0,11 9 0,-10-11 0,10 12 0,-8-12 0,5 8 0,-5-10 0,0 3 0,-1-5 0,-9 2 0,3-3 0,-10-3 0,3-1 0,-3 1 0,4-3 0,-1 5 0,-5-7 0,4 6 0,-2-6 0,10 10 0,4 2 0,2 0 0,-2 5 0,2-6 0,-6 4 0,9 2 0,-8-1 0,8 4 0,-5-7 0,2 6 0,-2-6 0,1 1 0,-10-6 0,4-3 0,-6-1 0,4 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2"/>
    </inkml:context>
    <inkml:brush xml:id="br0">
      <inkml:brushProperty name="width" value="0.025" units="cm"/>
      <inkml:brushProperty name="height" value="0.025" units="cm"/>
    </inkml:brush>
  </inkml:definitions>
  <inkml:trace contextRef="#ctx0" brushRef="#br0">20 0 24575,'0'13'0,"0"-5"0,0 4 0,0-5 0,0-1 0,0 16 0,0-12 0,0 28 0,0-27 0,0 37 0,0-36 0,0 36 0,0-37 0,0 28 0,0-29 0,0 20 0,3-24 0,-2 14 0,2-15 0,-3 8 0,0-7 0,0-5 0,-3-2 0,-1-5 0,-2-6 0,2 4 0,-2-22 0,5 20 0,-2-40 0,3 37 0,0-37 0,0 40 0,3-20 0,-2 22 0,2-7 0,-3 8 0,3 1 0,-3 6 0,3 3 0,0 1 0,1 11 0,-1-10 0,0 25 0,-3-19 0,0 27 0,0-27 0,0 25 0,0-24 0,0 7 0,0-6 0,0 3 0,0-4 0,0 3 0,0-8 0,3-4 0,-2-3 0,2-3 0,-3-4 0,0 1 0,0-1 0,3-5 0,-3 4 0,3-13 0,-3 13 0,0-10 0,0 13 0,0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3"/>
    </inkml:context>
    <inkml:brush xml:id="br0">
      <inkml:brushProperty name="width" value="0.025" units="cm"/>
      <inkml:brushProperty name="height" value="0.025" units="cm"/>
    </inkml:brush>
  </inkml:definitions>
  <inkml:trace contextRef="#ctx0" brushRef="#br0">0 0 8191,'4'3'0,"4"1"5063,-3-1-5063,4 0 2818,-2 0-2818,-1-2 1719,0 2-1719,-2 0 0,10-3 0,-8 3 0,21 0 0,-18-2 6784,18 2-6784,-16-3 0,28 0 0,-24 0 0,23 0 0,-26 0 0,9 0 0,-10 0 0,1 0 0,-11 0 0,-2 0 0,-6 0 0,4 3 0,-9 1 0,7-1 0,-13 0 0,10-3 0,-11 3 0,6-2 0,-1 2 0,1-3 0,7 0 0,-1 0 0,1 0 0,-1 0 0,0 0 0,-8 0 0,3 0 0,-15-3 0,14 2 0,-5-2 0,17 3 0,-1-3 0,8 3 0,-3-3 0,4 3 0,-1 0 0,1 0 0,-1 0 0,6 0 0,-4 0 0,10 0 0,-10 0 0,22-3 0,-20 2 0,31-2 0,-30 3 0,27 0 0,-28 0 0,37 0 0,-34 0 0,19 0 0,-17 0 0,-6 0 0,23 0 0,-10 0 0,5 0 0,-6 3 0,-14-2 0,8 2 0,-7-3 0,4 0 0,-5 0 0,-1 0 0,1 0 0,-4 3 0,3-2 0,-2 1 0,5-2 0,-5 3 0,5-2 0,-6 2 0,10-3 0,-5 0 0,7 0 0,-8 0 0,8 0 0,-7 0 0,13 0 0,-13 0 0,7 0 0,-8 0 0,2 0 0,-2 0 0,3 0 0,-10 0 0,0 0 0,-7 3 0,0-2 0,1 2 0,-1-3 0,4 3 0,-12-3 0,9 6 0,-9-5 0,8 2 0,-2-3 0,1 0 0,-1 0 0,-12 0 0,10 0 0,-18 0 0,20 0 0,-7 0 0,10 0 0,-1 0 0,1 0 0,5 0 0,4 0 0,5 0 0,1 0 0,0 3 0,-2-3 0,14 3 0,-11-3 0,25 0 0,-24 0 0,30 0 0,-31 0 0,31 0 0,-30 0 0,30 0 0,-30 0 0,24 0 0,-26 0 0,18 0 0,-18 0 0,6 0 0,-9 0 0,1 0 0,-1 0 0,1 0 0,-1 0 0,0 0 0,-2-3 0,-1 12 0,-3-4 0,0 8 0,0-4 0,0 1 0,3 0 0,-3 15 0,3-6 0,-3 18 0,0-21 0,0 20 0,0-26 0,0 20 0,0-21 0,0 21 0,0-20 0,0 26 0,0-26 0,0 20 0,0-21 0,0 12 0,0-10 0,0 5 0,0-6 0,0 3 0,0-6 0,0 9 0,0-8 0,0-2 0,0-6 0,0-7 0,0 1 0,0-21 0,0 16 0,0-39 0,0 35 0,-3-41 0,3 40 0,-3-19 0,-3-13 0,4-3 0,-3-4 0,5 6 0,0 40 0,0-12 0,0 19 0,3-3 0,-3 11 0,3 7 0,-3-2 0,0 17 0,0-16 0,0 24 0,0-25 0,0 31 0,0-31 0,0 28 0,0-26 0,3 23 0,-2-23 0,4 23 0,-1-26 0,0 18 0,-2-20 0,1 1 0,-5-9 0,4-9 0,-8 1 0,6-7 0,-6 2 0,5 2 0,-5-7 0,6 13 0,-3-4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4"/>
    </inkml:context>
    <inkml:brush xml:id="br0">
      <inkml:brushProperty name="width" value="0.025" units="cm"/>
      <inkml:brushProperty name="height" value="0.025" units="cm"/>
    </inkml:brush>
  </inkml:definitions>
  <inkml:trace contextRef="#ctx0" brushRef="#br0">86 191 24575,'0'6'0,"0"1"0,0-1 0,0 1 0,0 5 0,0-3 0,0 26 0,0-22-1801,0 17 1801,0-24 435,0 7-435,0 18 0,0-4 0,-3 35 0,0-40-6332,-1 37 6332,1-46 0,3 34 0,0-33 0,0 29 0,0-29 914,0 15-914,0-20 0,0-3 0,0-7 6784,-3-5-6784,2-12 0,-1 9 0,-1-38 0,2 33 0,-2-24 0,-3-1 0,-4-10 0,-1-2 0,-4-18 0,7 50 0,2-31 0,3 40 0,3-17 0,0 20 0,3-3 0,-3 10 0,6 1 0,-5 5 0,10 6 0,-9-3 0,13 21 0,-14-20-6784,8 38 6784,-8-35-4537,4 46 4537,-4-46-3034,2 58 3034,-3-55-2029,3 58 2029,-2-60 681,1 51-681,1-51 1977,-2 45-1977,5-47 0,-3 27 0,1-30 3346,2 6-3346,-6-14 5002,3-2-5002,-3-5 0,0-9 0,0 6 4261,0-6-4261,0-37 0,0 31 0,0-61 0,0 65 0,0-62 0,0 62 1117,0-79-1117,0 44 0,0-10 0,0-7 0,0 55 0,0-39 0,3 46 0,-2-19 0,5 24 0,-3-1 0,1 7 0,-1 3 0,-3-1 0,3 12 0,-3-8 0,3 35 0,-3-26-6784,0 27 6784,0-28 0,-3 21 0,0-18 0,-1 34 0,1-36-4537,-3 37 4537,5-44-639,-8 50 639,8-47 3946,-2 44-3946,3-44 0,0 21 0,0-24 0,3 6 0,-2-16 6176,2 0-6176,-3-8 1398,0-7-1398,0 3 0,-3-21 0,2 18 0,-2-45 0,3 40 0,0-64 0,0 62 0,-3-58 0,2 63 0,-1-57 0,2 54 0,0-36 0,0 42 0,0-26 0,0 27 440,0-28-440,0 30 0,0-9 0,0 12 0,0-1 0,0 1 0,-3 2 0,2-2 0,-2-3 0,3 1 0,-3-13 0,2 13 0,-2-13 0,3 13 0,0-4 0,3 8 0,-2 4 0,5 4 0,-6 2 0,6 4 0,-5-3 0,2 9 0,0 3 0,-3-3 0,3 31 0,-3-33 0,0 22 0,0 3-6784,0 25 6784,0-13-2269,-1 2 1,-1-6 2268,2-29-3034,-9 73 3034,7-71-1839,-9 63 1839,9-65 2123,-4 39-2123,6-41 3175,0 18-3175,0-18 4747,0 8-4747,0-16 6149,0 7-6149,0-8 0,0 3 0,0-4 0,0-5 0,0-4 0,3-2 0,7-29 0,-5 27 0,3-22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5"/>
    </inkml:context>
    <inkml:brush xml:id="br0">
      <inkml:brushProperty name="width" value="0.025" units="cm"/>
      <inkml:brushProperty name="height" value="0.025" units="cm"/>
    </inkml:brush>
  </inkml:definitions>
  <inkml:trace contextRef="#ctx0" brushRef="#br0">1 1 8191,'6'3'0,"9"0"5063,-6 1-5063,15-1 0,-16 0 0,10-2 2818,-2 2-2818,-5-3 0,36 5 0,-33-3 0,77 7 0,-72-9-1409,34 3 0,-1 0 1409,-34-2 1553,37 1 0,3-1-1553,-33-1-321,48 0 321,-53 0 0,-3 0 0,31 0 0,-31 0 0,41 3 0,-35-2 0,6 1 5916,-8 1-5916,-19-2 2084,0 2-2084,-9-3 536,1 0-536,-1 3 0,0-2 0,-11 5 0,9-6 0,-30 6 0,24-5 0,-42 2 0,41-3 0,-49 0 0,51 0 0,-49-3 0,50 2 0,-55-7 0,53 6 0,-53-7 0,55 9 0,-32-6 0,36 5 0,-9-2 0,17 3 0,1 0 0,7 0 0,2-2 0,-2 1 0,9-2 0,-9 3 0,29 0 0,-24 0 0,46-3 0,-44 2 0,58-4 0,-56 4 0,63-2 0,-64 3 0,54-3 0,-55 2 0,50 1 0,-50 1 0,38 5 0,-41-5 0,27 2 0,-28-3 0,11 0 0,-20 0 0,-2 0 0,-6 0 0,1 0 0,-1 0 0,1 0 0,-1 0 0,1 0 0,-1 0 0,-3 0 0,3 0 0,-34 9 0,26-4 0,-47 10 0,49-11 0,-37 8 0,38-10 0,-29 6 0,30-7 0,-22 2 0,24-3 0,-21 0 0,20 0 0,-22 0 0,21 0 0,-27 0 0,27 0 0,-31 0 0,31 0 0,-36 0 0,34 0 0,-31-3 0,30 2 0,-25-4 0,25 4 0,-28-8 0,31 8 0,-21-5 0,23 6 0,-10 0 0,12 0 0,-5 0 0,4 0 0,-1-3 0,2 2 0,1-1 0,-1 2 0,1 0 0,-1-3 0,0 2 0,7-2 0,0 3 0,7 0 0,-1 0 0,1 0 0,8-3 0,-7 3 0,33-6 0,-28 5 0,48-2 0,-47 3 0,59 0 0,-57 0-6784,68 0 6784,-68 0-4537,69 0 4537,-69 0-2444,59 0 2444,-61 0-588,56 0 588,-55 0 2669,40 0-2669,-44 0 4357,24 3-4357,-26-2 4788,18 2-4788,-19-3 1722,8 0-1722,-10 0 817,3 0-817,-1 0 0,4 0 0,-5 0 0,2 0 0,-2 0 0,-1 0 0,1 0 0,-1 0 0,-2 3 0,2-3 0,-3 3 0,4-3 0,-1 0 0,0 0 0,1 0 0,-3 3 0,-2 1 0,-2 3 0,0 2 0,0-2 0,0 20 0,0-16 0,0 40 0,0-29-6784,0 24 6784,0-27 0,-2 22 0,1-17-4537,-2 33 4537,3-33-3034,0 29 3034,0-40 2672,0 40-2672,0-41 0,6 42 0,-5-39 0,8 39 0,-6-30 0,1 8 4357,-1-10-4357,0 0 0,-3-6 0,6 17 0,-5-23 6516,2 14-6516,-3-16 810,0 4-810,0 4 0,0 1 0,0 1 0,0 0 0,0-11 0,0 6 0,-3-9 0,-1 2 0,-3-6 0,1-3 0,-1 2 0,4-4 0,-6-8 0,5 5 0,-9-30 0,9 26 0,-5-41 0,8 41 0,-2-38 0,3 39 0,0-27 0,0 28 0,0-25 0,0 24 0,-3-32 0,3 31 0,-3-35 0,3 36 0,0-16 0,-3 9 0,2-3 0,-2 1 0,3 2 0,0 11 0,0 7 0,0 3 0,3 7 0,-2 4 0,2 2 0,-3-5 0,0 1 0,0 18 0,-3-15 0,2 39 0,-2-38 0,3 37 0,0-40 0,0 34 0,0-36 0,0 28 0,0-29 0,0 20 0,0-21 0,3 15 0,-2-15 0,1 9 0,-2-11 0,0 3 0,-2-7 0,-2 0 0,-3-3 0,1 0 0,-1 0 0,1 0 0,-7 0 0,5 0 0,-1 0 0,6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6"/>
    </inkml:context>
    <inkml:brush xml:id="br0">
      <inkml:brushProperty name="width" value="0.025" units="cm"/>
      <inkml:brushProperty name="height" value="0.025" units="cm"/>
    </inkml:brush>
  </inkml:definitions>
  <inkml:trace contextRef="#ctx0" brushRef="#br0">0 51 24575,'7'0'0,"-1"0"0,9 0 0,-6-3 0,6 2 0,-3-2 0,-4 3-6784,24 0 6784,-20 0-4537,49-2 4537,-46 1-3034,75-2 3034,-71 3-1015,34-1 1,2-1 1014,-33 1 0,78-2 0,-81 3 1817,54-2-1817,-54 1 2928,29-2-2928,-32 3 4380,-1 0-4380,-16 0 6548,-3 3-6548,-4-2 711,3 5-711,-13-6 0,9 3 0,-27 3 0,25-5 0,-40 14 0,39-13 0,-39 10 0,40-11 0,-49 10 0,46-8 0,-40 8 0,44-7 0,-37 3 0,34-4 0,-23 0 0,28 0 0,-1-2 0,2 2 0,-2-3 0,2 0 0,-3 0 0,-2 0 0,4 0 0,-5 0 0,12 0 0,2 0 0,6 0 0,2 0 0,-2 0 0,28 0 0,-22 0 0,37-3 0,-39 2 0,47-10 0,-43 8 0,55-14 0,-57 15 0,43-15 0,-45 15 0,36-13 0,-36 14 0,25-8 0,-28 8 0,4-4 0,-12 4 0,-3-2 0,-1 0 0,-2 3 0,3-6 0,-4 5 0,-8-10 0,9 8 0,-6-5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7"/>
    </inkml:context>
    <inkml:brush xml:id="br0">
      <inkml:brushProperty name="width" value="0.025" units="cm"/>
      <inkml:brushProperty name="height" value="0.025" units="cm"/>
    </inkml:brush>
  </inkml:definitions>
  <inkml:trace contextRef="#ctx0" brushRef="#br0">11 158 24575,'-4'3'0,"-2"1"0,8 0 0,-4 1 0,8-4 0,-3 2 0,1 0 0,2-2 0,-3 2 0,4-3 0,-1 0 0,1 0 0,-4-3 0,3 2 0,6-10 0,-3 6 0,26-22 0,-23 20 0,40-28 0,-39 31 0,42-28 0,-43 29 0,38-26 0,-39 26 0,22-18 0,-25 20 0,1-2 0,-9 4 0,-1 5 0,-7 6 0,3 0 0,-10 16 0,10-16 0,-25 30 0,22-30 0,-33 41 0,30-43 0,-22 28 0,24-32 0,-6 9 0,8-11 0,6-1 0,2-3 0,3-3 0,1-1 0,-1-2 0,0-1 0,13-19 0,-11 11 0,41-38 0,-10 29 0,4-8 0,14 12 0,-42 18 0,28-10 0,-32 12 0,3 0 0,-9 3 0,-3 4 0,-3 5 0,-1-4 0,-11 28 0,6-26 0,-15 33 0,15-35 0,-21 33 0,20-29 0,-23 30 0,23-35 0,-11 16 0,14-21 0,-3 7 0,10-9 0,-3 1 0,6-5 0,3-5 0,-4 1 0,15-21 0,-11 17-6784,23-29 6784,-19 34-3949,54-30 3949,-47 32-2237,53-24 2237,-58 27 0,37-7 0,-37 9 3720,18 0-3720,-27 3 4550,0 1-4550,-6 0 4700,0 7-4700,-1-6 0,-16 31 0,9-20 0,-31 32 0,27-31 0,-41 31 0,42-33-6784,-36 24 6784,39-30 0,-24 12 0,27-13 0,-15 1 0,24-6 0,-3-3 0,6-2 0,10-5 0,-11 0 0,26-23 0,-22 22 0,37-41 0,-32 40 0,58-41 0,-54 41 0,60-28 0,-62 33 0,41-16 0,-44 19 6784,16-5-6784,-26 9 0,1 1 0,-8-1 0,2 3 0,1-2 0,-3 2 0,-1 7 0,3-5 0,-5 4 0,-3 7 0,-6-1 0,3 2 0,-34 22 0,36-26-3392,-28 14 0,-3-1 3392,24-14-1213,-27 11 0,0-2 1213,23-14 0,-56 23 0,48-24 0,-1 4 0,19-11 5582,20-2-5582,9-17 0,-6 13 0,23-42 0,-21 36 0,47-60 0,-37 54 0,18-15 0,2 1 0,-13 19 0,18-9 0,-1-1 0,-18 10-3156,61-18 3156,-67 21-569,41-4 569,-47 5 0,11 4 0,-22 3 0,-1 3 0,-6 1 6503,-4 11-6503,3-9 0,-17 32 0,12-22 0,-25 38 0,21-39-5934,-52 59 5934,45-57 0,-32 34 0,-4-12 0,35-25 0,-21 14 0,-5 0 0,-4-5 0,2 1 0,13-6 0,36-17 6784,3 1-6784,4-2 0,-4-2 0,12-5 0,-9 0 0,35-23 0,-29 19 0,61-47 0,2 17 0,-14-3 0,-10 21 0,-6 5 0,-25 9 0,40-9 0,-43 14 0,30-5 0,-36 9 0,13 0 0,-21 3 0,-6 7 0,2-3 0,-4 3 0,4-1 0,-5-4 0,5 3 0,-5-1 0,3 0 0,-1 3 0,-13 17 0,10-16-6784,-44 49 6784,37-46-4537,-57 46 4537,53-52-3034,-47 36 3034,49-39 0,-26 22 0,39-29 3034,-5 4-3034,14-8 4537,-2-1-4537,22-28 0,-20 22 6784,19-20-6784,8 2 0,-14 21 0,61-37 0,-51 40 0,20-7 0,0 2 0,-20 10 0,57-10 0,-60 11 0,14-1 0,-31 5 0,-6 3 0,-12 10 0,4-4 0,-22 24 0,17-25 0,-43 46 0,35-43-6784,-62 42 6784,60-44 0,-28 12-3637,1-4 3637,27-13-3332,-63 23 3332,65-24-2047,-50 15 2047,54-19 2317,-21 7-2317,33-9 2531,-3-3-2531,16-4 4719,-6 0-4719,19-11 0,-14 10 0,36-25 0,-32 25 0,59-20 0,-58 25 0,70-8 0,-69 10 0,48-2 0,-53 3 6233,13 0-6233,-21 3 0,-3 4 0,-3 0 0,-21 29 0,13-23 0,-37 40 0,36-41 0,-56 39 0,52-39 0,-58 33 0,60-38 0,-31 16 0,37-21 0,-8 4 0,15-6 0,2 0 0,6 0 0,5-6 0,-7 2 0,24-23 0,-24 16 0,18-13 0,3 1 0,-14 15 0,49-21 0,-46 27 0,40-12 0,-41 12 0,7-4 0,-15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8:47.594"/>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632"/>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8"/>
    </inkml:context>
    <inkml:brush xml:id="br0">
      <inkml:brushProperty name="width" value="0.025" units="cm"/>
      <inkml:brushProperty name="height" value="0.025" units="cm"/>
    </inkml:brush>
  </inkml:definitions>
  <inkml:trace contextRef="#ctx0" brushRef="#br0">40 0 24575,'0'11'0,"0"-2"0,0 1 0,0-3 0,-3 2 0,2 1 0,-4-3 0,1 11 0,0-9 0,-5 18 0,8-17 0,-8 14 0,8-16 0,-1 7 0,2-7 0,0-5 0,0-3 0,0-7 0,0 1 0,0-1 0,0 1 0,0-4 0,0 0 0,0-3 0,2 6 0,-1 4 0,2 7 0,-3 3 0,0 2 0,0-2 0,0 3 0,0-9 0,0-2 0,0-5 0,0-7 0,0 5 0,3-12 0,-2 11 0,4-9 0,-4 11 0,5 0 0,-5 2 0,1 1 0,1-2 0,-2-1 0,2 4 0,-3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59"/>
    </inkml:context>
    <inkml:brush xml:id="br0">
      <inkml:brushProperty name="width" value="0.025" units="cm"/>
      <inkml:brushProperty name="height" value="0.025" units="cm"/>
    </inkml:brush>
  </inkml:definitions>
  <inkml:trace contextRef="#ctx0" brushRef="#br0">0 0 24575,'7'0'0,"-1"3"0,0-2 0,1 2 0,-1-3 0,4 3 0,-3-2 0,11 2 0,-9-3 0,11 0 0,-12 0 0,10 0 0,-10 0 0,10 0 0,-10 0 0,7 0 0,-14 0 0,2 0 0,-10 0 0,0 0 0,1 0 0,-7 0 0,5 0 0,-7 0 0,8 0 0,-3 0 0,4 0 0,5 0 0,4 0 0,5 0 0,1 0 0,-3 0 0,4 0 0,-3 0 0,11 0 0,-10 0 0,19 0 0,-15 0 0,13 0 0,-15 0 0,14 0 0,-14 0 0,16 0 0,-17 0 0,12 2 0,-14-1 0,11 2 0,-10-3 0,5 0 0,-7 0 0,-5 0 0,-5 0 0,-3 0 0,-3 0 0,7 3 0,2 1 0,2 2 0,5-2 0,-2 8 0,2-10 0,3 21 0,-1-19 0,4 22 0,-8-20 0,8 18 0,-8-18 0,8 17 0,-5-17 0,3 15 0,-4-13 0,3 11 0,-4-11 0,3 1 0,-10-6 0,1-6 0,-5 0 0,2-4 0,-2 1 0,3-6 0,-4 7 0,-2-18 0,4 16 0,-7-22 0,8 22 0,-3-13 0,5 16 0,4-3 0,2 7 0,2 4 0,1 0 0,-1 1 0,1-1 0,-1 0 0,-2 2 0,2-6 0,-6 6 0,3-5 0,-3 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0"/>
    </inkml:context>
    <inkml:brush xml:id="br0">
      <inkml:brushProperty name="width" value="0.025" units="cm"/>
      <inkml:brushProperty name="height" value="0.025" units="cm"/>
    </inkml:brush>
  </inkml:definitions>
  <inkml:trace contextRef="#ctx0" brushRef="#br0">64 0 8191,'4'3'0,"-2"4"5063,-2 0-5063,0 3 2818,0-4-2818,0 1 1719,0-1-1719,0 1 6784,0 0-6784,3 5 0,-2-4 0,2 10 0,-3-10 0,0 19 0,0-16 0,0 22 0,0-24 0,-3 24 0,2-23 0,-5 29 0,6-28 0,-3 16 0,3-17 0,0 15 0,0-12 0,0 20 0,-3-23 0,2 19 0,-5-16 0,5 23 0,-4-25 0,4 13 0,-2-12 0,3 15 0,-3-11 0,2 22 0,-2-30 0,0 22 0,3-22 0,-3 16 0,3-12 0,0 7 0,0-9 0,-3 6 0,2-8 0,-2 7 0,3-8 0,0 12 0,0-10 0,0 12 0,0-10 0,0 2 0,0-4 0,0 4 0,0-5 0,0 4 0,0-5 0,0-1 0,0 1 0,0 0 0,0-1 0,0 1 0,0-1 0,0 1 0,-3-1 0,3 1 0,-3 0 0,3-1 0,0 1 0,0-1 0,0 1 0,0-1 0,0 1 0,0 0 0,0-1 0,-3-2 0,2 2 0,-2-3 0,3 4 0,0-1 0,0 1 0,-3-3 0,2 2 0,-1-3 0,2 4 0,0-1 0,0 1 0,-3-3 0,2 1 0,1-4 0,1 5 0,4-5 0,-1 2 0,2-3 0,1 0 0,-1 3 0,1-3 0,-1 3 0,1-3 0,-1 0 0,1 3 0,-1-2 0,1 2 0,2-3 0,-2 0 0,2 3 0,-2-3 0,2 3 0,-2-3 0,8 0 0,-7 0 0,5 0 0,-7 0 0,3 0 0,-1 0 0,4 0 0,-5 0 0,2 0 0,-2 0 0,-1 0 0,1 0 0,2 0 0,-2 0 0,8 0 0,-7 0 0,4 0 0,-5 0 0,2 0 0,-2 0 0,3 0 0,-4 0 0,4 0 0,-3 0 0,2 0 0,-2 0 0,2 0 0,-2 0 0,5 0 0,-5 0 0,6-2 0,-6 1 0,2-2 0,-8 3 0,-2 0 0,-3-3 0,-1 2 0,4-2 0,-2 3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1"/>
    </inkml:context>
    <inkml:brush xml:id="br0">
      <inkml:brushProperty name="width" value="0.025" units="cm"/>
      <inkml:brushProperty name="height" value="0.025" units="cm"/>
    </inkml:brush>
  </inkml:definitions>
  <inkml:trace contextRef="#ctx0" brushRef="#br0">47 1 8191,'0'9'0,"0"-2"3032,0 12-3032,0-10 0,0 26 0,0-23 0,0 15 2845,0-17-2845,0-3 0,0 20 0,0-16 0,0 31 0,0-31 1965,-3 24-1965,2-25 5914,-2 17-5914,3-18 2384,-3 6-2384,3-8 244,-3-7-244,3 0 0,0-7 0,0-11 0,0 9 0,0-21 0,0 21 0,0-20 0,0 19 0,0-16 0,-3 20 0,2-14 0,-5 18 0,5-10 0,-4 11 0,1-1 0,0-1 0,1-1 0,0 1 0,3-3 0,-3 2 0,3-2 0,0 2 0,0 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2"/>
    </inkml:context>
    <inkml:brush xml:id="br0">
      <inkml:brushProperty name="width" value="0.025" units="cm"/>
      <inkml:brushProperty name="height" value="0.025" units="cm"/>
    </inkml:brush>
  </inkml:definitions>
  <inkml:trace contextRef="#ctx0" brushRef="#br0">14 0 8191,'0'7'0,"0"-1"5063,0 1-5063,0 5 2818,0 2-2818,0 0 0,0 2 0,0-9 1719,-3 17-1719,2-8 0,-2 18 0,3-18 0,-3 11 0,2-18 0,-2 12 0,3-13 0,0-2 0,0-6 6784,0-7-6784,3-2 0,-2 2 0,2-3 0,0-16 0,-2 14 0,1-37 0,1 36 0,-2-30 0,2 27 0,-3-12 0,0 20 0,0 3 0,0 14 0,-3-4 0,2 7 0,-2-8 0,3 23 0,0-16 0,-6 28 0,5-29 0,-5 20 0,6-21 0,0 6 0,0-14 0,0-2 0,0-5 0,0-1 0,0-2 0,0 2 0,0-3 0,0 7 0,0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3"/>
    </inkml:context>
    <inkml:brush xml:id="br0">
      <inkml:brushProperty name="width" value="0.025" units="cm"/>
      <inkml:brushProperty name="height" value="0.025" units="cm"/>
    </inkml:brush>
  </inkml:definitions>
  <inkml:trace contextRef="#ctx0" brushRef="#br0">1 227 24575,'0'-7'0,"0"1"0,0-1 0,0 1 0,0 0 0,0-1 0,0 1 0,0-1 0,0-2 0,0 2 0,0-3 0,0 4 0,0-1 0,3-8 0,-3 7 0,3-13 0,0 10 0,1-13 0,-1 11 0,3-5 0,-5 12 0,2 0 0,-3-1 0,3 3 0,-3 2 0,3 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4"/>
    </inkml:context>
    <inkml:brush xml:id="br0">
      <inkml:brushProperty name="width" value="0.025" units="cm"/>
      <inkml:brushProperty name="height" value="0.025" units="cm"/>
    </inkml:brush>
  </inkml:definitions>
  <inkml:trace contextRef="#ctx0" brushRef="#br0">0 1 8191,'10'0'0,"-3"0"5063,2 0-5063,-2 0 2818,-1 0-2818,-2 3 1719,2-2-1719,-3 1 6784,7 1-6784,-3-2 0,5 2 0,-5-3 0,8 3 0,-7 1 0,7-1 0,-8 0 0,3-3 0,-7 3 0,6 1 0,-5-1 0,6 0 0,-1-3 0,1 3 0,0-2 0,-1 5 0,-2-5 0,-1 1 0,1-2 0,-4 3 0,3-2 0,-2 2 0,-1 0 0,3-2 0,-2 2 0,2-3 0,1 0 0,-4 0 0,0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5"/>
    </inkml:context>
    <inkml:brush xml:id="br0">
      <inkml:brushProperty name="width" value="0.025" units="cm"/>
      <inkml:brushProperty name="height" value="0.025" units="cm"/>
    </inkml:brush>
  </inkml:definitions>
  <inkml:trace contextRef="#ctx0" brushRef="#br0">2 1 24575,'6'10'0,"-2"-1"0,1-2 0,-4 0 0,2-1 0,-3 4 0,3-6 0,1 17 0,-1-15 0,3 21 0,-5-18 0,4 24 0,-4-22 0,2 25 0,-3-27 0,3 24 0,-2-23 0,1 11 0,-2 4 0,0-14 0,0 27 0,0-28 0,0 32 0,0-10 0,0 0 0,0 10 0,0-32 0,0 23 0,0-23 0,0 28 0,0-26 0,-3 33 0,3-34 0,-3 24 0,0-28 0,2 22 0,-2-22 0,3 14 0,0-14 0,0 9 0,0-8 0,0 7 0,0-8 0,0 6 0,0-3 0,0 0 0,0 0 0,0-4 0,0 1 0,0 2 0,0-1 0,0 4 0,0-4 0,0 1 0,0-2 0,0-1 0,0 1 0,0-1 0,0 1 0,-3-3 0,3 1 0,-3-1 0,3 6 0,0-3 0,0 2 0,-3-5 0,2 5 0,-5-5 0,5 9 0,-1-6 0,-1 2 0,2-2 0,-5 0 0,5-1 0,-2 1 0,3-1 0,-3-2 0,3 2 0,-3-3 0,3 4 0,0 0 0,0-1 0,0 1 0,0-1 0,0 1 0,0-1 0,0 1 0,0 0 0,0-1 0,0 1 0,0-1 0,0 1 0,0 0 0,3-4 0,-3 3 0,3-2 0,-3 2 0,0 1 0,0-1 0,0 1 0,-3-3 0,3-4 0,-3-7 0,3 0 0,0-5 0,0 5 0,0-26 0,0 21 0,3-43 0,-3 42 0,6-42 0,-5 42 0,2-39 0,-3 40 0,2-41 0,-1 41 0,2-40 0,-3 39 0,3-51 0,-2 46 0,2-53 0,-3 52 0,0-43 0,0 46 0,0-45 0,0 44 0,0-24 0,-3 16 0,2 3 0,-2 0 0,3 1 0,0 12 0,0-17 0,0 16 0,0-16 0,0 17 0,0-20 0,0 16 0,0-17 0,0 18 0,0-9 0,0 13 0,0-13 0,0 13 0,0-7 0,0 8 0,0 1 0,0-1 0,0-2 0,0 2 0,0-2 0,0 2 0,0-5 0,0 4 0,3-4 0,-2 5 0,1 1 0,-2 2 0,0 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6"/>
    </inkml:context>
    <inkml:brush xml:id="br0">
      <inkml:brushProperty name="width" value="0.025" units="cm"/>
      <inkml:brushProperty name="height" value="0.025" units="cm"/>
    </inkml:brush>
  </inkml:definitions>
  <inkml:trace contextRef="#ctx0" brushRef="#br0">2 54 24575,'6'0'0,"1"0"0,-1 0 0,1 0 0,-4 3 0,6 0 0,-5 1 0,8-1 0,-1 0 0,4 0 0,-1 4 0,16 2 0,-16-4 0,24 6 0,-22-3-6784,32 5 6784,-30-6-188,38 8 188,-38-10 0,13 4 0,10 3 0,-5-4 0,11 5 6691,-2-3-6691,-26-4 281,8 1-281,-16-3 0,1-1 0,-11-3 0,-2 0 0,-5 0 0,-1 0 0,-5-3 0,4 2 0,-16-8 0,14 8 0,-26-11 0,25 8 0,-36-11 0,34 7 0,-40-10 0,38 13 0,-34-9 0,36 12 0,-20-9 0,24 9 0,-6-6 0,11 4 0,4 1 0,3 0 0,4 3 0,-1 0 0,1 0 0,-1 0 0,1 0 0,5 3 0,-4-3 0,16 3 0,-15-3 0,20 3 0,-19 1 0,8 0 0,8 1 0,-14-1 0,34 3 0,-34-4 0,35 3 0,-36-2 0,30-1 0,-19 3 0,-2-2 0,12 0 0,-25 1 0,20-1 0,-19 0 0,10 2 0,-10-6 0,7 6 0,-8-5 0,2 2 0,-5 0 0,2-3 0,-3 6 0,1-2 0,2 0 0,-3-1 0,1-1 0,1-1 0,-4 5 0,-1-5 0,-4 2 0,-2-3 0,-1 0 0,1 0 0,-1 0 0,-2 0 0,1 0 0,-4-3 0,-4-1 0,-16-5 0,11 5 0,-32-11 0,34 10 0,-21-7 0,20 8 0,-20-7 0,21 9 0,-38-15 0,45 11 0,-41-14 0,40 14 0,-28-11 0,31 15 0,-32-15 0,30 14 0,-33-14 0,35 15 0,-37-12 0,34 9 0,-29-7 0,33 8 0,-12-2 0,13 6 0,-5-3 0,10 0 0,-3 2 0,2-2 0,-2 3 0,5 3 0,4 1 0,5 0 0,-2 2 0,6-3 0,-7 1 0,13 5 0,-8-5 0,26 14 0,-21-12 0,29 15 0,-34-19 0,37 21 0,-34-19 0,45 22 0,-45-20 0,37 12 0,-39-10 0,29 7 0,-32-7 0,33 7 0,-33-7 0,24 1 0,-24-5 0,10 2 0,-10-3 0,7 1 0,-7 2 0,7-6 0,-11 6 0,10-2 0,-9 0 0,10 1 0,-7-4 0,4 5 0,-5-5 0,8 5 0,-7-6 0,7 6 0,-8-5 0,6 2 0,-9 0 0,7-3 0,-6 3 0,4-3 0,-3 0 0,-2 3 0,2-2 0,-5 5 0,4-5 0,-1 4 0,2-4 0,-2 5 0,-1-2 0,0 2 0,-3 1 0,3-1 0,-3 1 0,3 3 0,-2-3 0,7 26 0,-6-21 0,4 18 0,-3-6 0,-3-13 0,6 43 0,-5 3 0,2-10 0,-3 27 0,0-62 0,0 39 0,0-40 0,2 43 0,-1-41 0,2 40 0,-3-41 0,0 35 0,0-35 0,0 33 0,3-34 0,1 19 0,-1-22 0,3 1 0,-5-9 0,1-3 0,-2-4 0,0 1 0,-2-4 0,-2-8 0,0 5 0,-5-19 0,8 22 0,-8-11 0,8 12 0,-1 2 0,-1-3 0,2 4 0,-2-1 0,3 1 0,-6-18 0,5 14 0,-8-37 0,8 35 0,-8-50 0,8 45 0,-8-42 0,8 45 0,-4-21 0,4 23 0,-8-15 0,8 15 0,-5-9 0,3 16 0,2-6 0,-5 7 0,6 0 0,-3 5 0,3 5 0,0 7 0,0-5 0,0 28 0,0-24 0,0 41 0,0-40 0,0 37 0,0-38 0,0 30 0,0-32 0,3 29 0,-3-28 0,3 19 0,-3-22 0,3 7 0,-2-8 0,4 3 0,-4-4 0,2 1 0,-3 0 0,3-4 0,-2 3 0,1-2 0,-4-1 0,-2 3 0,0-5 0,1 2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7"/>
    </inkml:context>
    <inkml:brush xml:id="br0">
      <inkml:brushProperty name="width" value="0.025" units="cm"/>
      <inkml:brushProperty name="height" value="0.025" units="cm"/>
    </inkml:brush>
  </inkml:definitions>
  <inkml:trace contextRef="#ctx0" brushRef="#br0">1 109 24575,'18'6'0,"-9"-5"0,9 5 0,-12-6 0,1 0 0,8 0 0,-6 0 0,26 0 0,-24 0 0,36-3 0,-27 2 0,38-2 0,-33 3 0,34-2 0,-44 1 0,26-2 0,-32 3 0,9 0 0,-11 0 0,-1 0 0,1 0 0,-1 0 0,1 0 0,-1 0 0,-5 3 0,7-2 0,-10 4 0,11-7 0,-11 5 0,1-6 0,-6 3 0,1 0 0,-1 0 0,0 3 0,-5 0 0,4 1 0,-22-1 0,19-3 0,-34 0 0,34 0 0,-43 0 0,41 0 0,-37 0 0,39 0 0,-28 0 0,29 0 0,-11 0 0,14 0 0,1 0 0,2 3 0,-2-3 0,8 3 0,-1-3 0,5 0 0,1 0 0,-1 0 0,1 0 0,-1 0 0,12 0 0,-8 0 0,19 0 0,-20 0 0,24-2 0,-20-2 0,31 0 0,-26 1 0,30 3 0,-35 0 0,28-2 0,-30 1 0,13-2 0,-4 0 0,-10 2 0,29-4 0,-29 4 0,28-5 0,-16 3 0,2-1 0,-1-2 0,-15 6 0,4-6 0,-8 2 0,-4 1 0,-4 0 0,-2 3 0,-1 0 0,1 0 0,2 3 0,-5-3 0,-13 6 0,-18 1 0,9-3 0,-37 2 0,53-6 0,-53 3 0,55-2 0,-40 2 0,44 0 0,-26-3 0,29 3 0,-9-3 0,14 0 0,1 0 0,7 0 0,-1 0 0,-2 3 0,7-2 0,-5 2 0,20-3 0,-16 0 0,43 0 0,-36 0 0,33-3 0,-38 2 0,26-5 0,-26 6 0,35-12 0,-36 10 0,33-12 0,-33 12 0,18-6 0,-21 7 0,13-5 0,-15 3 0,14-4 0,-15 4 0,7 0 0,-6 0 0,4-1 0,-3 1 0,-1-6 0,-3 5 0,-3-6 0,0 4 0,-3 2 0,0 1 0,-4 3 0,4 3 0,-6 1 0,4 0 0,-7 4 0,5-6 0,-12 10 0,11-11 0,-25 19 0,22-16 0,-31 22 0,31-23 0,-13 9 0,3-3 0,11-4 0,-29 10 0,16-4 0,-4-4 0,9-1 0,14-6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3.852"/>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8"/>
    </inkml:context>
    <inkml:brush xml:id="br0">
      <inkml:brushProperty name="width" value="0.025" units="cm"/>
      <inkml:brushProperty name="height" value="0.025" units="cm"/>
    </inkml:brush>
  </inkml:definitions>
  <inkml:trace contextRef="#ctx0" brushRef="#br0">303 104 24575,'3'-4'0,"1"1"0,2 3 0,7-3 0,-6 3 0,6-3 0,-7 0 0,1 2 0,11-5 0,-9 6 0,20-6 0,-19 2 0,19-2 0,-19 2 0,10 1 0,-12 3 0,-5 0 0,-4 0 0,-5 0 0,-1 0 0,1 0 0,-13 0 0,10 0 0,-36-5 0,32 3 0,-49-4 0,48 6 0,-69-2 0,65 1 0,-35-2 0,26 3 0,-17 3 0,9-2 0,-7 2 0,35-3 0,0 2 0,7-1 0,4 2 0,2-3 0,1 0 0,-1 3 0,1-2 0,2 2 0,-2-3 0,11 0 0,-9 0 0,17 0 0,-5 0 0,12 0 0,-13 0 0,13 0 0,-20 0 0,34 0 0,-31 0 0,22-3 0,-30 2 0,1-5 0,-9 6 0,-3-3 0,-4 3 0,0-3 0,1 2 0,-1-5 0,1 6 0,-10-3 0,8 3 0,-28 0 0,18 0 0,-22 3 0,25 0 0,-18 1 0,23-1 0,-23-3 0,23 3 0,-2-2 0,12 2 0,10-3 0,-3 0 0,2 0 0,3 0 0,-4 0 0,25-3 0,-22 2 0,24-5 0,-26 5 0,32-4 0,-17 4 0,29-2 0,-31 0 0,28 0 0,-34-1 0,37-2 0,-36 6 0,25-9 0,-29 8 0,13-5 0,-18 6 0,5 0 0,-13 0 0,-1 0 0,-5 0 0,-1 0 0,1 0 0,-1 0 0,-2 0 0,-4 3 0,2-3 0,-17 6 0,18-5 0,-26 5 0,29-2 0,-25 2 0,25-2 0,-20 2 0,19-6 0,-8 3 0,10-3 0,2 3 0,-2-2 0,5 2 0,-1-3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69"/>
    </inkml:context>
    <inkml:brush xml:id="br0">
      <inkml:brushProperty name="width" value="0.025" units="cm"/>
      <inkml:brushProperty name="height" value="0.025" units="cm"/>
    </inkml:brush>
  </inkml:definitions>
  <inkml:trace contextRef="#ctx0" brushRef="#br0">1 0 24575,'6'4'0,"-2"2"0,5 0 0,-8 1 0,8 3 0,-9-3 0,3-1 0,0 4 0,-2-3 0,5 5 0,-6-4 0,6 4 0,-5-5 0,2 9 0,-3-8 0,0-2 0,0-6 0,0-7 0,0 1 0,0-6 0,0 4 0,0 1 0,0 8 0,0 6 0,0 8 0,0-6 0,0 32 0,0 28 0,0 4 0,-3 8-6784,-7 10 6784,5-59-341,-7 65 341,12-73 0,-6 52 0,5-43-4424,-5 34 4424,6-45-2761,-3 31 2761,3-41 3056,2 29-3056,-1-30 235,2 10-235,-3-20 4687,0-2-4687,0-6 6332,0 1-6332,0 0 0,0-1 0,0 1 0,0-1 0,0 1 0,0-1 0,0-8 0,0 4 0,0-5 0,0-17-6784,0 1 6784,0-3-4537,0-44 4537,0 60-1517,0-36 0,0-1 1517,0 34-2029,0-72 2029,0 76 400,-3-49-400,2 54 2226,-2-43-2226,3 36 3330,3-9-3330,-2 20 4979,5 13-4979,-3 2 5449,1 4-5449,-1-3-6784,6 29 6784,-7-20-4537,9 59 4537,-10-53 0,2 27-1513,-3 4 1513,0-27 0,0 74 0,0-67-2532,0 51 2532,0-65 368,0 61-368,0-63 647,3 60-647,-3-64 1212,3 38-1212,0-31 3636,-2 6-3636,2-17 4335,-3-9-4335,0-7 5168,0 1-5168,0-1 0,0 1 0,0-1 0,0 4 0,0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0"/>
    </inkml:context>
    <inkml:brush xml:id="br0">
      <inkml:brushProperty name="width" value="0.025" units="cm"/>
      <inkml:brushProperty name="height" value="0.025" units="cm"/>
    </inkml:brush>
  </inkml:definitions>
  <inkml:trace contextRef="#ctx0" brushRef="#br0">109 1 24575,'0'12'0,"0"-4"0,3 2 0,-3-4 0,3-3 0,-3 7 0,0-3 0,0 14 0,0-11 0,0 26 0,0-25 0,0 27 0,0-27 0,6 24 0,-2-22 0,6 15 0,-4-17 0,1 10 0,-4-12 0,0 12 0,0-13 0,-2 11 0,2-11 0,-3 19 0,0-17 0,-3 26 0,2-26 0,-8 26 0,8-23 0,-5 15 0,6-17 0,-3 10 0,2-12 0,-5 15 0,6-15 0,-6 21 0,5-20 0,-2 31 0,3-29 0,-3 41 0,2-39 0,-1 39 0,2-41 0,0 15 0,0 0 0,0-16 0,0 34 0,0-16 0,0-1 0,2 8 0,-1-27 0,5 24 0,-5-23 0,1 32 0,-4-27 0,1 30 0,-2-31 0,0 33 0,2-34 0,-5 43 0,6-43 0,-3 35 0,3-38 0,0 17 0,0-19 0,0 5 0,0 8 0,3 1 0,-3 2 0,3 9 0,-3-23 0,3 29 0,-2-28 0,2 39 0,0-40 0,-3 40 0,3-42 0,-3 28 0,0-24 0,3 13 0,-2-14 0,2 1 0,-3-5 0,0 0 0,2-4 0,-1 12 0,2-9 0,-3 15 0,3-13 0,-2 7 0,2-7 0,-3 7 0,0-7 0,2 7 0,-1-7 0,2 4 0,-3-5 0,0 3 0,0-4 0,0 1 0,0 0 0,0 2 0,0-2 0,0 3 0,0-4 0,0 7 0,0-5 0,0 7 0,0-7 0,0 1 0,3-5 0,-2 2 0,4-6 0,-1 3 0,2-3 0,-2 3 0,2-2 0,-3 2 0,4-3 0,2 0 0,-2 0 0,8 0 0,-7 0 0,13-3 0,-12 2 0,12-4 0,-14 4 0,17-5 0,-14 2 0,19-8 0,-20 4 0,9-4 0,-14 6 0,-4-4 0,-4 3 0,-14-8 0,8 10 0,-14-9 0,16 12 0,-22-15 0,16 11 0,-13-9 0,16 12 0,-4-6 0,7 5 0,-7-3 0,10 1 0,2 3 0,7-1 0,2 1 0,1 3 0,-1 0 0,1 0 0,-1-3 0,1 3 0,2-6 0,-2 5 0,5-2 0,-4 3 0,-2-2 0,-3-2 0,-6 0 0,2-1 0,-5-2 0,3 0 0,-1-8 0,1 7 0,3-13 0,0 13 0,0-16 0,0 15 0,0-12 0,0 11 0,0-3 0,3 6 0,1-7 0,-1 8 0,3-18 0,-5 16 0,4-10 0,-4 11 0,8-17 0,-5 11 0,5-20 0,-2 21 0,5-24 0,-4 26 0,10-26 0,-13 27 0,7-15 0,-12 17 0,6-17 0,-5 12 0,4-13 0,-4 14 0,2-9 0,-3 11 0,-3-15 0,-1 16 0,-2-10 0,2 10 0,-10-12 0,8 10 0,-10-11 0,10 17 0,2-4 0,-2 4 0,3 0 0,-4 1 0,1 1 0,-1 1 0,3-5 0,-2 5 0,3-1 0,-10-1 0,5 2 0,-7-2 0,8 3 0,-6 0 0,6 0 0,-5 0 0,4 0 0,-1 3 0,2-2 0,-5 8 0,4-8 0,-8 11 0,9-11 0,-11 14 0,9-13 0,-15 13 0,15-11 0,-18 8 0,18-7 0,-13 4 0,15-9 0,1 3 0,3-3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1"/>
    </inkml:context>
    <inkml:brush xml:id="br0">
      <inkml:brushProperty name="width" value="0.025" units="cm"/>
      <inkml:brushProperty name="height" value="0.025" units="cm"/>
    </inkml:brush>
  </inkml:definitions>
  <inkml:trace contextRef="#ctx0" brushRef="#br0">79 16 8191,'0'6'0,"0"7"5063,-3-8-5063,3 9 0,-3-6 0,3 2 2818,-3 2-2818,-1 13 0,0-11 0,-1 28 0,4-31 1719,-5 27-1719,5-27 6784,-5 10-6784,6-15 0,-3 7 0,3-5 0,-3-2 0,2-6 0,-2-7 0,3 1 0,-3-1 0,3-5 0,-3 4 0,3-21 0,0 18 0,-3-36 0,2 32 0,-2-29 0,0 31 0,2-22 0,-4 27 0,4-12 0,-2 14 0,3-1 0,0 3 0,0 5 0,0 5 0,0 4 0,0-3 0,0 17 0,0-13 0,0 27 0,0-27 0,0 31 0,-3-31 0,2 22 0,-2-25 0,3 2 0,0-11 0,0-5 0,0-1 0,0 1 0,0 0 0,0-1 0,0 1 0,3-1 0,-2 1 0,2 2 0,-3 1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2"/>
    </inkml:context>
    <inkml:brush xml:id="br0">
      <inkml:brushProperty name="width" value="0.025" units="cm"/>
      <inkml:brushProperty name="height" value="0.025" units="cm"/>
    </inkml:brush>
  </inkml:definitions>
  <inkml:trace contextRef="#ctx0" brushRef="#br0">0 0 24575,'9'3'0,"-1"-2"0,-2 5 0,0-5 0,-3 2 0,1-1 0,8 2 0,-10 3 0,18 2 0,-14-4 0,14 6 0,-12-6 0,22 13 0,-20-12 0,31 14 0,-30-18 0,30 16 0,-30-16 0,33 16 0,-33-13 0,30 10 0,-31-10 0,23 6 0,-24-9 0,18 6 0,-19-7 0,19 8 0,-18-8 0,18 8 0,-19-8 0,7 2 0,-8-3 0,-1 0 0,-2 3 0,2-3 0,-3 3 0,-2-3 0,-5 0 0,-3 0 0,-3 0 0,4 0 0,-1 0 0,1 0 0,2 0 0,1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3"/>
    </inkml:context>
    <inkml:brush xml:id="br0">
      <inkml:brushProperty name="width" value="0.025" units="cm"/>
      <inkml:brushProperty name="height" value="0.025" units="cm"/>
    </inkml:brush>
  </inkml:definitions>
  <inkml:trace contextRef="#ctx0" brushRef="#br0">1 1 24575,'6'3'0,"3"3"0,-1-5 0,-2 5 0,0-5 0,-3 1 0,1 1 0,10 1 0,-11 3 0,12-4 0,3 9 0,3-4 0,11 8 0,9 0 0,-21-8 0,27 13 0,-36-18 0,36 14 0,-36-13 0,39 9 0,-38-9 0,35 8 0,-37-11 0,31 11 0,-30-10 0,13 3 0,-18-5 0,-2 3 0,2-2 0,-3 2 0,4-3 0,-1 0 0,1 0 0,-4 3 0,3-2 0,-8 2 0,1-3 0,-6 0 0,1 0 0,-1-3 0,1 2 0,-1-2 0,4 0 0,-3 3 0,-1-3 0,0 3 0,-11-3 0,9 2 0,-12-2 0,13 3 0,-20 0 0,18 0 0,-17-3 0,22 3 0,-4-3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4"/>
    </inkml:context>
    <inkml:brush xml:id="br0">
      <inkml:brushProperty name="width" value="0.025" units="cm"/>
      <inkml:brushProperty name="height" value="0.025" units="cm"/>
    </inkml:brush>
  </inkml:definitions>
  <inkml:trace contextRef="#ctx0" brushRef="#br0">0 0 24575,'4'3'0,"2"-2"0,0 5 0,1-5 0,0 5 0,-2-6 0,-4 6 0,11-2 0,-7-1 0,13 6 0,-10-7 0,12 9 0,-2-3 0,2 5 0,-4-6 0,1 5 0,-8-11 0,3 8 0,-6-8 0,-2 5 0,2-6 0,1 6-6784,5-2 6784,-4-1 0,13 6 0,-13-7 0,13 9 0,-13-9 0,10 7 0,-10-9 6784,4 6-6784,-6-5 0,1 2 0,-4 0 0,-3-2 0,-3 1 0,-4-2 0,1 0 0,-1 0 0,0 0 0,4 0 0,0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5"/>
    </inkml:context>
    <inkml:brush xml:id="br0">
      <inkml:brushProperty name="width" value="0.025" units="cm"/>
      <inkml:brushProperty name="height" value="0.025" units="cm"/>
    </inkml:brush>
  </inkml:definitions>
  <inkml:trace contextRef="#ctx0" brushRef="#br0">1 1 24575,'6'0'0,"0"3"0,1-3 0,-1 6 0,1-5 0,-1 5 0,1-6 0,-1 3 0,6 3 0,-4-4 0,13 9 0,-12-9 0,20 9 0,-13-6 0,9 4 0,-12-5 0,5 2 0,-9-5 0,9 4 0,-11-4 0,2 5 0,-2-5 0,-1 2 0,-2-3 0,-1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6"/>
    </inkml:context>
    <inkml:brush xml:id="br0">
      <inkml:brushProperty name="width" value="0.025" units="cm"/>
      <inkml:brushProperty name="height" value="0.025" units="cm"/>
    </inkml:brush>
  </inkml:definitions>
  <inkml:trace contextRef="#ctx0" brushRef="#br0">1 0 24575,'6'0'0,"0"0"0,4 0 0,-3 0 0,2 0 0,-2 0 0,-1 0 0,6 0 0,-4 0 0,16 0 0,-12 0 0,16 0 0,-11 0 0,-1 0 0,25 0 0,2 0 0,-1 0 0,-7 0 0,-5 0 0,-18 0 0,46 0 0,-44 0 0,44 0 0,-26 0 0,6 0 0,3 0 0,-28 0 0,14 0 0,-19 0 0,4 0 0,-5 0 0,-1 3 0,1-2 0,-1 2 0,0-3 0,-5 0 0,-5 0 0,0 0 0,-2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7"/>
    </inkml:context>
    <inkml:brush xml:id="br0">
      <inkml:brushProperty name="width" value="0.025" units="cm"/>
      <inkml:brushProperty name="height" value="0.025" units="cm"/>
    </inkml:brush>
  </inkml:definitions>
  <inkml:trace contextRef="#ctx0" brushRef="#br0">7 1 24575,'-3'0'0,"0"0"0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105"/>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8"/>
    </inkml:context>
    <inkml:brush xml:id="br0">
      <inkml:brushProperty name="width" value="0.025" units="cm"/>
      <inkml:brushProperty name="height" value="0.025" units="cm"/>
    </inkml:brush>
  </inkml:definitions>
  <inkml:trace contextRef="#ctx0" brushRef="#br0">0 20 24575,'7'0'0,"2"0"0,-2 0 0,3 0 0,-4 0 0,1 0 0,8 0 0,-7-3 0,25 2 0,-20-2 0,35 0 0,-33 3-6784,37-6 6784,-39 5 0,28-2 0,-26 3 0,21 0 0,-19 0 0,18 0 0,-26 0 0,21 3 0,-21-2 0,15 2 0,-16-3 0,4 0 0,-6 0 6784,1 0-6784,-1 0 0,1 0 0,-1 0 0,1 0 0,-1 0 0,1 0 0,-1 0 0,1 0 0,-1 0 0,1 0 0,-1 0 0,1 0 0,-1 0 0,0 0 0,1 0 0,-1 0 0,-2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79"/>
    </inkml:context>
    <inkml:brush xml:id="br0">
      <inkml:brushProperty name="width" value="0.025" units="cm"/>
      <inkml:brushProperty name="height" value="0.025" units="cm"/>
    </inkml:brush>
  </inkml:definitions>
  <inkml:trace contextRef="#ctx0" brushRef="#br0">106 1 24575,'0'6'0,"0"4"0,0-3 0,0 3 0,-3-7 0,0 6 0,-1-5 0,1 6 0,3-4 0,-6 7 0,5-5 0,-5 7 0,3-7 0,-1 4 0,1-5 0,0 6 0,0-9 0,-1 8 0,0-8 0,2 6 0,-1-4 0,-1 7 0,0-5 0,1 4 0,0-8 0,3 8 0,-3-7 0,-3 13 0,4-10 0,-3 7 0,2-7 0,2 1 0,-5-5 0,5 5 0,-2-5 0,3 8 0,-2-7 0,1 6 0,-2-6 0,3 7 0,0-4 0,0 1 0,0-2 0,0-1 0,0 1 0,0-1 0,0 1 0,0-1 0,0 1 0,0 0 0,0-1 0,0 1 0,0-1 0,0 1 0,0 0 0,0-1 0,0 1 0,0-1 0,0 1 0,0-1 0,0 1 0,0 0 0,0-1 0,0 1 0,0-1 0,0 1 0,0-1 0,0 1 0,0 0 0,0-1 0,3-2 0,-3 2 0,3-3 0,-3 4 0,3-3 0,-2 1 0,2-1 0,-3 3 0,0-1 0,3-2 0,-3 2 0,3-3 0,0 1 0,-2 2 0,2 0 0,-3 2 0,0 1 0,3-5 0,-3 2 0,3-3 0,-3 4 0,3-3 0,-2 2 0,2-3 0,0 1 0,-3 2 0,3-3 0,-3 4 0,0-1 0,3-2 0,-2 2 0,2-2 0,-1-1 0,-1 3 0,2-2 0,0-1 0,-2 3 0,4-2 0,-1 3 0,0-1 0,1-2 0,-1-1 0,0 0 0,-2 0 0,-2 1 0,0-1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0"/>
    </inkml:context>
    <inkml:brush xml:id="br0">
      <inkml:brushProperty name="width" value="0.025" units="cm"/>
      <inkml:brushProperty name="height" value="0.025" units="cm"/>
    </inkml:brush>
  </inkml:definitions>
  <inkml:trace contextRef="#ctx0" brushRef="#br0">1 0 24575,'3'3'0,"3"-2"0,-5 5 0,4-3 0,-1 4 0,2-3 0,1 1 0,-4-1 0,6 6 0,-7-3 0,12 8 0,-9-7 0,10 11 0,-8-11 0,8 13 0,-7-15 0,10 14 0,-10-15 0,10 13 0,-10-10 0,7 8 0,-8-9 0,3 3 0,-4-7 0,-2 3 0,1-5 0,-4 5 0,5-6 0,-5 6 0,1-5 0,-2 2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1"/>
    </inkml:context>
    <inkml:brush xml:id="br0">
      <inkml:brushProperty name="width" value="0.025" units="cm"/>
      <inkml:brushProperty name="height" value="0.025" units="cm"/>
    </inkml:brush>
  </inkml:definitions>
  <inkml:trace contextRef="#ctx0" brushRef="#br0">0 1 24575,'4'3'0,"2"-3"0,-3 3 0,4-3 0,-1 0 0,1 0 0,-1 0 0,6 0 0,-4 0 0,7 0 0,-8 0 0,3 0 0,-4 0 0,-2 3 0,-1-2 0,-3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2"/>
    </inkml:context>
    <inkml:brush xml:id="br0">
      <inkml:brushProperty name="width" value="0.025" units="cm"/>
      <inkml:brushProperty name="height" value="0.025" units="cm"/>
    </inkml:brush>
  </inkml:definitions>
  <inkml:trace contextRef="#ctx0" brushRef="#br0">1 104 24575,'6'0'0,"1"0"0,-4-2 0,3 1 0,-5-5 0,7 2 0,-6-2 0,6 2 0,-4-1 0,2 4 0,-2-5 0,5 3 0,-5-1 0,11-2 0,-7 6 0,10-9 0,-10 7 0,10-9 0,-13 7 0,12-6 0,-15 4 0,10 2 0,-9 1 0,1 1 0,-1 1 0,-3-2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3"/>
    </inkml:context>
    <inkml:brush xml:id="br0">
      <inkml:brushProperty name="width" value="0.025" units="cm"/>
      <inkml:brushProperty name="height" value="0.025" units="cm"/>
    </inkml:brush>
  </inkml:definitions>
  <inkml:trace contextRef="#ctx0" brushRef="#br0">132 1 24575,'3'3'0,"0"0"0,-3 4 0,0-1 0,0 1 0,0 0 0,0 2 0,0-2 0,0 12 0,0-11 0,-3 22 0,3-19 0,-9 24 0,7-24 0,-6 19 0,7-22 0,-2 8 0,0-13 0,2 3 0,-2-2 0,3 2 0,0 4 0,-3-3 0,3 3 0,-6 8 0,2-8 0,-2 22 0,2-21 0,-5 30 0,8-29 0,-5 27 0,6-30 0,-3 24 0,2-23 0,-5 26 0,6-26 0,-3 23 0,3-23 0,-3 14 0,2-16 0,-2 13 0,3-12 0,-3 15 0,2-15 0,-1 15 0,2-15 0,-3 12 0,2-13 0,-2 13 0,3-12 0,-3 12 0,2-13 0,-5 10 0,6-10 0,-6 11 0,5-11 0,-2 4 0,0-8 0,3 5 0,-3-5 0,3 5 0,0-2 0,-3-3 0,2 2 0,-2-3 0,3 4 0,0-1 0,0 1 0,0 0 0,3-4 0,1 0 0,2 0 0,0-2 0,-2 5 0,5-3 0,-5 4 0,5-1 0,-2-2 0,5 8 0,-4-7 0,7 10 0,-8-10 0,17 15 0,-14-16 0,31 25 0,-27-22 0,25 17 0,-27-16-6784,21 10 6784,-26-10-707,33 13 707,-31-12 0,32 15 0,-31-18 0,19 14 0,-15-12 0,12 11 0,-12-8 0,7 8 0,-13-14 6434,1 6-6434,-3-7 1057,-3 3-1057,1-1 0,2 1 0,-3-3 0,4 4 0,-1-6 0,1 9 0,-1-9 0,-2 7 0,-1-6 0,0 1 0,0 2 0,1-3 0,-1 4 0,-1 0 0,2-4 0,0 6 0,-1-5 0,-1 9 0,2-9 0,2 11 0,-2-10 0,5 22 0,-5-20 0,5 28 0,-5-27 0,5 30 0,-8-27 0,5 25 0,-3-23 0,0 23 0,1-22 0,-1 34 0,-3-36 0,3 36 0,-3-38 0,6 32 0,-5-31 0,2 31 0,-3-31 0,0 19 0,0-22 0,0 10 0,0-10 0,0 7 0,0-7 0,0-2 0,0-3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4"/>
    </inkml:context>
    <inkml:brush xml:id="br0">
      <inkml:brushProperty name="width" value="0.025" units="cm"/>
      <inkml:brushProperty name="height" value="0.025" units="cm"/>
    </inkml:brush>
  </inkml:definitions>
  <inkml:trace contextRef="#ctx0" brushRef="#br0">30 0 24575,'6'0'0,"-2"3"0,1-2 0,-1 5 0,0-3 0,1 1 0,-4 2 0,5 0 0,-5 2 0,4 13 0,-4-12-6784,8 30 6784,-8-27-3427,11 38 3427,-11-37 0,10 34 0,-9-33 0,9 31 0,-9-30-3401,9 29 3401,-6-27 3401,4 23-3401,-3-21 0,4 15 0,-6-21 3427,5 11-3427,-9-16 0,6 1 0,-5-3 6784,2-2-6784,0-1 0,-3 3 0,3-2 0,-3 2 0,0 1 0,-3-3 0,3 1 0,-3-1 0,3 6 0,0-3 0,-3 11 0,-1-9 0,-2 18 0,2-17 0,-5 28 0,5-26 0,-3 15 0,-7 3 0,11-15-6784,-21 45 6784,21-43-3058,-20 42 3058,20-46-2015,-15 37 2015,14-41 0,-8 29 0,7-26 4272,-4 8-4272,9-2 3706,-3-10-3706,0 8 3879,2-9-3879,-2 2 0,3-2 0,-3 3 0,3-3 0,-3 2 0,3-2 0,-3-3 0,-1-1 0,0-6 0,1-1 0,3 0 0,0 2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5"/>
    </inkml:context>
    <inkml:brush xml:id="br0">
      <inkml:brushProperty name="width" value="0.025" units="cm"/>
      <inkml:brushProperty name="height" value="0.025" units="cm"/>
    </inkml:brush>
  </inkml:definitions>
  <inkml:trace contextRef="#ctx0" brushRef="#br0">0 0 24575,'0'7'0,"3"0"0,-2-1 0,1 1 0,-2-1 0,3 1 0,-2-1 0,2 1 0,0 0 0,0 11 0,1-9 0,-1 16 0,0-20 0,-3 6 0,6 5 0,1-1 0,-3 5 0,5-8 0,-9-5 0,6-1 0,-2 1 0,2-1 0,-2 1 0,1-3 0,-4 2 0,5-3 0,-5 4 0,7-1 0,-3 1 0,4 0 0,-3-4 0,1 3 0,-4-2 0,6 2 0,-5-2 0,6 2 0,-4-6 0,1 6 0,-1-5 0,-2 5 0,10 0 0,-5-1 0,18 7 0,-9-8 0,10 5 0,-14-5-6784,30 5 6784,-30-8-3194,53 8 3194,-53-8-1111,62 5 1111,-57-6-353,57 9 353,-56-7 0,30 6 0,-37-7 4477,13 2-4477,-17-3 1027,3 3 0,-9-2 1,-3 2-1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39:48.586"/>
    </inkml:context>
    <inkml:brush xml:id="br0">
      <inkml:brushProperty name="width" value="0.025" units="cm"/>
      <inkml:brushProperty name="height" value="0.025" units="cm"/>
    </inkml:brush>
  </inkml:definitions>
  <inkml:trace contextRef="#ctx0" brushRef="#br0">0 1 24575,'7'6'0,"-1"-2"0,-2 2 0,2-5 0,-6 4 0,6-4 0,-2 2 0,-1 0 0,3 1 0,-2-1 0,2 6 0,1-7 0,-1 6 0,1-7 0,-1 5 0,1-5 0,-1 4 0,0-4 0,-2 5 0,2-5 0,-3 5 0,18 0 0,-11-1-6784,23 9 6784,-24-12-147,23 13 147,-22-11 0,23 6 0,-24-6 0,18 1 0,-19-1 0,19 3 0,-18-4 0,15 3 0,-16-5 6711,7 5-6711,-8-6 220,8 3-220,-7-3 0,10 6 0,-10-4 0,18 4 0,-18-4 0,20-1 0,-22 5 0,12-5 0,-11 5 0,8-6 0,-7 3 0,7 0 0,-7-2 0,4 2 0,-8 0 0,10-2 0,-9 1 0,8 1 0,-7-2 0,1 2 0,-1-3 0,1 0 0,-1 0 0,0 3 0,1 1 0,-1 2 0,-2 1 0,2-4 0,-6 3 0,6-2 0,-5 2 0,8 1 0,-8 0 0,8-1 0,-9 1 0,9 8 0,-8-6 0,8 6 0,-8-8 0,4-1 0,-4 1 0,5-3 0,-5 1 0,1-4 0,-2 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1.446"/>
    </inkml:context>
    <inkml:brush xml:id="br0">
      <inkml:brushProperty name="width" value="0.025" units="cm"/>
      <inkml:brushProperty name="height" value="0.025" units="cm"/>
    </inkml:brush>
  </inkml:definitions>
  <inkml:trace contextRef="#ctx0" brushRef="#br0">1 1 24575,'4'3'0,"3"4"0,-7 1 0,3 15 0,1-9 0,-4 6 0,3 0 0,-3-10 0,4 56 0,-4-46-4252,2 37 1,-1 0 4251,-1-32-1409,0 36 0,0 0 1409,0-33-1517,-2 36 0,-2 0 1517,3-37-1015,-4 33 1,0-2 1014,4-39 1412,-5 64-1412,5-69 2729,-2 28-2729,3-39 4080,0-1-4080,0-9 0,0-19 0,0 15 0,0-56 0,0 49 0,0-33 0,0-2 0,0 30 0,0-38-3158,0 0 3158,0 38 0,2-28 0,2-6 0,7 3 0,-2-10 0,6 7 0,-13 45 0,7-17 0,-5 24 4537,0 2-4537,-1 10 6784,-3 1-6784,0 3 0,3 21 0,-2-18-6784,2 63 6784,-3-56-2269,0 30 1,0 1 2268,0-29-1517,-3 35 0,0-1 1517,1-35-2029,-7 77 2029,8-83 1996,-5 45-1996,5-49 3017,-2 7-3017,3-22 0,0-18 0,0 8 4512,0-6-4512,0-42 0,0 38 0,1-37 0,1-1 0,-2 32-2231,2-40 0,0-1 2231,-2 38-1517,0-36 0,0 3 1517,0 41 0,0-36 0,0 12 0,0 31 3034,3-37-3034,1 48 4537,0 0-4537,-1 10 6784,-3 3-6784,0 0 0,0 7 0,0-5 0,0 4 0,-4 16-6784,4-6 6784,-4 8-3953,1 27 3953,-1-40 0,-3 65 0,3-67-1205,-2 61 1205,2-58-262,-3 46 262,3-46 0,1 24 0,3-30 4099,0 13-4099,0-23 5021,0 3-5021,0-14-1031,0-5 1,0 8 0,0-5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356"/>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5.984"/>
    </inkml:context>
    <inkml:brush xml:id="br0">
      <inkml:brushProperty name="width" value="0.025" units="cm"/>
      <inkml:brushProperty name="height" value="0.025" units="cm"/>
    </inkml:brush>
  </inkml:definitions>
  <inkml:trace contextRef="#ctx0" brushRef="#br0">372 75 9125,'-7'-4'0,"0"1"5120,0 3-5120,-1 0 2676,1 0-2676,3-4 1592,-2 4-1592,-1-3 6062,-1 3-6062,-2 0 0,2 0 0,-8 0 0,6 0 0,-10 0 0,13 0 0,-13 0 0,10 0-6784,-19 6 6784,19-5-2826,-26 15 2826,28-10 0,-24 14 0,23-8 0,-21 18 0,19-16-3601,-17 31 3601,24-32 3601,-8 23-3601,12-24 0,0 24 0,0-20 2826,3 32-2826,-2-36 0,8 24 0,-7-27 6784,13 21-6784,-9-17 0,13 17 0,-10-17 0,10 13 0,-10-19 0,20 24 0,-18-23 0,21 18 0,-23-21 0,14 8 0,-15-12 0,18 12 0,-16-11 0,25 10 0,-24-10 0,30 4 0,-29-2 0,29-4 0,-30 4 0,37-4 0,-35 0 0,29-4 0,-33 4 0,23-10 0,-21 9 0,27-15 0,-27 11 0,21-15 0,-23 15 0,17-20 0,-17 15 0,11-17 0,-16 15 0,9-13 0,-11 15 0,7-26 0,-8 22 0,2-15 0,-3 17 0,0-20 0,0 20 0,-7-29 0,6 30 0,-15-27 0,10 27 0,-17-27 0,17 27 0,-16-21 0,19 23 0,-16-14 0,14 18 0,-18-14 0,13 16 0,-13-12 0,15 10 0,-19-11 0,14 10 0,-11-9 0,13 13 0,-9-13 0,11 12 0,-17-12 0,16 13 0,-10-7 0,12 5 0,-5 0 0,5 1 0,-2 0 0,2 2 0,1-2 0,3 0 0,-2 2 0,2-2 0,-3 3 0,0 0 0,0 0 0,-1 0 0,1 0 0,3 3 0,-2-2 0,2 2 0,0 0 0,-2-2 0,2 2 0,0 0 0,-3-2 0,7 5 0,-10-2 0,9 0 0,-6-1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0:09.019"/>
    </inkml:context>
    <inkml:brush xml:id="br0">
      <inkml:brushProperty name="width" value="0.025" units="cm"/>
      <inkml:brushProperty name="height" value="0.025" units="cm"/>
    </inkml:brush>
  </inkml:definitions>
  <inkml:trace contextRef="#ctx0" brushRef="#br0">383 163 8191,'-8'4'0,"1"5"0,-25 31 0,18-21 2908,-18 23-2908,-10 7 2155,26-32-2155,-18 22 0,0-1 4537,18-21-4537,-43 45 0,30-32 0,-7 5 6784,16-18-6784,16-11 0,4-5 0,4-1 0,3-1 0,3-11 0,-2 7 0,27-43 0,-22 32-3392,22-31 0,0-1 3392,-19 28-2269,22-31 1,0 1 2268,-23 33 0,23-31 0,0 7 0,-23 25 0,52-53 4537,-53 58-4537,46-39 0,-47 42 6784,25-18-6784,-32 25 0,3-1 0,-12 9 0,-8 28 0,3-20 0,-25 62 0,21-60 0,-14 35 0,-24 25 0,32-46 0,-22 31 0,1-3 0,25-38 0,-15 22 0,0-2 0,17-26 0,-24 30 0,30-36 0,0 1 0,13-13 0,1-5 0,28-46 0,-26 33-3392,21-27 0,1-1 3392,-17 27-2269,20-26 1,0 0 2268,-17 28-1517,16-20 0,-1 1 1517,-22 24 0,23-20 0,-8 10 0,-14 20 3034,14-14-3034,-23 26 4537,-6 8-4537,-1-3 0,0 1 0,-18 29 0,14-23 0,-18 30 0,-3 2 0,11-20 0,-15 20 0,1-1 0,15-28 0,-15 23-3851,5-11 3851,16-21 0,-16 22 0,20-34 0,6 6 0,5-10 4876,1-1-4876,23-31 0,-23 21 5759,20-21-5759,11-7-6784,16-11 6784,-4 2-1561,-8 13 0,-5 4 1561,-20 17 0,48-38 0,-49 43 0,30-16 0,-34 27 0,3-2 0,-10 7 5237,-6 3-5237,-4 3 0,-10 30 0,3-22-1058,-13 26 1,0 1 1057,11-22-2269,-23 29 1,1 0 2268,22-28-846,-19 19 1,-1-2 845,19-22 0,-32 35 0,35-43 0,-9 16 0,22-23 3698,-5 0-3698,12-5 0,7-24 0,-3 13 0,28-46 0,-29 40 0,38-54 0,-38 57 0,41-51 0,-36 53 0,36-32 0,-38 35 5531,20-9-5531,-27 18 3783,5 2-3783,-13 6 0,-11 35 0,8-26-3392,-16 31 0,-1 2 3392,12-28-1689,-30 42 1,-4 4 1688,22-32-1709,-21 23 0,1-2 1709,25-31-1262,-43 43 1262,51-55 2794,-22 20-2794,37-33 0,-6 0 2759,10-7-2759,8-22 0,-7 16 0,37-69 0,-30 62-1017,20-41 1,1-1 1016,-19 40 0,27-51 0,-8 22 0,-26 29 0,19-19 0,0 0 0,-21 23 4537,38-33-4537,-34 38 6784,6-1-6784,-14 15 0,-6 6 0,-6 10 0,4-7 0,-14 41 0,11-35 0,-18 74 0,13-71 0,-3 39 0,-3-22-6784,-3 16 6784,-1-7 0,0 0 0,16-37 0,4-1 0,1-7 0,8-7 0,15-32 0,-6 18 0,15-22 0,1 0 0,-14 21 0,25-27 0,-2 2 0,-26 29-2269,22-17 1,0 2 2268,-24 24-549,42-25 549,-45 31 0,20-13 0,-27 19 4265,5-2-4265,-10 6 6378,0 3-6378,0-2 0,-10 34 0,8-27 0,-24 68 0,19-64 1227,-10 35-1227,-2-14 0,15-22 0,-34 66 0,23-54 0,-9 25 0,14-41 0,13-12 0,-2-8 0,5-4 0,-2 4 0,13-31 0,-8 27 0,23-47 0,-21 44 0,24-41 0,-25 41 0,19-31 0,-23 33 0,19-18 0,-22 20 0,16-7 0,-17 8 0,10-5 0,-10 5 0,7 1 0,-8 1 0,5 5 0,-5-5 0,2 5 0,-3-2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5.781"/>
    </inkml:context>
    <inkml:brush xml:id="br0">
      <inkml:brushProperty name="width" value="0.025" units="cm"/>
      <inkml:brushProperty name="height" value="0.025" units="cm"/>
    </inkml:brush>
  </inkml:definitions>
  <inkml:trace contextRef="#ctx0" brushRef="#br0">35 153 24575,'-4'86'0,"-1"0"0,1 0 0,-1 0 0,7-11 0,0-1-537,-7 0 1,-3 13 0,1-5 0,6-25 536,10-22 689,-5-24-689,3-7 354,0 3-354,4-7 0,-4 0 0,3 0 0,-3 0 1102,0 0-1102,7 0 0,-6 0 0,15 0 0,-14 0-6784,33 3 6784,-29-2-3922,63 8 3922,-58-7-1619,42 1 1,2 0 1618,-37-3 0,24 2 0,3-1 0,-18 0 0,57 5 3237,-45-5-3237,21 2 0,-1 1 0,-17 0 1350,3-1 1,2 1-1351,5 0 408,-11-1-408,-11 0 0,-16-2-1049,-7 2 1049,0-3 0,7 0 0,-6 0-3920,30 0 3920,-24 0 0,17 0 312,32 3-312,-9-2-130,34 2 0,3 1 130,-16-3 0,2 0 0,18 1 0,-20-1 294,-11-1-294,-5 0 0,19 0 0,1 0 0,-20 0 0,7 0 0,-3 0 0,21 0 0,1 0 0,-24 0 0,-2 0 0,6 1 0,26 0 0,0 0 0,-24 0 3118,-7 0-3118,20 0 0,21 0 0,-19 1 0,-8 2 0,3-2 0,17-1 0,-17 1 0,3 3 0,3-1 0,18 0 0,-26 0 0,-31 2 0,22 0 0,20 0 0,-19-1 0,-23 1 0,19-1 0,17 1 0,-19-1-3342,-22-3 3342,22 3 0,-10-1 1656,-45-4-1656,6 0-237,-2 0 237,-5 0 0,7 0 0,-8 0 0,3 0 0,13 3 0,-10-2 0,10 2 714,25-3-714,-1 4 0,49-3 0,-26 3 0,-17-2 0,-3-1 0,-9 0-868,14 2 0,-4 0 868,-31-2-1182,33 2 0,0 0 1182,-30-2-987,31 1 1,-2-1 986,-32-1 0,33 2 0,-1-1 0,-35 0 0,30 1 0,-1-1 0,-33-1 0,77 7 0,-75-6 1049,79 9-1049,-74-6 0,70 3 0,-71-3 0,28 0 0,-1-2 0,-26-1 0,34 4 0,1 0 0,-31-4-525,28 4 1,-1 0 524,-30-4 943,74 2-943,-75 0 1705,56 1-1705,-63 0 0,40 2 0,-45-5 2810,39 5-2810,-38-5 0,34 2 0,-35-3 0,26 0 0,-28 0 4604,25 0-4604,-24 0 3052,27 0-3052,-27 0 2018,21 0-2018,-22 0 1068,15 0-1068,-15 0 184,12 0-184,-13 0 0,7 0 0,-8 0 0,5 0 0,-5 0 0,5 0 0,-5 0 0,12 0 0,-11 0 0,11 0 0,-13 0 0,7 0 0,-7 0 0,0-3 0,-4-1 0,-3-3 0,0-28 0,0 21 0,0-21 0,4-3 0,-4 17 0,4-66 0,-4 27 0,0-2 0,0-4 0,0 52 0,0-40 0,0 42 0,3-36 0,-3 37 0,4-27 0,-4 27 0,0-27 0,0 26 0,0-35 0,0 31 0,0-26 0,0 29 0,0-29 0,0 30 0,0-42 0,0 41 0,0-25 0,0 29 0,-4-14 0,4 14 0,-7-20 0,6 19 0,-2-16 0,3 18 0,0-12 0,0 12 0,-3-6 0,2 7 0,-5 4 0,2-1 0,-3 4 0,0 0 0,0 0 0,-4 0 0,3 4 0,-24-4 0,19 4 0,-61-1 0,50-2 0,-31 0 0,-4 1 0,15-2 0,-17 0 0,0 0 0,16 0 0,-47 0 0,-3 0-680,34 0 680,-17-1 0,-18-1 0,19 1 0,21 0 0,-21-2 0,-18 0 0,20 1-1873,28 1 1873,-20-1 0,-18-1 0,15 1 0,7-2 0,-5 1 0,-15 1 0,12 0 0,-14-2 0,12 2 0,-13-1 0,19 2 0,17 0 0,-42-2 0,4 0 0,57 2 0,-52-3 0,0-1 615,48 4-615,-48-5 0,-1 0 0,46 4 0,-51-3 0,-1 0 0,49 4 0,-20-1 0,-18 0 0,16-1 0,16-2 0,-19 2 0,-17 1 0,16-1 1511,15-2-1511,-11 2 0,-16 0 0,18 1 0,20 1 0,-25 0 0,-20-1 0,17 1 0,13 1 0,-10 0 0,-15 0 0,17 0 0,20 0 0,-50 1 0,-2-2 0,39-3 0,-42 4 0,3-1 0,53-3 0,-37 2 0,5 1 0,51 0 0,-44 0 0,-1-1 427,43 2-427,-40-1 0,0-1-6747,38 1 6747,-44-2-2705,8 3 2705,37-3-1827,-25 3 1,1-1 1826,31-2-2443,-79 0 2443,79 2-7,-34 0 1,-1-1 6,35 2-683,-69 0 683,71-3 0,-60 2 0,58-2 0,-67-3 0,70 4 1348,-63-7-1348,62 8 0,-47-5 0,48 2 0,-54 0 0,55 1 2765,-61 3-2765,27 0 0,-1 0 0,-30 0 0,61 0 2696,-50-3-2696,56 2 0,-37-2 0,39 3 789,-43 0-789,41 0 0,-50 6 0,49-4 0,-52 8 0,49-10 0,-47 10 0,48-9 0,-35 6 0,40-7-204,-30 3 204,31-2 0,-24 2 0,24 0 0,-24 1 0,23 0 0,-23 2 0,24-5 5760,-27 9-5760,26-9 1621,-24 9-1621,26-6 1116,-16 0-1116,17-1 353,-8 0-353,10-2 0,0 2 0,3 0 0,1-2 0,3 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19.828"/>
    </inkml:context>
    <inkml:brush xml:id="br0">
      <inkml:brushProperty name="width" value="0.025" units="cm"/>
      <inkml:brushProperty name="height" value="0.025" units="cm"/>
    </inkml:brush>
  </inkml:definitions>
  <inkml:trace contextRef="#ctx0" brushRef="#br0">0 1 24575,'4'3'0,"2"11"0,-2-5 0,0 8 0,-1-10 0,-3 13 0,0-7 0,0 21 0,0-21 0,-3 23 0,2-25 0,-2 31 0,3-30 0,0 33 0,0-30 0,0 22 0,0-25 0,0 14 0,0-16 0,0 10 0,0-12 0,0 2 0,0-3 0,6 0 0,-1-3 0,5-1 0,-3-3 0,-3 4 0,2-4 0,-2 4 0,3-4 0,0 0 0,0 0 0,0 0 0,0 0 0,0 0 0,0 0 0,0-4 0,0 4 0,6-3 0,-4 3 0,7 0 0,-8 0 0,2-4 0,-3 4 0,0-3 0,0 3 0,0-4 0,0 4 0,-3-3 0,-1 3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0.605"/>
    </inkml:context>
    <inkml:brush xml:id="br0">
      <inkml:brushProperty name="width" value="0.025" units="cm"/>
      <inkml:brushProperty name="height" value="0.025" units="cm"/>
    </inkml:brush>
  </inkml:definitions>
  <inkml:trace contextRef="#ctx0" brushRef="#br0">93 7 24575,'-4'-3'0,"-2"2"0,2-2 0,-3 3 0,0 3 0,-1-2 0,1 2 0,3 0 0,-2-2 0,2 2 0,0 1 0,-2-4 0,5 7 0,-5-3 0,5 3 0,-6 3 0,3-2 0,0 9 0,1-5 0,3 5 0,0-6 0,0 9 0,3-14 0,-2 10 0,2-12 0,4 3 0,-3 0 0,9-3 0,-5 0 0,6-1 0,-7-2 0,3 2 0,-3-3 0,0 0 0,0 0 0,-3-3 0,3 2 0,-3-9 0,3 9 0,6-15 0,-8 11 0,11-12 0,-15 10 0,12-7 0,-12 7 0,9-7 0,-9 7 0,5-4 0,-5 4 0,2 0 0,-6 3 0,-1 1 0,0 0 0,-3 2 0,3-2 0,-3 3 0,0 0 0,0 0 0,3 0 0,1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6.653"/>
    </inkml:context>
    <inkml:brush xml:id="br0">
      <inkml:brushProperty name="width" value="0.025" units="cm"/>
      <inkml:brushProperty name="height" value="0.025" units="cm"/>
    </inkml:brush>
  </inkml:definitions>
  <inkml:trace contextRef="#ctx0" brushRef="#br0">150 7 24575,'-4'-3'0,"-2"2"0,2-2 0,-3 3 0,0 0 0,-1 4 0,1-4 0,-3 4 0,-1-1 0,-7 1 0,7 0 0,-9 2 0,14-2 0,-10 3 0,12 0 0,-4 0 0,5 0 0,3 1 0,0-1 0,3 0 0,-2 0 0,5 0 0,-5 0 0,8 0 0,-7 1 0,20 2 0,-18-2 0,21 2 0,-20-6 0,12 2 0,-10-5 0,7 6 0,-7-7 0,4 4 0,-4-4 0,0 0 0,-4-4 0,1 1 0,-4-4 0,3-7 0,-2 6 0,2-12 0,0 12 0,-2-12 0,2 12 0,0-9 0,-2 9 0,2-2 0,0 3 0,1 3 0,0 4 0,2 4 0,-5 3 0,2 1 0,0 8 0,-2-6 0,2 6 0,0-8 0,1 5 0,0-4 0,2 7 0,-2-11 0,6 5 0,-5-6 0,7 3 0,-7-3 0,5-1 0,-3-3 0,0 0 0,0 0 0,0 0 0,0 0 0,0 0 0,3 0 0,-2 0 0,-1 0 0,-4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7.562"/>
    </inkml:context>
    <inkml:brush xml:id="br0">
      <inkml:brushProperty name="width" value="0.025" units="cm"/>
      <inkml:brushProperty name="height" value="0.025" units="cm"/>
    </inkml:brush>
  </inkml:definitions>
  <inkml:trace contextRef="#ctx0" brushRef="#br0">122 336 24575,'-7'0'0,"0"0"0,0 0 0,-1 0 0,1 0 0,0 0 0,3 3 0,-2-2 0,2 2 0,-3-3 0,3 3 0,-3-2 0,3 5 0,-3-5 0,0 5 0,3-2 0,-5 7 0,7-3 0,-7 2 0,8-3 0,-2 6 0,3-4 0,6 11 0,-1-14-6784,5 6 6784,-6-8 0,8 3 0,-10 1 0,14-5 0,-11 1 0,11-1 0,-7-2 0,10 2 0,-10-3 6784,4 0-6784,-9-3 0,2 2 0,-2-2 0,3 0 0,0 2 0,0-5 0,0 5 0,3-15 0,-2 10 0,8-29 0,-10 23 0,16-42 0,-19 40 0,16-39 0,-18 41 0,12-39 0,-12 38 0,12-32 0,-12 35 0,5-19 0,-6 20 0,0-7 0,0 9 0,0 0 0,0 0 0,0 0 0,0 0 0,0-4 0,0-3 0,0 3 0,0-3 0,0 7 0,0 0 0,0 7 0,0 4 0,0 4 0,0 2 0,0 7 0,0-8 0,0 27 0,0-24 0,-3 36 0,2-35 0,-2 16 0,0-12 0,2-8 0,-2 30 0,3-26 0,-3 42 0,2-23 0,-2 5 0,3 2 0,0-28 0,3 15 0,-2-17 0,5 4 0,-2-9 0,3-1 0,0-3 0,0 0 0,-3 0 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29.322"/>
    </inkml:context>
    <inkml:brush xml:id="br0">
      <inkml:brushProperty name="width" value="0.025" units="cm"/>
      <inkml:brushProperty name="height" value="0.025" units="cm"/>
    </inkml:brush>
  </inkml:definitions>
  <inkml:trace contextRef="#ctx0" brushRef="#br0">0 42 24575,'3'4'0,"-2"2"0,5 1 0,-5 1 0,5 3 0,-5-1 0,5-2 0,-5 2 0,5 19 0,-5 13 0,2-6 0,-3 22 0,0-45 0,0 16 0,0-22 0,0 0 0,0 1 0,0-1 0,0 0 0,0 0 0,0 0 0,0 10 0,0-8 0,0 17 0,0-16 0,0 10 0,0-12 0,0 2 0,0-3 0,0-6 0,0-5 0,0-7 0,0 0 0,0-5 0,0 7 0,0-4 0,3-6 0,-2 9 0,5-29 0,-2 21-6784,10-34 6784,-9 33-4537,14-32 4537,-14 42-329,18-41 329,-14 40 0,14-37 0,-15 39 0,15-26 0,-14 27 0,8-13 4374,-10 16-4374,3-2 6541,-2 5-6541,2-2 735,-3 3-735,0 0 0,0 0 0,3 0 0,-2 0 0,11 10 0,-9-8 0,9 14 0,-11-11 0,8 11 0,-7-7 0,4 11 0,-6-15 0,-3 8 0,-1 1 0,-3 5 0,0 0 0,-9 1 0,6-13 0,-22 7 0,18-9 0,-19 1 0,17-6 0,-14 0 0,13 0 0,-10 0 0,13 0 0,3 0 0,7 0 0,5 0 0,2 0 0,-3 3 0,0 1 0,7 6 0,-6-2 0,12 9 0,-15-8 0,20 17 0,-18-19 0,22 28 0,-23-27 0,16 31 0,-17-25 0,6 16 0,-5-18 0,-5 14 0,2-15 0,-13 12 0,8-15 0,-14 2 0,11-3 0,-15-3 0,11 2 0,-8-5 0,7 2 0,2-3 0,-21 3 0,17-2 0,-33 2 0,33-3 0,-37 4 0,24 0 0,-4 3 0,3-3 0,27-4 0,-7-1 0,13-2 0,-3 0 0,2 2 0,-2-5 0,0 5 0,-1-2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5.374"/>
    </inkml:context>
    <inkml:brush xml:id="br0">
      <inkml:brushProperty name="width" value="0.025" units="cm"/>
      <inkml:brushProperty name="height" value="0.025" units="cm"/>
    </inkml:brush>
  </inkml:definitions>
  <inkml:trace contextRef="#ctx0" brushRef="#br0">179 317 24575,'-7'0'0,"0"0"0,-1 0 0,1 0 0,0 0 0,0 0 0,0 0 0,-7 3 0,6-2 0,-12 5 0,11-5 0,-8 5 0,10-2 0,-4 0 0,7 3 0,-2-3 0,2 3 0,0 0 0,-2 0 0,5 0 0,-6 7 0,7-6 0,-7 16 0,7-15 0,-4 11 0,7-15 0,1 7 0,3-7 0,0 5 0,0-6 0,10 9 0,-8-7 0,11 7 0,-13-9 0,10 2 0,-9-5 0,6 2 0,-10-6 0,-1-1 0,0-3 0,-2 0 0,5-3 0,-5 2 0,5-17 0,-2 14 0,0-18 0,-1 20 0,0-13 0,-2 12 0,5-9 0,-5 11 0,2-2 0,-3 9 0,0 2 0,0 6 0,0 0 0,0 0 0,0 1 0,3 5 0,-2-4 0,2 7 0,0-8 0,1 6 0,0-6 0,5 5 0,-4-8 0,5 5 0,-3-10 0,6 7 0,-4-7 0,13 7 0,-9-6 0,7 2 0,-9-3 0,12 0 0,-13 0 0,19 0 0,-20-3 0,23-4 0,-21-1 0,27-15 0,-27 16 0,24-27 0,-28 26 0,24-33 0,-27 29 0,21-26 0,-19 28 0,10-25 0,-11 24 0,4-24 0,-5 25 0,0-22 0,2 21 0,-5-17 0,2 18 0,-3-22 0,0 21 0,-3-24 0,-1 28 0,0-18 0,1 20 0,0-8 0,-1 9 0,-4 1 0,1 3 0,0 0 0,3 3 0,-2-3 0,5 7 0,-8 6 0,4-3 0,-9 16 0,10-13 0,-9 17 0,8-14 0,-5 21 0,6-23 0,1 38 0,3-38 0,0 22 0,0-16 0,0-10 0,0 32 0,0-29 0,6 32 0,-5-34 0,12 21 0,-12-22 0,18 16 0,-16-16 0,22 16 0,-9-7 0,3-3 0,6 3 0,-15-14 0,15 5 0,-15-6 0,9 2 0,-11-5 0,2 2 0,-3-3 0,0 0 0,0 0 0,6-6 0,-4 4 0,7-10 0,-8 10 0,5-10 0,-5 10 0,-1-4 0,-4 6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6.892"/>
    </inkml:context>
    <inkml:brush xml:id="br0">
      <inkml:brushProperty name="width" value="0.025" units="cm"/>
      <inkml:brushProperty name="height" value="0.025" units="cm"/>
    </inkml:brush>
  </inkml:definitions>
  <inkml:trace contextRef="#ctx0" brushRef="#br0">101 23 24575,'-7'0'0,"-1"0"0,1 0 0,0 0 0,0 0 0,3 3 0,-2-2 0,2 2 0,0 0 0,-6 1 0,5 0 0,-5 2 0,3-2 0,3 4 0,1-1 0,0-3 0,2 5 0,-2-4 0,3 5 0,0-3 0,0 4 0,0-3 0,3-1 0,1 2 0,3-4 0,0 2 0,0-4 0,0 1 0,0-4 0,0 4 0,-3-8 0,2 4 0,-5-7 0,5 7 0,-2-10 0,0 6 0,5-16 0,-7 11 0,10-17 0,-10 17 0,10-17 0,-10 17 0,7-11 0,-8 12 0,5 1 0,-5 7 0,2 4 0,-3 3 0,0 1 0,0-1 0,0 0 0,0 0 0,0 3 0,0-2 0,0 9 0,0-8 0,3 10 0,-2-10 0,8 14 0,-7-13 0,7 9 0,-5-14 0,3 8 0,0-11 0,0 7 0,0-5 0,0 0 0,0-1 0,0-3 0,0 0 0,0 0 0,0 0 0,0 0 0,0 0 0,-3-3 0,9-1 0,5-12 0,-2 10 0,13-19 0,-20 18 0,23-18 0,-21 15 0,21-12 0,-23 16 0,14-9 0,-17 10 0,9-2 0,-13 7 0,4 4 0,-6 3 0,0 0 0,-3 0 0,-1-3 0,0-1 0,1-3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572"/>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37.896"/>
    </inkml:context>
    <inkml:brush xml:id="br0">
      <inkml:brushProperty name="width" value="0.025" units="cm"/>
      <inkml:brushProperty name="height" value="0.025" units="cm"/>
    </inkml:brush>
  </inkml:definitions>
  <inkml:trace contextRef="#ctx0" brushRef="#br0">0 113 24575,'31'-54'0,"-5"13"0,-19 35 0,-3 2 0,2 0 0,-2 1 0,3 3 0,-3 3 0,2 1 0,-5 3 0,2 0 0,0 0 0,1 23 0,0-17 0,-1 25 0,-3-28 0,0 13 0,0-14 0,0 7 0,0-8 0,0 6 0,0-6 0,0 2 0,3-6 0,1-1 0,0-6 0,-1-1 0,0 0 0,-2-2 0,2 2 0,0 0 0,-2-2 0,5 5 0,-5-5 0,5-1 0,-5-1 0,5 1 0,7-12 0,-3 12 0,18-22 0,-17 20 0,14-4 0,-16 10 0,1 6 0,-7 1 0,-3 3 0,0 0 0,0 0 0,0 13 0,0-10 0,3 20 0,-2-21 0,2 8 0,-3-10 0,0 0 0,3-3 0,1-1 0,3-6 0,0 2 0,0-2 0,-3 3 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1:41.377"/>
    </inkml:context>
    <inkml:brush xml:id="br0">
      <inkml:brushProperty name="width" value="0.025" units="cm"/>
      <inkml:brushProperty name="height" value="0.025" units="cm"/>
    </inkml:brush>
  </inkml:definitions>
  <inkml:trace contextRef="#ctx0" brushRef="#br0">172 1 8191,'-7'0'0,"0"0"5063,-7 3-5063,5-2 2818,-7 2-2818,8-3 1719,-3 0-1719,-2 3 6784,4-2-6784,-14 9 0,17-6 0,-13 7 0,14-7 0,-5 5 0,3-4 0,3 5 0,1-3 0,3 7 0,0-5 0,3 10 0,-3-10 0,7 5 0,-3-10 0,3 8 0,0-6 0,3 10 0,-2-8 0,8 3 0,-8-4 0,15 0 0,-17 0 0,19 0 0,-18 0 0,18-3 0,-15 3 0,18-3 0,-14 0 0,18-1 0,-18-3 0,24 0 0,-23 0 0,24-6 0,-26 4 0,22-17 0,-24 13 0,21-20 0,-26 14 0,13-12 0,-18 13 0,6-6 0,-7 10 0,0-7 0,0 7 0,0-4 0,0 4 0,0-3 0,0 2 0,-3 1 0,-1 4 0,0 0 0,-3 2 0,3-2 0,-3 0 0,0 2 0,0-2 0,0 3 0,0 0 0,-4 0 0,3 0 0,-2 0 0,3 0 0,0 0 0,0 0 0,-4 0 0,3 3 0,-8-2 0,10 6 0,-13 0 0,14-2 0,-9 7 0,7-7 0,3 12 0,-2-12 0,5 14 0,-2-13 0,3 10 0,0-8 0,0 9 0,0-8 0,6 7 0,-4-5 0,7 1 0,-5-2 0,6 3 0,-2-7 0,2 10 0,-3-11 0,3 5 0,-2-6 0,8 5 0,-7-7 0,4 4 0,-6-6 0,6 0 0,-4 0 0,26 0 0,-19-3 0,38-4 0,-37 2 0,18-4 0,-6-1 0,15-17 0,-8 12 0,18-26 0,-43 37 0,28-34 0,-29 34 0,9-28 0,-15 26 0,-1-13 0,-3 11 0,0-2 0,0 3 0,-6 0 0,4 0 0,-7 3 0,5 1 0,-3-1 0,0 4 0,-1-3 0,1 3 0,3 3 0,4 1 0,4 3 0,6 0 0,1 3 0,0 1 0,5 4 0,-10-4 0,6-4 0,-1 12 0,-3-12 0,18 26 0,-16-23 0,19 22 0,-14-9 0,3 0 0,-4 0 0,-10-15 0,2 3 0,-5-4 0,5 0 0,-5 0 0,5-3 0,-5 2 0,5-5 0,-5 6 0,5-7 0,-2 4 0,3-4 0,0 0 0,3 0 0,-2 0 0,8 0 0,-7 0 0,20-4 0,-19 4 0,22-10 0,-22 9 0,9-12 0,-14 9 0,4-3 0,-8 0 0,2 7 0,-3-4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6.496"/>
    </inkml:context>
    <inkml:brush xml:id="br0">
      <inkml:brushProperty name="width" value="0.025" units="cm"/>
      <inkml:brushProperty name="height" value="0.025" units="cm"/>
    </inkml:brush>
  </inkml:definitions>
  <inkml:trace contextRef="#ctx0" brushRef="#br0">1 1 8191,'0'7'0,"3"22"4921,-3-16-4921,4 16-2085,-4-19 2085,0-2 2156,0 3-2156,3 21 0,-3-18 0,10 50 0,-9-49 0,6 24-2804,-4 6 2804,-3-28 3112,4 28-3112,-1-35 0,-3-2 0,4 3 0,-4-1 4654,0-2-4654,0 8 0,0-7 0,3 5 0,-2 21 0,2-20 0,0 46 0,-2-48 0,2 29 0,-3-32 6430,0 10-6430,3-16 0,-2 0 0,2-8 0,-3-3 0,0 0 0,0-13 0,0 10-6784,0-35 6784,0 32-4537,0-59 4537,0 54-3034,0-73 3034,0 73 0,0-68 0,-4 52 0,1-43 0,-1 43 0,0-23 0,4 45 3034,-3-23-3034,2 32 4537,-2-5-4537,3 15 6784,0 0-6784,0 3 0,0-2 0,3 3 0,-2-4 0,2 9 0,-3-6 0,0 22 0,0-20 0,3 7 0,-2-6 0,2 5 0,-3-1 0,0 6 0,0-15 0,0-4 0,0-5 0,0-6 0,0 3 0,0 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17.097"/>
    </inkml:context>
    <inkml:brush xml:id="br0">
      <inkml:brushProperty name="width" value="0.025" units="cm"/>
      <inkml:brushProperty name="height" value="0.025" units="cm"/>
    </inkml:brush>
  </inkml:definitions>
  <inkml:trace contextRef="#ctx0" brushRef="#br0">0 211 24575,'0'-7'0,"3"0"0,-2 0 0,5 0 0,-5-1 0,2 1 0,0 0 0,4-15 0,1 11 0,5-24 0,-5 25 0,2-10 0,-6 13 0,2 3 0,-5-2 0,5 2 0,-2-3 0,0 0 0,6 0 0,-9 0 0,8 0 0,-5 3 0,3 1 0,0 3 0,0 0 0,0 3 0,0 1 0,-3 3 0,3 0 0,-4 4 0,11 9 0,-6-6 0,12 18 0,-12-18 0,24 32 0,-23-29 0,31 37 0,-32-41-6784,30 35 6784,-30-36-3360,33 27 3360,-36-29-1150,26 13 1150,-25-18 0,7 2 0,-6-7 4551,0 0-4551,-3-4 4465,2 4-4465,-5-7 2278,8 0-2278,-7 0-1696,14-10 0,-14 12 0,7-5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281"/>
    </inkml:context>
    <inkml:brush xml:id="br0">
      <inkml:brushProperty name="width" value="0.025" units="cm"/>
      <inkml:brushProperty name="height" value="0.025" units="cm"/>
    </inkml:brush>
  </inkml:definitions>
  <inkml:trace contextRef="#ctx0" brushRef="#br0">0 14 24575,'23'-4'0,"0"-2"0,-16 5 0,4-2 0,-4 3 0,6 0 0,-1 0 0,45 0 0,-36 0 0,59 0 0,-57 3-6784,71 4 6784,-60 1-2269,22 1 1,-1-1 2268,-30-2-1517,30 5 0,-2 0 1517,-32-5-322,66 17 322,-66-11 1487,16-1-1487,-20-1 0,-10-6 3214,3 3-3214,-2-3 5203,2 2-5203,-3-5 0,0 5 870,0-2-870,6 7 0,-4-4 3158,4 4-3158,19 18 745,-22-13-745,24 22 0,1 2 0,-22-18 0,23 34 0,1 0 0,-23-35 0,16 41 0,0 1 0,-17-38 0,12 34 0,2 4 0,-9-24 0,8 29 0,-1 1 0,-10-25 0,10 35 0,-2-5 0,-14-45 0,8 43 0,1-1 0,-9-44 0,5 40 0,-2 1 0,-6-39 0,4 30 0,-1 0 0,-5-27 0,3 26 0,0 1 0,-3-28 0,0 26 0,-1-2 0,-3-34 0,0 67 0,0-69 0,0 51 0,0-55 0,0 46 0,0-48-6784,0 42 6784,0-42-3026,0 48 3026,0-46 0,3 55 0,-2-55-640,2 47 640,-3-50 0,0 27 0,0-29 4968,3 3-4968,-6-10 4254,3-3-4254,-4-3 1228,-3 2-1228,3-5 0,0 5 0,1-2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3:23.786"/>
    </inkml:context>
    <inkml:brush xml:id="br0">
      <inkml:brushProperty name="width" value="0.025" units="cm"/>
      <inkml:brushProperty name="height" value="0.025" units="cm"/>
    </inkml:brush>
  </inkml:definitions>
  <inkml:trace contextRef="#ctx0" brushRef="#br0">1 54 8191,'4'8'0,"2"-4"5063,-2 5-5063,3-4 0,0 8 0,0-8 0,-3 5 2818,8 6-2818,-3 1 1719,5 4-1719,5 15 0,9 12 0,-7-7 0,21 33 0,-31-55 0,8 20 0,-13-35 0,-2 5 0,0-4 0,2 5 0,-2-3 0,3 4 0,0-7 0,-3 9 0,9 1 0,-5 2 0,19 14 0,-14-16-2608,22 18 2608,-27-21-323,33 21 323,-33-22 0,27 10 0,-25-16 5333,12-1-5333,-13-3 0,16-12 0,-14 6-2800,30-42 2800,-32 33-2070,18-31 1,-1-2 2069,-15 27-1517,15-38 0,2-1 1517,-16 35-67,9-22 1,2-1 66,-2 14 2967,4-11-2967,4 2 0,-19 25 4438,18-27-4438,-15 27 0,-2-5 0,-6 17 0,-8 6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9:50.938"/>
    </inkml:context>
    <inkml:brush xml:id="br0">
      <inkml:brushProperty name="width" value="0.025" units="cm"/>
      <inkml:brushProperty name="height" value="0.025" units="cm"/>
    </inkml:brush>
  </inkml:definitions>
  <inkml:trace contextRef="#ctx0" brushRef="#br0">172 1 24575,'0'7'0,"0"0"0,0 0 0,0 0 0,0 0 0,0 7 0,0-5-6784,-3 23 6784,2-20-1151,-8 36 1151,4-32 0,-9 43 0,6-42 0,1 22 0,1-34 0,5 5 0,-2-7 0,3 5 0,-3-1 0,2 3 0,-5-2 0,5 2 0,-12 23 0,11-20 0,-17 42 0,16-42 0,-16 41 0,17-40 6214,-14 34-6214,15-37 1721,-9 19-1721,9-21 0,-5 7 0,5-8 0,-5-1 0,5-7 0,-2-4 0,3-3 0,0-9 0,0 7 0,3-26 0,1 17 0,3-22 0,0 23 0,6-30 0,-7 33-6784,12-46 6784,-12 47-3402,13-47 3402,-13 46-844,6-22 844,-11 29 0,2 0 0,0 0 4681,-2 0-4681,5-3 0,-5 2 4671,5-2-4671,-2-3 0,0 4 0,2-10 0,-5 10 1678,5-7-1678,-5 8 0,2-2 0,-3 3 0,0 0 0,3 3 0,-2-2 0,2 5 0,-3-2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49:51.702"/>
    </inkml:context>
    <inkml:brush xml:id="br0">
      <inkml:brushProperty name="width" value="0.025" units="cm"/>
      <inkml:brushProperty name="height" value="0.025" units="cm"/>
    </inkml:brush>
  </inkml:definitions>
  <inkml:trace contextRef="#ctx0" brushRef="#br0">1 317 24575,'3'-4'0,"1"-9"0,3 11 0,-3-10 0,2 8 0,-2-3 0,0 0 0,5-7 0,-4 9 0,14-23 0,-9 20-6784,21-30 6784,-20 27-4537,28-27 4537,-28 30 0,27-26 0,-27 27 0,24-22 0,-25 22 0,16-11 0,-18 13 4537,5-5-4537,-6 6 6784,0 1-6784,1 6 0,-5 1 0,4 3 0,-7 0 0,7 0 0,-7 1 0,10 5 0,-9-4 0,12 20 0,-12-18 0,12 28 0,-12-28 0,12 34 0,-8-32 0,8 42 0,-5-42 0,5 33 0,-8-36 0,7 26 0,-10-25 0,10 18 0,-10-20 0,4 4 0,-6-9 0,0-1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2"/>
    </inkml:context>
    <inkml:brush xml:id="br0">
      <inkml:brushProperty name="width" value="0.025" units="cm"/>
      <inkml:brushProperty name="height" value="0.025" units="cm"/>
    </inkml:brush>
  </inkml:definitions>
  <inkml:trace contextRef="#ctx0" brushRef="#br0">98 118 24575,'0'25'0,"0"-12"0,3 17 0,-6 61 0,0 7-8503,4-34 8503,-3 37 0,-3-11 0,3-71 1719,1-5-1719,-8 72 0,5-44-2269,0 41 1,1 2 2268,0-33 0,2 12 0,-1 14 0,1-14-87,0-14 87,2 19 0,-1 19 0,1-20 0,0-26 0,4 56 0,1 2 0,-5-52 0,3 37 0,1 3 4494,-4-27-4494,2 14 0,0-4 0,-2-32 0,3 19 0,0-3 6719,-2-34-6719,6 64 195,-7-70-195,5 50 0,-5-40 0,2 22 0,-3-8 0,0-5 0,0-7 0,-6 9 0,4-25 0,-7 31 0,9-28 0,-9 31 0,8-30 0,-5 12 0,6-21 0,-3 4 0,2-3 0,-2 3 0,3 2 0,-3-7 0,0 16 0,-1-16 0,1 14 0,3-12 0,0 3 0,0-4 0,0 1 0,0-1 0,-3 4 0,2-3 0,-2 8 0,3-7 0,-3 11 0,3-11 0,-3 7 0,3-8 0,0 6 0,0-6 0,0 3 0,0-4 0,-3-2 0,2 2 0,-2-3 0,3 4 0,0 0 0,0-1 0,0 1 0,-3-4 0,3 3 0,-3-2 0,3 2 0,0 1 0,2-3 0,5-1 0,0-3 0,2 0 0,-2 0 0,2 0 0,-2-3 0,9 2 0,-9-2 0,26 0 0,-22 3-6784,33-6 6784,-33 5 0,44-5 0,-8 6 0,-1-6-4537,21 2 4537,-54 1-3034,51-3 3034,-50 5 0,61-2 0,-58 3 0,44 0 0,-30 0 0,29 0 0,-22 0 0,36 0 0,-57 0 1382,56 0-1382,-58 0 3080,55 0-3080,-54 0-311,32 0 311,-36 0 5081,17 0-5081,-19 0 3379,16 0-3379,-17 0 1131,6 0-1131,-9 0 601,-2-3-601,-1 0 12,-3-4-12,0 1 0,3 2 0,-3-1 0,6-10 0,-5 5 0,5-34 0,-6 31-6784,6-74 6784,-5 67-2269,0-41 1,1 0 2268,-2 36-273,0-25 0,0-3 273,0 15-1427,0-18 1,0-1 1426,0 11 0,0-24 0,0 5 0,0 40 0,0-39 0,0 0 0,0 40-686,0-49 1,0-4 685,0 39 0,0-34 0,0 1 0,0 40 0,0-29 0,0 1 0,0 31 389,0-31 1,0-1-390,0 32-345,0-61 345,0 66 1156,-3-73-1156,2 65 0,-1-21 0,1 1 0,1 24 0,-3-58 0,2 61-901,-4-69 901,1 73 2305,0-68-2305,1 64 0,3-45 0,0 51 0,0-34 0,0 40 0,-3-38 0,3 39 1516,-3-30-1516,3 28 0,0-26 0,0 25 0,0-27 0,0 31 4409,0-14-4409,0 0 0,0 13 0,0-38 0,0 33 0,0-31 0,0 34 6591,0-17-6591,-3 7 568,2 5-568,-2-6 13,0 20-13,3-8 0,-3 8 0,3-6 0,0 4 0,-3 2 0,2-1 0,-2 1 0,0 0 0,-1 2 0,1-1 0,-3 2 0,2-2 0,-2 3 0,-1-3 0,1 3 0,-1-3 0,-3 3 0,3 0 0,-8 0 0,7 0 0,-22-3 0,19 2 0,-37-5 0,36 6 0,-41-6 0,37 2 0,-38-2 0,33 2 0,-40-2 0,42 6 0,-49-6 0,53 5 0,-50-2 0,49 3 0,-44-2 0,44 1 0,-37-5 0,41 5 0,-30-2 0,32 1 0,-20-2 0,18 0 0,-10 2 0,11-1 0,-7 2 0,13-5 0,-15 5 0,14-1 0,-24-1 0,19 2 0,-16-2 0,19 3 0,-19 0 0,17 0 0,-23 0 0,24 0 0,-18 0 0,18 0 0,-12 0 0,13 0 0,-8 3 0,9-2 0,-5 5 0,4-6 0,-1 3 0,5 0 0,-5-2 0,8 5 0,-8-5 0,6 1 0,-1 1 0,1-2 0,3 2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3"/>
    </inkml:context>
    <inkml:brush xml:id="br0">
      <inkml:brushProperty name="width" value="0.025" units="cm"/>
      <inkml:brushProperty name="height" value="0.025" units="cm"/>
    </inkml:brush>
  </inkml:definitions>
  <inkml:trace contextRef="#ctx0" brushRef="#br0">1 479 24575,'3'-4'0,"3"-2"0,1 5 0,0-4 0,-1 4 0,6-11 0,-3 7 0,26-21 0,-24 19 0,47-36 0,-43 33 0,52-39 0,-51 37-6784,52-32 6784,-51 34-1753,47-28 1753,-51 27-759,39-18 759,-40 20 0,23-11 0,-26 15 0,3-7 0,2 6 0,-2-7 5540,4 5-5540,-1-7 2454,-8 14-2454,3-8 1302,-4 6-1302,1-1 0,-1 1 0,1 3 0,-1 0 0,-2-3 0,4 3 0,-3-3 0,13 0 0,-10 2 0,19-2 0,-21 0 0,29 0 0,-27-1 0,30 1 0,-28 3 0,28-3 0,-27 3 0,27-6 0,-28 5 0,28-2 0,-27 3 0,12 0 0,7-2 0,-18-2 0,35 0 0,-16 1 0,-3 3 0,22-2 0,-35 1 0,38-2 0,-38 3 0,38 0 0,-41 0 0,26 0 0,-29 0 0,17 0 0,-16 0 0,16 0 0,-17 0 0,18 0 0,-18 0 0,17 0 0,-17 0 0,9 0 0,-11 0 0,3 0 0,-4 0 0,0 0 0,1 3 0,-1-2 0,1 2 0,-1-3 0,1 0 0,-4 3 0,3-3 0,-5 6 0,2-5 0,-3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772"/>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4"/>
    </inkml:context>
    <inkml:brush xml:id="br0">
      <inkml:brushProperty name="width" value="0.025" units="cm"/>
      <inkml:brushProperty name="height" value="0.025" units="cm"/>
    </inkml:brush>
  </inkml:definitions>
  <inkml:trace contextRef="#ctx0" brushRef="#br0">619 1 24575,'-6'3'0,"-12"15"0,5-9 0,-6 10-1261,10-12 1261,5-1 412,-11 3-412,-17 20 208,10-12-208,-46 37 0,53-41 0,-53 37 0,46-33 0,-54 35 0,51-33-6143,-38 22 6143,53-35 0,-8 9 0,0-6 0,12-3 0,-21 14 0,12-11 0,1 7 0,0-4 6784,12-4-6784,-7 1 0,6-5 0,-4 5 0,6-8 0,5 2 0,0-7 0,5 1 0,12-20 0,-10 15 0,41-39 0,-38 35 0,55-46 0,-53 44 0,39-33 0,-42 38-6784,26-23 6784,-26 25 0,11-14-561,-3 9 561,-11 4 0,14-10 0,-17 10 0,-1 2 0,-3 3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5"/>
    </inkml:context>
    <inkml:brush xml:id="br0">
      <inkml:brushProperty name="width" value="0.025" units="cm"/>
      <inkml:brushProperty name="height" value="0.025" units="cm"/>
    </inkml:brush>
  </inkml:definitions>
  <inkml:trace contextRef="#ctx0" brushRef="#br0">113 0 24575,'0'10'0,"-3"3"0,2-2 0,-2 1 0,3-5 0,0 5 0,0-4 0,-3 25 0,3-21 0,-3 33 0,3-34 0,-3 33 0,2-29 0,-2 24 0,3-26 0,-3 17 0,3-21 0,-6 24 0,5-23 0,-5 32 0,5-30 0,-4 44 0,4-42 0,-5 48 0,5-49 0,-2 20 0,0 6 0,3-25 0,-6 60 0,2-53 0,-2 49 0,2-51 0,-2 43 0,5-48 0,-2 42 0,3-44 0,0 41 0,0-40 0,0 52 0,0-50 0,3 53 0,-2-54 0,2 57 0,-3-30 0,0 7 0,3 9 0,-2-45 0,1 30 0,-2-33 0,0 27 0,0-25 0,3 25 0,-2-27 0,2 36 0,-3-29 0,3 44 0,-3-44 0,3 37 0,-3-41 0,0 33 0,0-31 0,0 10 0,0-14 0,0-4 0,0 1 0,0 3 0,0-3 0,0 2 0,0 7 0,0-8 0,0 20 0,0-19 0,0 24 0,0-23 0,0 23 0,0-23 0,0 22 0,0-21 0,0 10 0,0-12 0,0 16 0,0-11 0,0 13 0,0-20 0,-3 9 0,3-5 0,-3 2 0,3-4 0,0-2 0,0 0 0,0 2 0,0-2 0,0 12 0,0-11 0,0 14 0,0-14 0,0 16 0,0-15 0,-3 18 0,2-18 0,-5 15 0,6-15 0,-3 12 0,0-13 0,2 10 0,-2-10 0,0 11 0,2-11 0,-2 10 0,3-10 0,-2 16 0,1-14 0,-2 11 0,3-14 0,0 9 0,0-8 0,0 4 0,-3-8 0,2 2 0,-2-3 0,3 4 0,0-1 0,0 1 0,0 2 0,-3 2 0,3 2 0,-3-6 0,3-1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6"/>
    </inkml:context>
    <inkml:brush xml:id="br0">
      <inkml:brushProperty name="width" value="0.025" units="cm"/>
      <inkml:brushProperty name="height" value="0.025" units="cm"/>
    </inkml:brush>
  </inkml:definitions>
  <inkml:trace contextRef="#ctx0" brushRef="#br0">175 609 24575,'0'-6'0,"6"-15"-9831,-2 2 8341,6-4 3210,-4 8-1720,-2 9 1864,2-1-1864,-6 1 0,3-1 0,6-16 0,-4 15 6313,16-36-6313,-10 30 0,19-46 0,-17 40 0,20-35 0,-27 44 0,28-38 0,-26 36 0,28-37 0,-30 39 0,26-30 0,-28 31 0,30-29 0,-29 29 1424,21-10-1424,-24 13 0,9 4 0,-10 3 0,2 3 0,-6 1 0,-4 16 0,0-9 0,-11 31 0,9-27 0,-30 41 0,30-42-6784,-47 48 6784,46-49-4537,-61 52 4537,55-50-1517,-25 19 0,-1 0 1517,26-23-292,-23 19 0,-1 1 292,21-18 2705,-43 35-2705,47-37 4085,-9 12-4085,24-22 6108,3 2-6108,4-6 1942,-1-6-1942,-2 1 0,2 2 0,9-26 0,-9 22 0,37-62 0,-33 55-3343,22-28 1,0 0 3342,-17 28-2269,22-29 1,1 1 2268,-22 29-1517,22-22 0,0 0 1517,-24 25-1449,41-37 1449,-44 40 2316,21-19-2316,-23 23 0,3-9 3463,-9 18-3463,-3-3 5178,-3 4-5178,2 2 4847,-1-2-4847,-1-1 0,-10 21 0,-10 19 0,4-13 0,-32 52 0,35-66-3392,-15 24 0,0 0 3392,15-22-4537,-44 49 4537,46-53-2582,-43 39 2582,49-42 0,-27 25 0,29-30 0,-7 12 3258,13-17-3258,4 2 4871,2-3-4871,-2-3 5774,2 2-5774,-3-10 0,4 8 0,5-31 0,-4 25 0,1-21 0,8-5 0,-10 18 0,19-36 0,-17 40 0,20-34 0,-16 35 0,18-35 0,-20 36 0,19-30 0,-23 31 0,21-29 0,-19 18 0,4-3 0,-7 3 0,-6 14 0,0-2 0,0 2 0,0 4 0,0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7"/>
    </inkml:context>
    <inkml:brush xml:id="br0">
      <inkml:brushProperty name="width" value="0.025" units="cm"/>
      <inkml:brushProperty name="height" value="0.025" units="cm"/>
    </inkml:brush>
  </inkml:definitions>
  <inkml:trace contextRef="#ctx0" brushRef="#br0">20 1 24575,'3'4'0,"-2"1"0,2-1 0,-1 0 0,-1 2 0,2 0 0,-3 1 0,0 3 0,0-4 0,0 7 0,-3-8 0,-1 13 0,-2-16 0,2 9 0,-2-10 0,6-1 0,-6 0 0,5-6 0,-2 2 0,3-2 0,0-1 0,0 1 0,0-1 0,0 1 0,0-1 0,0 1 0,3-1 0,-2 1 0,4 0 0,-4-1 0,5 3 0,-2 2 0,2 2 0,-2 3 0,-2 0 0,1 1 0,-2 2 0,2-3 0,-3 4 0,0 2 0,0-1 0,0 1 0,-3-2 0,-1-1 0,-2-2 0,-1-1 0,4-3 0,0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8"/>
    </inkml:context>
    <inkml:brush xml:id="br0">
      <inkml:brushProperty name="width" value="0.025" units="cm"/>
      <inkml:brushProperty name="height" value="0.025" units="cm"/>
    </inkml:brush>
  </inkml:definitions>
  <inkml:trace contextRef="#ctx0" brushRef="#br0">0 7 24575,'7'0'0,"2"0"0,-2 0 0,3 0 0,-4 0 0,1 0 0,-1 0 0,3 0 0,-1 0 0,12-3 0,-10 2 0,16-2 0,-14 3 0,4 0 0,7 0 0,-13 0 0,29 0 0,-17 0 0,4 0 0,1 0 0,-18 0 0,6 0 0,-9 0 0,1 0 0,-1 0 0,1 0 0,-1 0 0,0 0 0,1 0 0,-6 0 0,1 0 0,-5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79"/>
    </inkml:context>
    <inkml:brush xml:id="br0">
      <inkml:brushProperty name="width" value="0.025" units="cm"/>
      <inkml:brushProperty name="height" value="0.025" units="cm"/>
    </inkml:brush>
  </inkml:definitions>
  <inkml:trace contextRef="#ctx0" brushRef="#br0">41 11 24575,'3'-2'0,"3"1"0,-2-2 0,2 3 0,1 0 0,-4 3 0,0 1 0,-3 2 0,0 1 0,0-1 0,0 1 0,0-1 0,0 1 0,0 0 0,-3-1 0,0 4 0,-4-3 0,0 2 0,1-5 0,-1 2 0,1-5 0,-1 2 0,1-3 0,2-3 0,-2 2 0,5-5 0,-2 3 0,1-4 0,1 1 0,-2-9 0,3 6 0,3-6 0,-3 9 0,9-4 0,-5 6 0,3-5 0,-1 9 0,-3-6 0,4 5 0,-1-2 0,1 3 0,-4 3 0,-3 1 0,-1-1 0,-2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0"/>
    </inkml:context>
    <inkml:brush xml:id="br0">
      <inkml:brushProperty name="width" value="0.025" units="cm"/>
      <inkml:brushProperty name="height" value="0.025" units="cm"/>
    </inkml:brush>
  </inkml:definitions>
  <inkml:trace contextRef="#ctx0" brushRef="#br0">0 20 24575,'7'0'0,"-1"0"0,1 0 0,-1 0 0,1 0 0,5 0 0,-4 0 0,21 0 0,-18 0 0,30 0 0,-30 0 0,24-3 0,-25 2 0,22-5 0,-22 6 0,19-3 0,-20 3 0,9 0 0,-11 0 0,2-3 0,-2 2 0,-1-2 0,1 3 0,-1 0 0,1 0 0,-1 0 0,-2 0 0,-1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1"/>
    </inkml:context>
    <inkml:brush xml:id="br0">
      <inkml:brushProperty name="width" value="0.025" units="cm"/>
      <inkml:brushProperty name="height" value="0.025" units="cm"/>
    </inkml:brush>
  </inkml:definitions>
  <inkml:trace contextRef="#ctx0" brushRef="#br0">34 7 24575,'3'-4'0,"1"1"0,-1 6 0,3 1 0,-5 2 0,2 1 0,-3-1 0,0 1 0,0 0 0,0-1 0,0 1 0,-3-4 0,2 3 0,-5 1 0,2-3 0,-5 8 0,4-8 0,-3 3 0,4-4 0,-3-3 0,4-3 0,0-1 0,6-2 0,0-1 0,4 4 0,-1 0 0,1 3 0,-1 0 0,-2 3 0,2-2 0,-6 4 0,3-1 0,-6 0 0,0-1 0,-1 0 0,1-3 0,3 3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2"/>
    </inkml:context>
    <inkml:brush xml:id="br0">
      <inkml:brushProperty name="width" value="0.025" units="cm"/>
      <inkml:brushProperty name="height" value="0.025" units="cm"/>
    </inkml:brush>
  </inkml:definitions>
  <inkml:trace contextRef="#ctx0" brushRef="#br0">1 39 24575,'12'0'0,"-4"0"0,4 0 0,-5 0 0,-1 0 0,1 0 0,-4-3 0,17 2 0,-12-2 0,27 3 0,-25 0 0,31-2 0,-30 1 0,33-5 0,-33 5 0,13-2 0,2 1 0,3-2 0,2 0 0,4 2 0,-26 2 0,18-3 0,-18 2 0,9-2 0,-11 3 0,-4 0 0,-4 0 0,-2 3 0,-3-2 0,5 2 0,-2-3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3"/>
    </inkml:context>
    <inkml:brush xml:id="br0">
      <inkml:brushProperty name="width" value="0.025" units="cm"/>
      <inkml:brushProperty name="height" value="0.025" units="cm"/>
    </inkml:brush>
  </inkml:definitions>
  <inkml:trace contextRef="#ctx0" brushRef="#br0">641 1 24575,'0'7'0,"-3"-4"0,3 3 0,-6-5 0,5 5 0,-2-3 0,0 1 0,0 5 0,-4-5 0,0 8 0,1-4 0,-4 7 0,3-10 0,-5 16 0,4-18 0,-13 26 0,12-22 0,-24 29 0,25-26 0,-38 35 0,35-33 0,-21 18 0,7-9 0,9-5 0,-42 36 0,8-9 0,4-1 0,-7 3 0,42-35 0,-25 23 0,27-24 0,-13 13 0,15-15 0,-8 8 0,7-10 0,-8 10 0,12-11 0,-5 6 0,5-7 0,-2 3 0,2-2 0,-2 3 0,9-4 0,-6 0 0,6-3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4.97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4"/>
    </inkml:context>
    <inkml:brush xml:id="br0">
      <inkml:brushProperty name="width" value="0.025" units="cm"/>
      <inkml:brushProperty name="height" value="0.025" units="cm"/>
    </inkml:brush>
  </inkml:definitions>
  <inkml:trace contextRef="#ctx0" brushRef="#br0">628 0 24575,'-3'4'0,"3"2"0,-15 9 0,9-8 0,-6 10 0,6-13 0,2 2 0,-2 1 0,2 0 0,-14 8 0,15-6 0,-35 21 0,29-20 0,-41 29 0,40-28 0,-19 10 0,5-1 0,15-12 0,-41 27 0,44-24 0,-41 24 0,39-27 0,-28 21 0,27-26 0,-21 23 0,11-13 0,-1 3 0,-1 2 0,13-13 0,-8 10 0,9-10 0,-5 6 0,7-6 0,-4 4 0,6-2 0,-4-3 0,4 1 0,-3-1 0,2 0 0,-3 5 0,1-5 0,-1 2 0,4 0 0,-3-2 0,2 0 0,1 1 0,-3-4 0,2 5 0,0-2 0,-1-1 0,7 0 0,-5-3 0,6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5"/>
    </inkml:context>
    <inkml:brush xml:id="br0">
      <inkml:brushProperty name="width" value="0.025" units="cm"/>
      <inkml:brushProperty name="height" value="0.025" units="cm"/>
    </inkml:brush>
  </inkml:definitions>
  <inkml:trace contextRef="#ctx0" brushRef="#br0">434 1 8191,'-3'4'0,"3"1"5063,-12 8-5063,7-4 0,-7 6 2818,2-6-2818,6-1-2818,-14 7 2818,15-7 2034,-23 16-2034,22-14 0,-22 17 0,17-18 0,-13 12 0,11-10 0,-10 11 0,12-14 0,-15 19 0,15-24 5544,-3 15-5544,6-17 0,5 5 3743,-4-6-3743,4 6 0,-5-5 0,5 5 0,-5-3 0,3 4 0,-4-3 0,-5 10 0,7-8 0,-13 15 0,13-16 0,-5 7 0,2-5 0,3 0 0,-7 5 0,8-4 0,-8 4 0,7-5 0,-4 6 0,5-6 0,-4 6 0,3-3 0,-1 0 0,0-1 0,2-5 0,-3 5 0,4-5 0,-3 3 0,5-4 0,-2-3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6"/>
    </inkml:context>
    <inkml:brush xml:id="br0">
      <inkml:brushProperty name="width" value="0.025" units="cm"/>
      <inkml:brushProperty name="height" value="0.025" units="cm"/>
    </inkml:brush>
  </inkml:definitions>
  <inkml:trace contextRef="#ctx0" brushRef="#br0">372 1 24575,'0'6'0,"0"1"0,-3 0 0,3-1 0,-3 1 0,0-1 0,2 1 0,-5-3 0,3 7 0,-1-6 0,-5 17 0,5-17 0,-9 22 0,6-21 0,-8 24 0,7-23 0,-2 10 0,-4-1 0,11-7 0,-24 21 0,21-20 0,-21 20 0,18-21 0,-15 24 0,18-23 0,-17 20 0,20-21 0,-18 18 0,13-15 0,-8 13 0,6-11 0,0-1 0,-2 9 0,7-13 0,-10 12 0,11-13 0,-9 7 0,9-7 0,-5 4 0,6-5 0,-1-1 0,-2 1 0,5 0 0,1-4 0,4-3 0,2-3 0,1-1 0,-4 1 0,0 3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7"/>
    </inkml:context>
    <inkml:brush xml:id="br0">
      <inkml:brushProperty name="width" value="0.025" units="cm"/>
      <inkml:brushProperty name="height" value="0.025" units="cm"/>
    </inkml:brush>
  </inkml:definitions>
  <inkml:trace contextRef="#ctx0" brushRef="#br0">503 1 24575,'-3'6'0,"0"4"0,-1-3 0,-2 0 0,6-1 0,-6-3 0,5 4 0,-8 5 0,5-7 0,-12 22 0,8-20 0,-13 26 0,15-24 0,-23 27 0,22-25 0,-35 34 0,30-34 0,-38 46 0,38-43 0,-18 19 0,8-7 0,12-17 0,-23 32 0,24-31 0,-18 20 0,21-21 0,-14 18 0,9-8 0,0 1 0,2-5 0,0 1 0,7-8 0,-19 19 0,10-8 0,-3 1 0,2-4 0,11-10 0,-4-2 0,7-1 0,-2-6 0,4-1 0,-1 1 0,-3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8"/>
    </inkml:context>
    <inkml:brush xml:id="br0">
      <inkml:brushProperty name="width" value="0.025" units="cm"/>
      <inkml:brushProperty name="height" value="0.025" units="cm"/>
    </inkml:brush>
  </inkml:definitions>
  <inkml:trace contextRef="#ctx0" brushRef="#br0">461 1 24575,'-3'9'0,"-1"-5"0,1 5 0,-3-5 0,5 2 0,-5-2 0,0 11 0,-2-9 0,-4 18 0,5-19 0,-9 19 0,5-12 0,-13 19 0,11-18-6784,-20 25 6784,23-30 0,-29 34 0,8-8-3359,2-4 3359,2-3 0,14-12 0,5-9 5120,-13 18-5120,15-15 0,-11 12 0,12-13 5023,-4 7-5023,5-8 0,-5 6 0,8-6 0,-11 6 0,11-6 0,-8 5 0,5-7 0,-2 6 0,2-6 0,-5 7 0,5-7 0,-6 6 0,7-6 0,-3 1 0,2 0 0,0-2 0,2-3 0,4 1 0,-1-8-1696,8 0 0,-8 1 0,5-1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89"/>
    </inkml:context>
    <inkml:brush xml:id="br0">
      <inkml:brushProperty name="width" value="0.025" units="cm"/>
      <inkml:brushProperty name="height" value="0.025" units="cm"/>
    </inkml:brush>
  </inkml:definitions>
  <inkml:trace contextRef="#ctx0" brushRef="#br0">448 1 24575,'4'2'0,"-4"-1"0,-1 5 0,-5-5 0,5 5 0,-4-3 0,4 4 0,-11 8 0,7-6 0,-16 18 0,15-17 0,-17 19 0,20-19 0,-29 32 0,23-33 0,-26 35 0,22-34 0,-6 15 0,-11 6 0,4 1 0,-5-1 0,-5 11 0,26-31 0,-20 25 0,21-24 0,-15 22 0,16-21 0,-8 14 0,10-19 0,2 4 0,-2-8 0,5 5 0,-4-5 0,4 6 0,-2-4 0,0 1 0,2 0 0,-5-4 0,6 3 0,-3-2 0,3-4 0,3 3 0,0-12 0,1 8 0,-1-5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0"/>
    </inkml:context>
    <inkml:brush xml:id="br0">
      <inkml:brushProperty name="width" value="0.025" units="cm"/>
      <inkml:brushProperty name="height" value="0.025" units="cm"/>
    </inkml:brush>
  </inkml:definitions>
  <inkml:trace contextRef="#ctx0" brushRef="#br0">365 1 24575,'-2'6'0,"-2"1"0,0 0 0,1-1 0,0-2 0,3 2 0,-6-3 0,2 7 0,1-3 0,-6 8 0,4-6 0,-7 12 0,5-15 0,-9 23 0,8-22 0,-22 38 0,19-33 0,-13 18 0,9-12 0,6-8 0,-24 31 0,2-8 0,2 2-6784,-1-2 6784,22-28 0,-7 16 0,7-15 0,-2 9 0,5-8 0,1-1 0,0 1 6784,-2-3-6784,6 1 0,-6-4 0,8 2 0,-1-3 0,5-3 0,1 0 0,-4-4 0,3 3 0,-5 2 0,1 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1"/>
    </inkml:context>
    <inkml:brush xml:id="br0">
      <inkml:brushProperty name="width" value="0.025" units="cm"/>
      <inkml:brushProperty name="height" value="0.025" units="cm"/>
    </inkml:brush>
  </inkml:definitions>
  <inkml:trace contextRef="#ctx0" brushRef="#br0">518 1 24575,'0'6'0,"-3"-2"0,2 2 0,-5-3 0,5 4 0,-4-1 0,1 4 0,-3-3 0,-5 14 0,7-11 0,-16 20 0,16-21 0,-23 24 0,22-22 0,-41 42 0,36-38 0,-39 41 0,42-45 0,-32 33 0,31-35-6784,-42 47 6784,39-45-1452,-30 39 1452,33-40 0,-30 35 0,30-33-294,-26 27 294,29-33 0,-12 20 0,11-19 0,-3 14 0,4-17 5920,2 5-5920,4-8 0,1 2 0,2-3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2"/>
    </inkml:context>
    <inkml:brush xml:id="br0">
      <inkml:brushProperty name="width" value="0.025" units="cm"/>
      <inkml:brushProperty name="height" value="0.025" units="cm"/>
    </inkml:brush>
  </inkml:definitions>
  <inkml:trace contextRef="#ctx0" brushRef="#br0">257 1 24575,'-6'12'0,"2"-7"0,-3 7 0,1-8 0,3 5 0,-1-2 0,-2 3 0,-6 8 0,6-8 0,-26 31 0,21-25 0,-20 23 0,23-27 0,-15 21 0,16-25 0,-20 30 0,18-31 0,-12 26 0,13-24 0,-7 13 0,10-15 0,-1 2 0,9-5 0,-2-4 0,5-1 0,-5-4 0,10-16 0,-6 10 0,30-59 0,-20 46 0,30-50 0,-32 57-3790,11-12 3790,-20 21 0,5-1 0,-6 3 0,4-4 0,-1 6 0,1-5 0,5 3 0,-7-1 0,3 3 3790,-11 2-3790,3 8 0,-12 15 0,7-10 0,-5 13 0,-7 9 0,10-20 0,-26 52 0,9-30 0,-16 24 0,12-26 0,6-14 0,10-4 0,10-13 0,0 4 0,6-10 0,2-2 0,-3 0 0,1-1 0,2 1 0,-3-1 0,9-5 0,-7 7 0,4-4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3"/>
    </inkml:context>
    <inkml:brush xml:id="br0">
      <inkml:brushProperty name="width" value="0.025" units="cm"/>
      <inkml:brushProperty name="height" value="0.025" units="cm"/>
    </inkml:brush>
  </inkml:definitions>
  <inkml:trace contextRef="#ctx0" brushRef="#br0">158 0 24575,'-4'7'0,"-2"0"0,6-1 0,-3 1 0,0-1 0,-4 10 0,3-8 0,-2 8 0,3-13 0,2 6 0,-10 7 0,8-3 0,-11 11 0,12-16 0,-9 10 0,6-13 0,-7 19 0,5-21 0,-6 24 0,6-24 0,-6 17 0,9-15 0,-5 5 0,9-5 0,-6-4 0,5 2 0,-2-3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153"/>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4"/>
    </inkml:context>
    <inkml:brush xml:id="br0">
      <inkml:brushProperty name="width" value="0.025" units="cm"/>
      <inkml:brushProperty name="height" value="0.025" units="cm"/>
    </inkml:brush>
  </inkml:definitions>
  <inkml:trace contextRef="#ctx0" brushRef="#br0">67 0 24575,'-3'15'0,"2"-6"0,-5 7 0,5-10 0,-4 1 0,1 5 0,0-4 0,-5 13 0,8-12 0,-8 9 0,8-7 0,-7 8 0,6-8 0,-7 8 0,9-12 0,-3-3 0,3-5 0,3-3 0,-3-1 0,6 4 0,-5-5 0,2 3 0,0-1 0,-3 1 0,3 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5"/>
    </inkml:context>
    <inkml:brush xml:id="br0">
      <inkml:brushProperty name="width" value="0.025" units="cm"/>
      <inkml:brushProperty name="height" value="0.025" units="cm"/>
    </inkml:brush>
  </inkml:definitions>
  <inkml:trace contextRef="#ctx0" brushRef="#br0">40 1 24575,'-4'6'0,"2"4"0,2-3 0,-3 3 0,2-4 0,-2 1 0,0-1 0,-1 4 0,1-3 0,-3 3 0,5-4 0,-5 1 0,6-3 0,-3-2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6"/>
    </inkml:context>
    <inkml:brush xml:id="br0">
      <inkml:brushProperty name="width" value="0.025" units="cm"/>
      <inkml:brushProperty name="height" value="0.025" units="cm"/>
    </inkml:brush>
  </inkml:definitions>
  <inkml:trace contextRef="#ctx0" brushRef="#br0">27 0 24575,'0'7'0,"0"0"0,0-1 0,0 1 0,0-1 0,0 1 0,0-1 0,-3 4 0,2-3 0,-7 12 0,6-11 0,-7 11 0,9-12 0,-3 2 0,3-5 0,0-1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7"/>
    </inkml:context>
    <inkml:brush xml:id="br0">
      <inkml:brushProperty name="width" value="0.025" units="cm"/>
      <inkml:brushProperty name="height" value="0.025" units="cm"/>
    </inkml:brush>
  </inkml:definitions>
  <inkml:trace contextRef="#ctx0" brushRef="#br0">0 0 24575,'0'7'0,"0"-1"0,0 1 0,0 0 0,0-1 0,0 1 0,0-1 0,0-2 0,0-1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8"/>
    </inkml:context>
    <inkml:brush xml:id="br0">
      <inkml:brushProperty name="width" value="0.025" units="cm"/>
      <inkml:brushProperty name="height" value="0.025" units="cm"/>
    </inkml:brush>
  </inkml:definitions>
  <inkml:trace contextRef="#ctx0" brushRef="#br0">20 1 24575,'4'3'0,"-1"0"0,-3 4 0,0 0 0,0-1 0,-3-2 0,2 2 0,-2 0 0,0 2 0,-3 4 0,1-8 0,0 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299"/>
    </inkml:context>
    <inkml:brush xml:id="br0">
      <inkml:brushProperty name="width" value="0.025" units="cm"/>
      <inkml:brushProperty name="height" value="0.025" units="cm"/>
    </inkml:brush>
  </inkml:definitions>
  <inkml:trace contextRef="#ctx0" brushRef="#br0">178 1 8191,'-3'3'0,"3"3"5063,-6-2-5063,5 2 2818,-5-2-2818,6 2 1719,-6-2-1719,5 2 6784,-5 1-6784,2-1 0,1 1 0,-9 5 0,10-4 0,-16 11 0,13-11 0,-13 10 0,10-10 0,-13 16 0,12-17 0,-12 19 0,16-20 0,-10 9 0,14-11 0,-5-1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0"/>
    </inkml:context>
    <inkml:brush xml:id="br0">
      <inkml:brushProperty name="width" value="0.025" units="cm"/>
      <inkml:brushProperty name="height" value="0.025" units="cm"/>
    </inkml:brush>
  </inkml:definitions>
  <inkml:trace contextRef="#ctx0" brushRef="#br0">70 0 8191,'-3'7'0,"-1"5"5063,0-4-5063,-1 7 0,-2 1 0,0-7 0,0 6 0,1-11 2818,3 5-2818,-4 7 0,0-7 1719,4 8-1719,-3-15 6784,5 7-6784,1-9 0,1 0 0,2-3 0,-3-1 0,0 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1"/>
    </inkml:context>
    <inkml:brush xml:id="br0">
      <inkml:brushProperty name="width" value="0.025" units="cm"/>
      <inkml:brushProperty name="height" value="0.025" units="cm"/>
    </inkml:brush>
  </inkml:definitions>
  <inkml:trace contextRef="#ctx0" brushRef="#br0">40 1 8191,'0'6'0,"0"1"5063,0-1-5063,0 1 2818,0-1-2818,0 1 0,-3 8 0,2-6 1719,-7 15-1719,6-12 0,-9 13 0,6-16 6784,-1 8-6784,3-18 0,3 3 0,0-8 0,0 2 0,0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2"/>
    </inkml:context>
    <inkml:brush xml:id="br0">
      <inkml:brushProperty name="width" value="0.025" units="cm"/>
      <inkml:brushProperty name="height" value="0.025" units="cm"/>
    </inkml:brush>
  </inkml:definitions>
  <inkml:trace contextRef="#ctx0" brushRef="#br0">43 1 8191,'0'9'0,"0"-2"3946,0 6-3946,0-6 2940,-3 0-2940,-1 10 0,1-10 0,-6 26 0,4-23 1852,-4 14-1852,5-17 6357,1 3-6357,3-4 1289,-3-2-1289,6-1 0,-6-3 0,6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3"/>
    </inkml:context>
    <inkml:brush xml:id="br0">
      <inkml:brushProperty name="width" value="0.025" units="cm"/>
      <inkml:brushProperty name="height" value="0.025" units="cm"/>
    </inkml:brush>
  </inkml:definitions>
  <inkml:trace contextRef="#ctx0" brushRef="#br0">67 1 24575,'-4'10'0,"-2"-1"0,2-2 0,-2 0 0,-1-1 0,1 1 0,-1-4 0,1 3 0,-4-2 0,6 0 0,-2-1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332"/>
    </inkml:context>
    <inkml:brush xml:id="br0">
      <inkml:brushProperty name="width" value="0.025" units="cm"/>
      <inkml:brushProperty name="height" value="0.025" units="cm"/>
    </inkml:brush>
  </inkml:definitions>
  <inkml:trace contextRef="#ctx0" brushRef="#br0">0 0 24575,'7'0'0,"-1"0"0,-2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4"/>
    </inkml:context>
    <inkml:brush xml:id="br0">
      <inkml:brushProperty name="width" value="0.025" units="cm"/>
      <inkml:brushProperty name="height" value="0.025" units="cm"/>
    </inkml:brush>
  </inkml:definitions>
  <inkml:trace contextRef="#ctx0" brushRef="#br0">93 0 24575,'-7'11'0,"1"15"0,2-18 0,-2 10 0,6-12 0,-6 6 0,2-3 0,-3 15 0,1-15 0,-4 15 0,6-15 0,-5 6 0,6-11 0,-1 2 0,-2-6 0,2 3 0,1-3 0,0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5"/>
    </inkml:context>
    <inkml:brush xml:id="br0">
      <inkml:brushProperty name="width" value="0.025" units="cm"/>
      <inkml:brushProperty name="height" value="0.025" units="cm"/>
    </inkml:brush>
  </inkml:definitions>
  <inkml:trace contextRef="#ctx0" brushRef="#br0">158 1 24575,'-10'23'0,"3"-6"0,1-2 0,3-7 0,-1 1 0,-2-2 0,3 2 0,-1-1 0,-2-2 0,-6 20 0,3-20 0,-18 38 0,17-36 0,-14 22 0,16-22 0,-4 2 0,8-7 0,1-3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6"/>
    </inkml:context>
    <inkml:brush xml:id="br0">
      <inkml:brushProperty name="width" value="0.025" units="cm"/>
      <inkml:brushProperty name="height" value="0.025" units="cm"/>
    </inkml:brush>
  </inkml:definitions>
  <inkml:trace contextRef="#ctx0" brushRef="#br0">46 0 24575,'-10'29'0,"-2"-8"0,11-15 0,-5-3 0,6 4 0,-6-3 0,5 2 0,-5-6 0,5 3 0,-2-3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7"/>
    </inkml:context>
    <inkml:brush xml:id="br0">
      <inkml:brushProperty name="width" value="0.025" units="cm"/>
      <inkml:brushProperty name="height" value="0.025" units="cm"/>
    </inkml:brush>
  </inkml:definitions>
  <inkml:trace contextRef="#ctx0" brushRef="#br0">56 0 24575,'-4'10'0,"-5"6"0,5-5 0,-3 2 0,1-7 0,3 6 0,-4-10 0,1 13 0,2-11 0,-2 3 0,8-7 0,-4-1 0,5-2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8"/>
    </inkml:context>
    <inkml:brush xml:id="br0">
      <inkml:brushProperty name="width" value="0.025" units="cm"/>
      <inkml:brushProperty name="height" value="0.025" units="cm"/>
    </inkml:brush>
  </inkml:definitions>
  <inkml:trace contextRef="#ctx0" brushRef="#br0">20 1 24575,'0'9'0,"0"-1"0,0 1 0,0-2 0,0-1 0,0 1 0,0-1 0,-3 1 0,3 0 0,-3-1 0,0 1 0,2-1 0,-2 1 0,0-4 0,3 3 0,-3-5 0,3 2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09"/>
    </inkml:context>
    <inkml:brush xml:id="br0">
      <inkml:brushProperty name="width" value="0.025" units="cm"/>
      <inkml:brushProperty name="height" value="0.025" units="cm"/>
    </inkml:brush>
  </inkml:definitions>
  <inkml:trace contextRef="#ctx0" brushRef="#br0">37 1 24575,'0'6'0,"-3"7"0,3-2 0,-6 2 0,5-4 0,-5 4 0,3-8 0,-4 15 0,3-14 0,-2 10 0,6-16 0,0 3 0,0-9 0,6 5 0,-5-2 0,2 3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0"/>
    </inkml:context>
    <inkml:brush xml:id="br0">
      <inkml:brushProperty name="width" value="0.025" units="cm"/>
      <inkml:brushProperty name="height" value="0.025" units="cm"/>
    </inkml:brush>
  </inkml:definitions>
  <inkml:trace contextRef="#ctx0" brushRef="#br0">26 1 24575,'0'10'0,"0"3"0,0-6 0,0 2 0,-3-5 0,0 8 0,-1-7 0,-2 10 0,3-10 0,-1 3 0,1-10 0,3 4 0,0-4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1"/>
    </inkml:context>
    <inkml:brush xml:id="br0">
      <inkml:brushProperty name="width" value="0.025" units="cm"/>
      <inkml:brushProperty name="height" value="0.025" units="cm"/>
    </inkml:brush>
  </inkml:definitions>
  <inkml:trace contextRef="#ctx0" brushRef="#br0">0 1 24575,'0'6'0,"0"1"0,0-1 0,0 1 0,0-1 0,0 1 0,0 0 0,0-1 0,0 1 0,3-4 0,1 0 0,2-3 0,-2 0 0,-2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2"/>
    </inkml:context>
    <inkml:brush xml:id="br0">
      <inkml:brushProperty name="width" value="0.025" units="cm"/>
      <inkml:brushProperty name="height" value="0.025" units="cm"/>
    </inkml:brush>
  </inkml:definitions>
  <inkml:trace contextRef="#ctx0" brushRef="#br0">0 0 24575,'7'0'0,"-1"0"0,-2 0 0,-1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3"/>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19:05.498"/>
    </inkml:context>
    <inkml:brush xml:id="br0">
      <inkml:brushProperty name="width" value="0.025" units="cm"/>
      <inkml:brushProperty name="height" value="0.025" units="cm"/>
    </inkml:brush>
  </inkml:definitions>
  <inkml:trace contextRef="#ctx0" brushRef="#br0">1 1 8191,'0'6'0,"3"-2"5063,-2 2-5063,1-3 2818,-2 4-2818,3-3 1719,-2 1-1719,5-4 1696,-3 2 0,1-3 0,-1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4"/>
    </inkml:context>
    <inkml:brush xml:id="br0">
      <inkml:brushProperty name="width" value="0.025" units="cm"/>
      <inkml:brushProperty name="height" value="0.025" units="cm"/>
    </inkml:brush>
  </inkml:definitions>
  <inkml:trace contextRef="#ctx0" brushRef="#br0">27 32 24575,'3'3'0,"3"-2"0,-5 5 0,-1-6 0,-4 3 0,-3-3 0,4-2 0,-3 1 0,5-5 0,-5 5 0,3-2 0,-1 1 0,1-2 0,6 0 0,-2-1 0,4 4 0,-1-5 0,5 5 0,-4-4 0,3 4 0,-4-2 0,2 3 0,-2 3 0,2-2 0,-6 5 0,3-3 0,-3 4 0,3 2 0,1-4 0,-1 15 0,3-16 0,-5 19 0,2-18 0,-3 11 0,0-9 0,-3 0 0,-1-7 0,0-4 0,-1-2 0,4-1 0,-2 1 0,0-4 0,2 3 0,-2-5 0,3 5 0,0-3 0,3 7 0,1 0 0,-1 6 0,3-2 0,-8 2 0,1-3 0,-5 0 0,2 0 0,1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5"/>
    </inkml:context>
    <inkml:brush xml:id="br0">
      <inkml:brushProperty name="width" value="0.025" units="cm"/>
      <inkml:brushProperty name="height" value="0.025" units="cm"/>
    </inkml:brush>
  </inkml:definitions>
  <inkml:trace contextRef="#ctx0" brushRef="#br0">55 1 24575,'3'15'0,"-2"-6"0,2 6 0,-3-8 0,0-1 0,0 1 0,0 0 0,0 8 0,0-6 0,-3 18 0,2-18 0,-5 18 0,2-18 0,-2 15 0,2-15 0,1 6 0,3-14 0,0-2 0,0-5 0,0-3 0,0 1 0,0-10 0,0 10 0,0-7 0,3 8 0,-2-2 0,2 2 0,-3-3 0,3-5 0,0 10 0,1-4 0,-1 13 0,-3 5 0,0-2 0,0 6 0,0 6 0,0-4 0,0 28 0,-3-25 0,-1 30 0,-2-34 0,-1 31 0,3-34 0,-4 34 0,6-34 0,-4 16 0,6-20 0,0 3 0,0-4 0,-3-2 0,3-4 0,-3-4 0,3-2 0,0-3 0,0-2 0,0 1 0,5-13 0,-3 13 0,9-28 0,-9 27 0,9-27 0,-9 28 0,9-34 0,-9 32 0,6-26 0,-7 29 0,5-21 0,-6 20 0,6-13 0,-5 16 0,5 0 0,-6 7 0,3 4 0,-3 2 0,0 4 0,0-3 0,0 11 0,0-9 0,0 18 0,0-17 0,0 14 0,-3-16 0,3-2 0,-3-6 0,3-10 0,0 3 0,-3-2 0,2-3 0,-2 4 0,0-13 0,2 12 0,-4-17 0,4 16 0,-5-13 0,5 15 0,-2-4 0,0 11 0,3 2 0,-3 5 0,3 1 0,0-1 0,-3 7 0,-1-5 0,-2 22 0,2-19 0,-5 22 0,8-24 0,-8 12 0,8-13 0,-5 4 0,6-11 0,-3-2 0,3-5 0,3-18 0,-3 13 0,6-18 0,-2 18 0,5-10 0,-2 12 0,0-5 0,-2 13 0,-4 1 0,2 4 0,0 2 0,-2 7 0,2-5 0,-3 24 0,0-20 0,0 27 0,0-27 0,0 16 0,0-22 0,0 2 0,0-11 0,0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6"/>
    </inkml:context>
    <inkml:brush xml:id="br0">
      <inkml:brushProperty name="width" value="0.025" units="cm"/>
      <inkml:brushProperty name="height" value="0.025" units="cm"/>
    </inkml:brush>
  </inkml:definitions>
  <inkml:trace contextRef="#ctx0" brushRef="#br0">73 1 24575,'0'6'0,"3"13"0,-2-10 0,2 9 0,-3-11 0,-3 5 0,2-4 0,-8 20 0,8-18 0,-11 31 0,11-29 0,-8 27 0,5-21 0,-2 17 0,2-16 0,-2 20 0,2-28 0,1 19 0,0-22 0,0 16 0,2-14 0,-2 14 0,0-16 0,3 4 0,-3-5 0,3-1 0,0 1 0,0-1 0,0-5 0,0-7 0,0-2 0,0-7 0,0 8 0,0-3 0,2-16 0,-1 14 0,11-46 0,-7 35 0,7-32 0,-8 36 0,10-33 0,-11 38 0,11-36 0,-13 41 0,5-18 0,-6 19 0,6-8 0,-5 7 0,5 5 0,-6-5 0,6 8 0,-5 2 0,4 2 0,-4 4 0,5 5 0,-2-4 0,2 25 0,-2-21 0,-2 32 0,-2-33 0,3 37 0,-2-36 0,2 39 0,-3-40 0,3 37 0,-2-36 0,1 35 0,-2-35 0,3 27 0,-2-30 0,2 27 0,-3-25 0,0 19 0,0-22 0,3 7 0,-5-10 0,1 0 0,-3-7 0,1-2 0,3-3 0,-3-5 0,3-1 0,-6-13 0,5 11 0,-5-28 0,5 30 0,-4-48 0,4 47 0,-2-39 0,3 43 0,-3-37 0,2 35 0,-5-32 0,6 34 0,-3-22 0,0 19 0,2-23 0,-2 23 0,3-20 0,0 25 0,0-13 0,0 13 0,0-4 0,0 11 0,0 2 0,0 6 0,3 5 0,-2-4 0,2 25 0,-3-21 0,0 50 0,0-47 0,-3 47 0,2-50 0,-5 41 0,5-40 0,-2 44 0,3-42 0,0 22 0,0-27 0,0 6 0,3-12 0,-2-1 0,2-6 0,-3-10 0,0 5 0,0-24 0,0 18 0,6-34 0,-5 34 0,5-13 0,-3-19 0,0 6 0,4-18 0,-4 21 0,3 26 0,-5 6 0,2 8 0,0 21 0,-3-13 0,3 40 0,-3-38 0,0 43 0,0-40 0,-3 38 0,3-36 0,-3 21 0,3-27 0,0 9 0,0-13 0,0 11 0,0-11 0,0 7 0,0-8 0,0-3 0,0-5 0,-3-5 0,2-1 0,-2 1 0,3-15 0,0 11 0,0-14 0,0 20 0,0-2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7"/>
    </inkml:context>
    <inkml:brush xml:id="br0">
      <inkml:brushProperty name="width" value="0.025" units="cm"/>
      <inkml:brushProperty name="height" value="0.025" units="cm"/>
    </inkml:brush>
  </inkml:definitions>
  <inkml:trace contextRef="#ctx0" brushRef="#br0">10 0 24575,'7'0'0,"-1"0"0,1 0 0,-1 0 0,-2 3 0,1-2 0,2 5 0,0-5 0,5 2 0,-4-3 0,12 5 0,-10-3 0,25 7 0,-24-9 0,30 6 0,-31-5 0,31 2 0,-30-3 0,21 0 0,-23 0 0,18 0 0,-18 0 0,12-3 0,-14 2 0,-3-2 0,-5 3 0,-6 0 0,1 0 0,-1 0 0,0 0 0,1 0 0,-7 3 0,5-2 0,-13 5 0,12-5 0,-9 4 0,11-4 0,-3 2 0,1-3 0,2 0 0,-6 0 0,-3 0 0,4 0 0,-15 0 0,18 0 0,-15 0 0,21 0 0,-2 0 0,12 0 0,-1 0 0,1 0 0,-1 0 0,1 3 0,13-2 0,-9 2 0,41-6 0,-38 2 0,65-2 0,-57 3 0,55 0 0,-57 0 0,15 0 0,3-3 0,-23 3 0,54-6 0,-54 5 0,40-2 0,-44 3 0,15 0 0,-24 0 0,0-3 0,-9 3 0,1-3 0,-7 3 0,5 0 0,-25 0 0,22 0 0,-46 0 0,44 0 0,-64 0 0,60 0 0,-30 0 0,2-3 0,29 2 0,-70-2 0,26 0 0,-2 3-6784,-9-6 6784,56 5 0,-24-2 0,30 3 0,-12 0 0,19 0 0,0 0 0,8 0 6784,1 0-6784,-1 0 0,1 0 0,-1 0 0,12 0 0,-8 0 0,36 0 0,-29 0-6784,36 0 6784,-39 0-4072,56 3 4072,-52 1 0,37 0 0,8-1 0,-37-3 0,29 0 0,1 0 4767,-31 0-4767,68 0-695,-33 0 695,-6 0-1662,16 0 1662,-58 0 0,35 0 0,-37 0 0,20 0 0,-22 0 5961,4 0-5961,-6 0 2485,1 0-2485,-7 0 0,3-3 0,-9 2 0,2-2 0,-2 3 0,-1 0 0,0 0 0,1 0 0,-10 0 0,8 0 0,-25 3 0,22-2 0,-45 5 0,41-6 0,-65 3 0,63-3-3392,-32 0 0,-2 0 3392,32 0 0,-44 0 0,33 0 0,0 0-4537,-36-5 4537,37 3-314,-30-4 314,47 6 4381,-15-3-4381,26 3 0,2-3 0,5 3 6552,-2 3-6552,2-2 702,-3 1-702,4-2 0,5 3 0,-4-2 0,18 5 0,-16-5 0,40 2 0,-39 0 0,23-3 0,7 3 0,-25-3-6784,75 0 6784,-71 0-4537,77 0 4537,-77 0-3034,68-3 3034,-73 0-485,49-1 485,-52 1 2793,26 3-2793,-29 0 4178,9-3-4178,-17 0 1561,-2-1 1,-2 1-1,0 3 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8"/>
    </inkml:context>
    <inkml:brush xml:id="br0">
      <inkml:brushProperty name="width" value="0.025" units="cm"/>
      <inkml:brushProperty name="height" value="0.025" units="cm"/>
    </inkml:brush>
  </inkml:definitions>
  <inkml:trace contextRef="#ctx0" brushRef="#br0">589 0 24575,'-3'4'0,"2"2"0,-5-3 0,3 4 0,-1-1 0,-2-2 0,-3 8 0,-2-4-6784,-5 8 6784,6-6-1849,-12 11 1849,13-14 0,-6 10 0,-6-1 0,-4 8 0,0-5 0,-14 16 0,32-28 0,-31 29 0,30-26 0,-28 23 0,26-23 0,-26 23 0,25-20 0,-19 15 0,22-20 0,-13 15 0,12-19 0,-9 16 0,11-16 5868,-6 9-5868,6-6 2765,-5 6-2765,4-6 0,-4 5 0,5-7 0,-6 6 0,9-6 0,-8 7 0,8-7 0,-6 3 0,4-7 0,2 5 0,-2-5 0,3 7 0,2-6 0,-1 1 0,7-4 0,10-19 0,-8 13 0,19-23 0,-23 22 0,25-22 0,-20 23 0,24-24 0,-17 21 0,13-14 0,-17 13 0,4 2 0,9-14 0,-13 18 0,39-38 0,-15 14 0,0-3 0,12-9 0,-36 31 0,24-22 0,-26 23 0,18-18 0,-22 18 0,10-3 0,-9 1 0,1 8 0,3-11 0,-4 13 0,1-8 0,-1 8 0,-2-4 0,1 4 0,-4-5 0,5 5 0,-2-4 0,-1 1 0,3 0 0,-5 5 0,-1-1 0,-1 6 0,-14 9 0,9-5 0,-21 23 0,18-26 0,-30 31 0,22-24 0,-24 17 0,26-17 0,-30 22 0,29-23 0,-29 25 0,33-29 0,-18 18 0,23-17 0,-13 8 0,18-17 0,-1 1 0,4-8 0,5 0 0,-3-2 0,15-15 0,-8 13 0,22-23 0,-22 24 0,31-23 0,-30 25 0,16-14 0,0 3 0,-13 11 0,25-21 0,-27 22 0,17-18 0,-19 15 0,16-9 0,-14 8 0,1 0 0,-2 1 0,-9 3 0,6-1 0,-7 3 0,2 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19"/>
    </inkml:context>
    <inkml:brush xml:id="br0">
      <inkml:brushProperty name="width" value="0.025" units="cm"/>
      <inkml:brushProperty name="height" value="0.025" units="cm"/>
    </inkml:brush>
  </inkml:definitions>
  <inkml:trace contextRef="#ctx0" brushRef="#br0">0 59 24575,'10'0'0,"5"-3"0,-7 2 0,5-2 0,-7 3 0,1 0 0,2 0 0,-2 0 0,17 0 0,-14 0 0,25 0 0,-25 0 0,37 0 0,-34 0 0,42 3 0,-43-2 0,58 2 0,-53-3 0,64 0 0,-60 0 0,56 0 0,-56 0 0,66 0 0,-66 0 0,50 0 0,-57 0 0,29 0 0,-31 0 0,26 0 0,-29 0 0,15 0 0,-16 0 0,-2 0 0,-6 0 0,-7 0 0,0 0 0,1 0 0,-7 0 0,5 0 0,-4 0 0,5 0 0,1 0 0,-1 0 0,-2 0 0,1 0 0,-1 0 0,-27 0 0,13 0 0,-32 0 0,29 0 0,-34 0 0,38 0 0,-51 0 0,55 0 0,-59 0 0,58 0 0,-64-3 0,67 2-6784,-49-4 6784,53 4-653,-38-5 653,37 5 0,-25-1 0,29 2 0,-12 0 0,13 0 6460,-5 0-6460,12 0 977,2 0-977,6 0 0,-1 0 0,0 0 0,7 0 0,-5 0 0,27-6 0,-17 4 0,50-6 0,-40 7-6784,52-2 6784,-54 3-4537,69 0 4537,-67 0-798,35 0 0,0 0 798,-34 0-1253,26 0 1,-2 0 1252,-35 0 656,55 0-656,-58 0 2487,43-3-2487,-47 3 1730,25-6-1730,-28 5 4920,4-5-4920,-12 6 1201,-3-3 1,-1 3-1,1 0 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0"/>
    </inkml:context>
    <inkml:brush xml:id="br0">
      <inkml:brushProperty name="width" value="0.025" units="cm"/>
      <inkml:brushProperty name="height" value="0.025" units="cm"/>
    </inkml:brush>
  </inkml:definitions>
  <inkml:trace contextRef="#ctx0" brushRef="#br0">0 447 24575,'0'10'0,"3"-6"0,1 2 0,2-6 0,1-3 0,-1 2 0,1-4 0,5-2 0,-4 0 0,21-8 0,-18 10 0,39-12 0,-37 12 0,36-13 0,-38 13 0,30-10 0,-33 11 0,32-11 0,-32 7 0,30-13 0,-28 12 0,34-20 0,-32 19 0,43-28 0,-39 30 0,29-26 0,-33 30 0,17-25 0,-19 23 0,14-21 0,-17 19 0,9-13 0,-12 13 0,4-7 0,-7 8 0,2-3 0,0 4 0,-2-1 0,4 4 0,-4-3 0,2 2 0,3-2 0,-5-1 0,8 4 0,-8-3 0,1 2 0,-2 4 0,-3 1 0,0 5 0,-4 1 0,4-1 0,-15 13 0,11-13 0,-40 41 0,27-33 0,-35 34 0,33-30 0,-33 20 0,35-25 0,-57 37 0,58-40 0,-23 19 0,0-1 0,24-19 0,-24 20 0,13-7 0,13-9 0,-26 21 0,26-19 0,0 1 0,8-10 0,7 0 0,1-5 0,3 2 0,4-3 0,-4-3 0,3 2 0,4-10 0,-3 6-6784,26-28 6784,-22 25-1237,48-44 1237,-42 39-770,50-40 770,-44 36 0,31-19 0,-38 24 0,37-20 0,-37 21 0,34-21 0,-37 26 0,34-28 0,-34 25 0,40-32 0,-36 28 0,17-11 0,-21 17 5790,8-8-5790,-12 13 1735,3-9-1735,-9 7 0,-3 0 0,0 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1"/>
    </inkml:context>
    <inkml:brush xml:id="br0">
      <inkml:brushProperty name="width" value="0.025" units="cm"/>
      <inkml:brushProperty name="height" value="0.025" units="cm"/>
    </inkml:brush>
  </inkml:definitions>
  <inkml:trace contextRef="#ctx0" brushRef="#br0">271 0 24575,'3'23'0,"-2"-9"0,2 2 0,-3-10 0,0 1 0,3 8 0,-3-6 0,6 9 0,-5-10 0,2 1 0,-6-5 0,-1-1 0,-2-3 0,-1 0 0,0 0 0,-11 0 0,-3 0 0,-27 0 0,24 0 0,-36-3 0,47 2 0,-34-2 0,36 3 0,-10-3 0,21 3 0,0-6 0,7 5 0,-1-2 0,1 3 0,-1 0 0,6 0 0,-4 0 0,19 0 0,-17 0 0,28 0 0,-27 0 0,35 0 0,-33 0 0,33 0 0,-35 0 0,24 0 0,-25 0 0,8 0 0,-18 0 0,2-3 0,-7 3 0,1-3 0,-6 3 0,3 0 0,-8-3 0,7 2 0,-11-5 0,11 6 0,-16-6 0,15 5 0,-12-4 0,13 4 0,-1-2 0,8 3 0,2 0 0,5 0 0,1 0 0,-4 3 0,3-2 0,-5 2 0,1-3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2"/>
    </inkml:context>
    <inkml:brush xml:id="br0">
      <inkml:brushProperty name="width" value="0.025" units="cm"/>
      <inkml:brushProperty name="height" value="0.025" units="cm"/>
    </inkml:brush>
  </inkml:definitions>
  <inkml:trace contextRef="#ctx0" brushRef="#br0">158 1 24575,'0'9'0,"-3"8"0,0-6 0,-1 5 0,-2-7 0,5-2 0,-5 3 0,-3 14 0,1-13 0,-16 45 0,11-35 0,-11 34 0,15-39 0,-11 22 0,17-27 0,-14 22 0,15-24 0,-4 3 0,6-9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18:51:28.323"/>
    </inkml:context>
    <inkml:brush xml:id="br0">
      <inkml:brushProperty name="width" value="0.025" units="cm"/>
      <inkml:brushProperty name="height" value="0.025" units="cm"/>
    </inkml:brush>
  </inkml:definitions>
  <inkml:trace contextRef="#ctx0" brushRef="#br0">257 0 24575,'-35'76'0,"5"-8"-6233,23-60 6233,0 5 0,4-7 1460,-6 7-1460,8-5 0,-8 4 0,8-5 1077,-2-1-1077,-6 7 0,7-5 0,-7 4 0,-2 15 0,5-15 0,-15 35 0,13-35-3327,-8 27 3327,12-30-2152,-8 21 2152,8-20 0,-9 20 0,9-21 0,-5 15 0,6-16 0,-7 14 0,6-17 0,-2 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2C47-34B4-9C46-B856-74B6552D3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EA61A37F-8310-2748-AE25-4E6C102B0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AB2EEB95-7BAE-CA43-8C80-8C805D939206}"/>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8B4E66D9-FF7C-274B-BDFF-E23EC061631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D03DFFD-E695-BB49-A3EA-ED231374235D}"/>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240314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E7C7-BEFE-C144-8E4C-7C8735947F72}"/>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17752E70-177D-784F-BDE3-505D884F1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DAE5BB4-3B8C-9148-BD8F-FB653BF57B94}"/>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F9A0BCB6-82BD-2C4D-86AF-50B87EEAFF4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B25A49B-8FCE-3247-911A-D0B4D1B3A83D}"/>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2290427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4B5F7E-1577-8643-AAF1-2785F6E966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926D342-D215-1243-9711-978031E4C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FAE013E-5692-1441-87A0-BAB326BDEE97}"/>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F39218D8-0C3B-6448-AFD8-D0A34F00B64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F0BF0AC-7271-D646-BDB6-C376B79426E4}"/>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955940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5A0C-A9DD-824E-9DCE-F139C3C83B1B}"/>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EF90203C-06BB-4847-9033-C7664FEF6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2AA41F6-F3D2-EC46-9BA2-755934DD74EE}"/>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22B14DE4-BC97-B84D-92EE-23D802A68C0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BC0AC71-5639-474C-8376-6E94B805E8AC}"/>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2893978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3787-C9A0-5D4C-B5B2-D839CCEE6A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4F59FB1E-F185-5447-9AEE-2DF0D46D24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000F86-69FB-2744-94E9-018057ED2543}"/>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63E73DC9-9144-E146-B11A-D128AA3FDC2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704C809-BF98-EE48-92F3-671012C176E8}"/>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33907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4B7-6F9B-9745-AFDC-4A2C70F41F4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BF95113-D0EE-D946-8DBB-3118E9F80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2358D526-2E73-D24C-943C-2F774D4B38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60997621-7EB6-234E-ABC9-3EB3B7CDA553}"/>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6" name="Footer Placeholder 5">
            <a:extLst>
              <a:ext uri="{FF2B5EF4-FFF2-40B4-BE49-F238E27FC236}">
                <a16:creationId xmlns:a16="http://schemas.microsoft.com/office/drawing/2014/main" id="{1DE181F1-3184-C440-9968-832E7F8C913E}"/>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BBF9A994-1B61-F942-B335-41C70E6003EB}"/>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89265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19E8-F1E8-5B4D-97D2-0E2569FBF65F}"/>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91008FC7-A10F-6C44-ACF7-FCCAC9D48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22134-697C-8345-B405-8A6B61ED64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1BA03C5-E2DC-8447-B8A6-7627A7DB8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C8366-7C07-3448-8031-C72BFD062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D7DEBA1E-F6B4-004B-8198-0D7417DD7F0A}"/>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8" name="Footer Placeholder 7">
            <a:extLst>
              <a:ext uri="{FF2B5EF4-FFF2-40B4-BE49-F238E27FC236}">
                <a16:creationId xmlns:a16="http://schemas.microsoft.com/office/drawing/2014/main" id="{2F232524-B7F5-DF43-BC21-3FE909075B5B}"/>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50F929EC-977A-B540-A0ED-3AD2A576AA67}"/>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717570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80A1-72B4-A248-ABD6-8BBED1ADACD0}"/>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3E821D1-47D7-B641-9075-537EC02E8EB2}"/>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4" name="Footer Placeholder 3">
            <a:extLst>
              <a:ext uri="{FF2B5EF4-FFF2-40B4-BE49-F238E27FC236}">
                <a16:creationId xmlns:a16="http://schemas.microsoft.com/office/drawing/2014/main" id="{398EBD1B-5170-004B-9ACE-BE383D3A89EF}"/>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FA4ABB63-78FE-B841-9288-EF4A4BFE219D}"/>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40274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D29DE3-DB6C-3546-BF58-8A9EE3549854}"/>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3" name="Footer Placeholder 2">
            <a:extLst>
              <a:ext uri="{FF2B5EF4-FFF2-40B4-BE49-F238E27FC236}">
                <a16:creationId xmlns:a16="http://schemas.microsoft.com/office/drawing/2014/main" id="{0D460577-A7D2-C844-83FD-346A7D5DCD03}"/>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A144B755-A325-5844-9B28-4B679A40893E}"/>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91258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A418-27CC-2F44-9E9F-5BC2AEBFB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05EC210C-F690-4D47-B796-DABB1BFB10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0C57604A-77A9-B440-BD95-D6422ECAD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5363D8-6C47-F446-B72E-1F785018DDCD}"/>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6" name="Footer Placeholder 5">
            <a:extLst>
              <a:ext uri="{FF2B5EF4-FFF2-40B4-BE49-F238E27FC236}">
                <a16:creationId xmlns:a16="http://schemas.microsoft.com/office/drawing/2014/main" id="{425415C0-8B7C-FD43-B470-C56AE46C00B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1ED90245-2E5D-134F-B38D-E01F379CEDED}"/>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306198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C7D8-B2C0-0F49-BBF1-197D48D03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7D935D7E-0003-DA4D-B802-E1AB2467FB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A0AD05A6-AE26-4048-AA3F-DE5D98EF8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61C4E0-52A3-624A-9377-B5A7E3539F09}"/>
              </a:ext>
            </a:extLst>
          </p:cNvPr>
          <p:cNvSpPr>
            <a:spLocks noGrp="1"/>
          </p:cNvSpPr>
          <p:nvPr>
            <p:ph type="dt" sz="half" idx="10"/>
          </p:nvPr>
        </p:nvSpPr>
        <p:spPr/>
        <p:txBody>
          <a:bodyPr/>
          <a:lstStyle/>
          <a:p>
            <a:fld id="{CEA95453-4B67-7D40-A169-8FEE5D88DE21}" type="datetimeFigureOut">
              <a:rPr lang="en-VN" smtClean="0"/>
              <a:t>04/03/2022</a:t>
            </a:fld>
            <a:endParaRPr lang="en-VN"/>
          </a:p>
        </p:txBody>
      </p:sp>
      <p:sp>
        <p:nvSpPr>
          <p:cNvPr id="6" name="Footer Placeholder 5">
            <a:extLst>
              <a:ext uri="{FF2B5EF4-FFF2-40B4-BE49-F238E27FC236}">
                <a16:creationId xmlns:a16="http://schemas.microsoft.com/office/drawing/2014/main" id="{C178541B-F5A7-5445-B0FD-EE769BDEFFF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13E97B5-B6F4-6343-B249-5415FDDE4DF9}"/>
              </a:ext>
            </a:extLst>
          </p:cNvPr>
          <p:cNvSpPr>
            <a:spLocks noGrp="1"/>
          </p:cNvSpPr>
          <p:nvPr>
            <p:ph type="sldNum" sz="quarter" idx="12"/>
          </p:nvPr>
        </p:nvSpPr>
        <p:spPr/>
        <p:txBody>
          <a:bodyPr/>
          <a:lstStyle/>
          <a:p>
            <a:fld id="{D3E6323E-E1BA-694D-80B1-99F38D95A385}" type="slidenum">
              <a:rPr lang="en-VN" smtClean="0"/>
              <a:t>‹#›</a:t>
            </a:fld>
            <a:endParaRPr lang="en-VN"/>
          </a:p>
        </p:txBody>
      </p:sp>
    </p:spTree>
    <p:extLst>
      <p:ext uri="{BB962C8B-B14F-4D97-AF65-F5344CB8AC3E}">
        <p14:creationId xmlns:p14="http://schemas.microsoft.com/office/powerpoint/2010/main" val="1952301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592B3F-A969-7146-88F0-17AA29A0E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D19A7A2-56B2-CA46-A0B2-19866C037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B646417-9BA5-A74E-888E-E9391514CD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95453-4B67-7D40-A169-8FEE5D88DE21}" type="datetimeFigureOut">
              <a:rPr lang="en-VN" smtClean="0"/>
              <a:t>04/03/2022</a:t>
            </a:fld>
            <a:endParaRPr lang="en-VN"/>
          </a:p>
        </p:txBody>
      </p:sp>
      <p:sp>
        <p:nvSpPr>
          <p:cNvPr id="5" name="Footer Placeholder 4">
            <a:extLst>
              <a:ext uri="{FF2B5EF4-FFF2-40B4-BE49-F238E27FC236}">
                <a16:creationId xmlns:a16="http://schemas.microsoft.com/office/drawing/2014/main" id="{EEAD842A-AFD9-7843-AC28-07B83D4AD7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C2A45DFE-1AC6-1843-ABB8-B498E6B8E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6323E-E1BA-694D-80B1-99F38D95A385}" type="slidenum">
              <a:rPr lang="en-VN" smtClean="0"/>
              <a:t>‹#›</a:t>
            </a:fld>
            <a:endParaRPr lang="en-VN"/>
          </a:p>
        </p:txBody>
      </p:sp>
    </p:spTree>
    <p:extLst>
      <p:ext uri="{BB962C8B-B14F-4D97-AF65-F5344CB8AC3E}">
        <p14:creationId xmlns:p14="http://schemas.microsoft.com/office/powerpoint/2010/main" val="3599950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826.xml"/><Relationship Id="rId299" Type="http://schemas.openxmlformats.org/officeDocument/2006/relationships/customXml" Target="../ink/ink945.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868.xml"/><Relationship Id="rId170" Type="http://schemas.openxmlformats.org/officeDocument/2006/relationships/customXml" Target="../ink/ink879.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783.xml"/><Relationship Id="rId74" Type="http://schemas.openxmlformats.org/officeDocument/2006/relationships/customXml" Target="../ink/ink804.xml"/><Relationship Id="rId128" Type="http://schemas.openxmlformats.org/officeDocument/2006/relationships/customXml" Target="../ink/ink837.xml"/><Relationship Id="rId5" Type="http://schemas.openxmlformats.org/officeDocument/2006/relationships/image" Target="../media/image181.png"/><Relationship Id="rId181" Type="http://schemas.openxmlformats.org/officeDocument/2006/relationships/customXml" Target="../ink/ink886.xml"/><Relationship Id="rId237" Type="http://schemas.openxmlformats.org/officeDocument/2006/relationships/customXml" Target="../ink/ink914.xml"/><Relationship Id="rId279" Type="http://schemas.openxmlformats.org/officeDocument/2006/relationships/customXml" Target="../ink/ink935.xml"/><Relationship Id="rId43" Type="http://schemas.openxmlformats.org/officeDocument/2006/relationships/image" Target="../media/image21.png"/><Relationship Id="rId139" Type="http://schemas.openxmlformats.org/officeDocument/2006/relationships/customXml" Target="../ink/ink848.xml"/><Relationship Id="rId290" Type="http://schemas.openxmlformats.org/officeDocument/2006/relationships/image" Target="../media/image295.png"/><Relationship Id="rId304" Type="http://schemas.openxmlformats.org/officeDocument/2006/relationships/image" Target="../media/image308.png"/><Relationship Id="rId85" Type="http://schemas.openxmlformats.org/officeDocument/2006/relationships/image" Target="../media/image42.png"/><Relationship Id="rId150" Type="http://schemas.openxmlformats.org/officeDocument/2006/relationships/customXml" Target="../ink/ink859.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773.xml"/><Relationship Id="rId108" Type="http://schemas.openxmlformats.org/officeDocument/2006/relationships/customXml" Target="../ink/ink821.xml"/><Relationship Id="rId54" Type="http://schemas.openxmlformats.org/officeDocument/2006/relationships/customXml" Target="../ink/ink794.xml"/><Relationship Id="rId96" Type="http://schemas.openxmlformats.org/officeDocument/2006/relationships/customXml" Target="../ink/ink815.xml"/><Relationship Id="rId161" Type="http://schemas.openxmlformats.org/officeDocument/2006/relationships/customXml" Target="../ink/ink870.xml"/><Relationship Id="rId217" Type="http://schemas.openxmlformats.org/officeDocument/2006/relationships/customXml" Target="../ink/ink904.xml"/><Relationship Id="rId6" Type="http://schemas.openxmlformats.org/officeDocument/2006/relationships/customXml" Target="../ink/ink770.xml"/><Relationship Id="rId238" Type="http://schemas.openxmlformats.org/officeDocument/2006/relationships/image" Target="../media/image248.png"/><Relationship Id="rId259" Type="http://schemas.openxmlformats.org/officeDocument/2006/relationships/customXml" Target="../ink/ink925.xml"/><Relationship Id="rId23" Type="http://schemas.openxmlformats.org/officeDocument/2006/relationships/image" Target="../media/image188.png"/><Relationship Id="rId119" Type="http://schemas.openxmlformats.org/officeDocument/2006/relationships/customXml" Target="../ink/ink828.xml"/><Relationship Id="rId270" Type="http://schemas.openxmlformats.org/officeDocument/2006/relationships/image" Target="../media/image286.png"/><Relationship Id="rId291" Type="http://schemas.openxmlformats.org/officeDocument/2006/relationships/customXml" Target="../ink/ink941.xml"/><Relationship Id="rId44" Type="http://schemas.openxmlformats.org/officeDocument/2006/relationships/customXml" Target="../ink/ink789.xml"/><Relationship Id="rId65" Type="http://schemas.openxmlformats.org/officeDocument/2006/relationships/image" Target="../media/image32.png"/><Relationship Id="rId86" Type="http://schemas.openxmlformats.org/officeDocument/2006/relationships/customXml" Target="../ink/ink810.xml"/><Relationship Id="rId130" Type="http://schemas.openxmlformats.org/officeDocument/2006/relationships/customXml" Target="../ink/ink839.xml"/><Relationship Id="rId151" Type="http://schemas.openxmlformats.org/officeDocument/2006/relationships/customXml" Target="../ink/ink860.xml"/><Relationship Id="rId172" Type="http://schemas.openxmlformats.org/officeDocument/2006/relationships/customXml" Target="../ink/ink881.xml"/><Relationship Id="rId193" Type="http://schemas.openxmlformats.org/officeDocument/2006/relationships/customXml" Target="../ink/ink892.xml"/><Relationship Id="rId207" Type="http://schemas.openxmlformats.org/officeDocument/2006/relationships/customXml" Target="../ink/ink899.xml"/><Relationship Id="rId228" Type="http://schemas.openxmlformats.org/officeDocument/2006/relationships/image" Target="../media/image244.png"/><Relationship Id="rId249" Type="http://schemas.openxmlformats.org/officeDocument/2006/relationships/customXml" Target="../ink/ink920.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936.xml"/><Relationship Id="rId34" Type="http://schemas.openxmlformats.org/officeDocument/2006/relationships/customXml" Target="../ink/ink784.xml"/><Relationship Id="rId55" Type="http://schemas.openxmlformats.org/officeDocument/2006/relationships/image" Target="../media/image27.png"/><Relationship Id="rId76" Type="http://schemas.openxmlformats.org/officeDocument/2006/relationships/customXml" Target="../ink/ink805.xml"/><Relationship Id="rId97" Type="http://schemas.openxmlformats.org/officeDocument/2006/relationships/image" Target="../media/image212.png"/><Relationship Id="rId120" Type="http://schemas.openxmlformats.org/officeDocument/2006/relationships/customXml" Target="../ink/ink829.xml"/><Relationship Id="rId141" Type="http://schemas.openxmlformats.org/officeDocument/2006/relationships/customXml" Target="../ink/ink850.xml"/><Relationship Id="rId7" Type="http://schemas.openxmlformats.org/officeDocument/2006/relationships/image" Target="../media/image182.png"/><Relationship Id="rId162" Type="http://schemas.openxmlformats.org/officeDocument/2006/relationships/customXml" Target="../ink/ink871.xml"/><Relationship Id="rId183" Type="http://schemas.openxmlformats.org/officeDocument/2006/relationships/customXml" Target="../ink/ink887.xml"/><Relationship Id="rId218" Type="http://schemas.openxmlformats.org/officeDocument/2006/relationships/image" Target="../media/image240.png"/><Relationship Id="rId239" Type="http://schemas.openxmlformats.org/officeDocument/2006/relationships/customXml" Target="../ink/ink915.xml"/><Relationship Id="rId250" Type="http://schemas.openxmlformats.org/officeDocument/2006/relationships/image" Target="../media/image251.png"/><Relationship Id="rId271" Type="http://schemas.openxmlformats.org/officeDocument/2006/relationships/customXml" Target="../ink/ink931.xml"/><Relationship Id="rId292" Type="http://schemas.openxmlformats.org/officeDocument/2006/relationships/image" Target="../media/image296.png"/><Relationship Id="rId24" Type="http://schemas.openxmlformats.org/officeDocument/2006/relationships/customXml" Target="../ink/ink779.xml"/><Relationship Id="rId45" Type="http://schemas.openxmlformats.org/officeDocument/2006/relationships/image" Target="../media/image198.png"/><Relationship Id="rId66" Type="http://schemas.openxmlformats.org/officeDocument/2006/relationships/customXml" Target="../ink/ink800.xml"/><Relationship Id="rId87" Type="http://schemas.openxmlformats.org/officeDocument/2006/relationships/image" Target="../media/image43.png"/><Relationship Id="rId110" Type="http://schemas.openxmlformats.org/officeDocument/2006/relationships/customXml" Target="../ink/ink822.xml"/><Relationship Id="rId131" Type="http://schemas.openxmlformats.org/officeDocument/2006/relationships/customXml" Target="../ink/ink840.xml"/><Relationship Id="rId152" Type="http://schemas.openxmlformats.org/officeDocument/2006/relationships/customXml" Target="../ink/ink861.xml"/><Relationship Id="rId173" Type="http://schemas.openxmlformats.org/officeDocument/2006/relationships/customXml" Target="../ink/ink882.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910.xml"/><Relationship Id="rId240" Type="http://schemas.openxmlformats.org/officeDocument/2006/relationships/image" Target="../media/image249.png"/><Relationship Id="rId261" Type="http://schemas.openxmlformats.org/officeDocument/2006/relationships/customXml" Target="../ink/ink926.xml"/><Relationship Id="rId14" Type="http://schemas.openxmlformats.org/officeDocument/2006/relationships/customXml" Target="../ink/ink774.xml"/><Relationship Id="rId35" Type="http://schemas.openxmlformats.org/officeDocument/2006/relationships/image" Target="../media/image194.png"/><Relationship Id="rId56" Type="http://schemas.openxmlformats.org/officeDocument/2006/relationships/customXml" Target="../ink/ink795.xml"/><Relationship Id="rId77" Type="http://schemas.openxmlformats.org/officeDocument/2006/relationships/image" Target="../media/image38.png"/><Relationship Id="rId100" Type="http://schemas.openxmlformats.org/officeDocument/2006/relationships/customXml" Target="../ink/ink817.xml"/><Relationship Id="rId282" Type="http://schemas.openxmlformats.org/officeDocument/2006/relationships/image" Target="../media/image291.png"/><Relationship Id="rId8" Type="http://schemas.openxmlformats.org/officeDocument/2006/relationships/customXml" Target="../ink/ink771.xml"/><Relationship Id="rId98" Type="http://schemas.openxmlformats.org/officeDocument/2006/relationships/customXml" Target="../ink/ink816.xml"/><Relationship Id="rId121" Type="http://schemas.openxmlformats.org/officeDocument/2006/relationships/customXml" Target="../ink/ink830.xml"/><Relationship Id="rId142" Type="http://schemas.openxmlformats.org/officeDocument/2006/relationships/customXml" Target="../ink/ink851.xml"/><Relationship Id="rId163" Type="http://schemas.openxmlformats.org/officeDocument/2006/relationships/customXml" Target="../ink/ink872.xml"/><Relationship Id="rId184" Type="http://schemas.openxmlformats.org/officeDocument/2006/relationships/image" Target="../media/image77.png"/><Relationship Id="rId219" Type="http://schemas.openxmlformats.org/officeDocument/2006/relationships/customXml" Target="../ink/ink905.xml"/><Relationship Id="rId230" Type="http://schemas.openxmlformats.org/officeDocument/2006/relationships/image" Target="../media/image245.png"/><Relationship Id="rId251" Type="http://schemas.openxmlformats.org/officeDocument/2006/relationships/customXml" Target="../ink/ink921.xml"/><Relationship Id="rId25" Type="http://schemas.openxmlformats.org/officeDocument/2006/relationships/image" Target="../media/image189.png"/><Relationship Id="rId46" Type="http://schemas.openxmlformats.org/officeDocument/2006/relationships/customXml" Target="../ink/ink790.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942.xml"/><Relationship Id="rId88" Type="http://schemas.openxmlformats.org/officeDocument/2006/relationships/customXml" Target="../ink/ink811.xml"/><Relationship Id="rId111" Type="http://schemas.openxmlformats.org/officeDocument/2006/relationships/image" Target="../media/image217.png"/><Relationship Id="rId132" Type="http://schemas.openxmlformats.org/officeDocument/2006/relationships/customXml" Target="../ink/ink841.xml"/><Relationship Id="rId153" Type="http://schemas.openxmlformats.org/officeDocument/2006/relationships/customXml" Target="../ink/ink862.xml"/><Relationship Id="rId174" Type="http://schemas.openxmlformats.org/officeDocument/2006/relationships/image" Target="../media/image222.png"/><Relationship Id="rId195" Type="http://schemas.openxmlformats.org/officeDocument/2006/relationships/customXml" Target="../ink/ink893.xml"/><Relationship Id="rId209" Type="http://schemas.openxmlformats.org/officeDocument/2006/relationships/customXml" Target="../ink/ink900.xml"/><Relationship Id="rId220" Type="http://schemas.openxmlformats.org/officeDocument/2006/relationships/image" Target="../media/image95.png"/><Relationship Id="rId241" Type="http://schemas.openxmlformats.org/officeDocument/2006/relationships/customXml" Target="../ink/ink916.xml"/><Relationship Id="rId15" Type="http://schemas.openxmlformats.org/officeDocument/2006/relationships/image" Target="../media/image185.png"/><Relationship Id="rId36" Type="http://schemas.openxmlformats.org/officeDocument/2006/relationships/customXml" Target="../ink/ink785.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937.xml"/><Relationship Id="rId78" Type="http://schemas.openxmlformats.org/officeDocument/2006/relationships/customXml" Target="../ink/ink806.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831.xml"/><Relationship Id="rId143" Type="http://schemas.openxmlformats.org/officeDocument/2006/relationships/customXml" Target="../ink/ink852.xml"/><Relationship Id="rId164" Type="http://schemas.openxmlformats.org/officeDocument/2006/relationships/customXml" Target="../ink/ink873.xml"/><Relationship Id="rId185" Type="http://schemas.openxmlformats.org/officeDocument/2006/relationships/customXml" Target="../ink/ink888.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780.xml"/><Relationship Id="rId231" Type="http://schemas.openxmlformats.org/officeDocument/2006/relationships/customXml" Target="../ink/ink911.xml"/><Relationship Id="rId252" Type="http://schemas.openxmlformats.org/officeDocument/2006/relationships/image" Target="../media/image252.png"/><Relationship Id="rId273" Type="http://schemas.openxmlformats.org/officeDocument/2006/relationships/customXml" Target="../ink/ink932.xml"/><Relationship Id="rId294" Type="http://schemas.openxmlformats.org/officeDocument/2006/relationships/image" Target="../media/image303.png"/><Relationship Id="rId47" Type="http://schemas.openxmlformats.org/officeDocument/2006/relationships/image" Target="../media/image199.png"/><Relationship Id="rId68" Type="http://schemas.openxmlformats.org/officeDocument/2006/relationships/customXml" Target="../ink/ink801.xml"/><Relationship Id="rId89" Type="http://schemas.openxmlformats.org/officeDocument/2006/relationships/image" Target="../media/image208.png"/><Relationship Id="rId112" Type="http://schemas.openxmlformats.org/officeDocument/2006/relationships/customXml" Target="../ink/ink823.xml"/><Relationship Id="rId133" Type="http://schemas.openxmlformats.org/officeDocument/2006/relationships/customXml" Target="../ink/ink842.xml"/><Relationship Id="rId154" Type="http://schemas.openxmlformats.org/officeDocument/2006/relationships/customXml" Target="../ink/ink863.xml"/><Relationship Id="rId175" Type="http://schemas.openxmlformats.org/officeDocument/2006/relationships/customXml" Target="../ink/ink883.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775.xml"/><Relationship Id="rId221" Type="http://schemas.openxmlformats.org/officeDocument/2006/relationships/customXml" Target="../ink/ink906.xml"/><Relationship Id="rId242" Type="http://schemas.openxmlformats.org/officeDocument/2006/relationships/image" Target="../media/image250.png"/><Relationship Id="rId263" Type="http://schemas.openxmlformats.org/officeDocument/2006/relationships/customXml" Target="../ink/ink927.xml"/><Relationship Id="rId284" Type="http://schemas.openxmlformats.org/officeDocument/2006/relationships/image" Target="../media/image292.png"/><Relationship Id="rId37" Type="http://schemas.openxmlformats.org/officeDocument/2006/relationships/image" Target="../media/image195.png"/><Relationship Id="rId58" Type="http://schemas.openxmlformats.org/officeDocument/2006/relationships/customXml" Target="../ink/ink796.xml"/><Relationship Id="rId79" Type="http://schemas.openxmlformats.org/officeDocument/2006/relationships/image" Target="../media/image206.png"/><Relationship Id="rId102" Type="http://schemas.openxmlformats.org/officeDocument/2006/relationships/customXml" Target="../ink/ink818.xml"/><Relationship Id="rId123" Type="http://schemas.openxmlformats.org/officeDocument/2006/relationships/customXml" Target="../ink/ink832.xml"/><Relationship Id="rId144" Type="http://schemas.openxmlformats.org/officeDocument/2006/relationships/customXml" Target="../ink/ink853.xml"/><Relationship Id="rId90" Type="http://schemas.openxmlformats.org/officeDocument/2006/relationships/customXml" Target="../ink/ink812.xml"/><Relationship Id="rId165" Type="http://schemas.openxmlformats.org/officeDocument/2006/relationships/customXml" Target="../ink/ink874.xml"/><Relationship Id="rId186" Type="http://schemas.openxmlformats.org/officeDocument/2006/relationships/image" Target="../media/image78.png"/><Relationship Id="rId211" Type="http://schemas.openxmlformats.org/officeDocument/2006/relationships/customXml" Target="../ink/ink901.xml"/><Relationship Id="rId232" Type="http://schemas.openxmlformats.org/officeDocument/2006/relationships/image" Target="../media/image246.png"/><Relationship Id="rId253" Type="http://schemas.openxmlformats.org/officeDocument/2006/relationships/customXml" Target="../ink/ink922.xml"/><Relationship Id="rId274" Type="http://schemas.openxmlformats.org/officeDocument/2006/relationships/image" Target="../media/image288.png"/><Relationship Id="rId295" Type="http://schemas.openxmlformats.org/officeDocument/2006/relationships/customXml" Target="../ink/ink943.xml"/><Relationship Id="rId27" Type="http://schemas.openxmlformats.org/officeDocument/2006/relationships/image" Target="../media/image190.png"/><Relationship Id="rId48" Type="http://schemas.openxmlformats.org/officeDocument/2006/relationships/customXml" Target="../ink/ink791.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843.xml"/><Relationship Id="rId80" Type="http://schemas.openxmlformats.org/officeDocument/2006/relationships/customXml" Target="../ink/ink807.xml"/><Relationship Id="rId155" Type="http://schemas.openxmlformats.org/officeDocument/2006/relationships/customXml" Target="../ink/ink864.xml"/><Relationship Id="rId176" Type="http://schemas.openxmlformats.org/officeDocument/2006/relationships/image" Target="../media/image223.png"/><Relationship Id="rId197" Type="http://schemas.openxmlformats.org/officeDocument/2006/relationships/customXml" Target="../ink/ink894.xml"/><Relationship Id="rId201" Type="http://schemas.openxmlformats.org/officeDocument/2006/relationships/customXml" Target="../ink/ink896.xml"/><Relationship Id="rId222" Type="http://schemas.openxmlformats.org/officeDocument/2006/relationships/image" Target="../media/image241.png"/><Relationship Id="rId243" Type="http://schemas.openxmlformats.org/officeDocument/2006/relationships/customXml" Target="../ink/ink917.xml"/><Relationship Id="rId264" Type="http://schemas.openxmlformats.org/officeDocument/2006/relationships/image" Target="../media/image257.png"/><Relationship Id="rId285" Type="http://schemas.openxmlformats.org/officeDocument/2006/relationships/customXml" Target="../ink/ink938.xml"/><Relationship Id="rId17" Type="http://schemas.openxmlformats.org/officeDocument/2006/relationships/image" Target="../media/image186.png"/><Relationship Id="rId38" Type="http://schemas.openxmlformats.org/officeDocument/2006/relationships/customXml" Target="../ink/ink786.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833.xml"/><Relationship Id="rId70" Type="http://schemas.openxmlformats.org/officeDocument/2006/relationships/customXml" Target="../ink/ink802.xml"/><Relationship Id="rId91" Type="http://schemas.openxmlformats.org/officeDocument/2006/relationships/image" Target="../media/image209.png"/><Relationship Id="rId145" Type="http://schemas.openxmlformats.org/officeDocument/2006/relationships/customXml" Target="../ink/ink854.xml"/><Relationship Id="rId166" Type="http://schemas.openxmlformats.org/officeDocument/2006/relationships/customXml" Target="../ink/ink875.xml"/><Relationship Id="rId187" Type="http://schemas.openxmlformats.org/officeDocument/2006/relationships/customXml" Target="../ink/ink889.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912.xml"/><Relationship Id="rId254" Type="http://schemas.openxmlformats.org/officeDocument/2006/relationships/image" Target="../media/image253.png"/><Relationship Id="rId28" Type="http://schemas.openxmlformats.org/officeDocument/2006/relationships/customXml" Target="../ink/ink781.xml"/><Relationship Id="rId49" Type="http://schemas.openxmlformats.org/officeDocument/2006/relationships/image" Target="../media/image200.png"/><Relationship Id="rId114" Type="http://schemas.openxmlformats.org/officeDocument/2006/relationships/customXml" Target="../ink/ink824.xml"/><Relationship Id="rId275" Type="http://schemas.openxmlformats.org/officeDocument/2006/relationships/customXml" Target="../ink/ink933.xml"/><Relationship Id="rId296" Type="http://schemas.openxmlformats.org/officeDocument/2006/relationships/image" Target="../media/image304.png"/><Relationship Id="rId300" Type="http://schemas.openxmlformats.org/officeDocument/2006/relationships/image" Target="../media/image306.png"/><Relationship Id="rId60" Type="http://schemas.openxmlformats.org/officeDocument/2006/relationships/customXml" Target="../ink/ink797.xml"/><Relationship Id="rId81" Type="http://schemas.openxmlformats.org/officeDocument/2006/relationships/image" Target="../media/image40.png"/><Relationship Id="rId135" Type="http://schemas.openxmlformats.org/officeDocument/2006/relationships/customXml" Target="../ink/ink844.xml"/><Relationship Id="rId156" Type="http://schemas.openxmlformats.org/officeDocument/2006/relationships/customXml" Target="../ink/ink865.xml"/><Relationship Id="rId177" Type="http://schemas.openxmlformats.org/officeDocument/2006/relationships/customXml" Target="../ink/ink884.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907.xml"/><Relationship Id="rId244" Type="http://schemas.openxmlformats.org/officeDocument/2006/relationships/image" Target="../media/image107.png"/><Relationship Id="rId18" Type="http://schemas.openxmlformats.org/officeDocument/2006/relationships/customXml" Target="../ink/ink776.xml"/><Relationship Id="rId39" Type="http://schemas.openxmlformats.org/officeDocument/2006/relationships/image" Target="../media/image196.png"/><Relationship Id="rId265" Type="http://schemas.openxmlformats.org/officeDocument/2006/relationships/customXml" Target="../ink/ink928.xml"/><Relationship Id="rId286" Type="http://schemas.openxmlformats.org/officeDocument/2006/relationships/image" Target="../media/image293.png"/><Relationship Id="rId50" Type="http://schemas.openxmlformats.org/officeDocument/2006/relationships/customXml" Target="../ink/ink792.xml"/><Relationship Id="rId104" Type="http://schemas.openxmlformats.org/officeDocument/2006/relationships/customXml" Target="../ink/ink819.xml"/><Relationship Id="rId125" Type="http://schemas.openxmlformats.org/officeDocument/2006/relationships/customXml" Target="../ink/ink834.xml"/><Relationship Id="rId146" Type="http://schemas.openxmlformats.org/officeDocument/2006/relationships/customXml" Target="../ink/ink855.xml"/><Relationship Id="rId167" Type="http://schemas.openxmlformats.org/officeDocument/2006/relationships/customXml" Target="../ink/ink876.xml"/><Relationship Id="rId188" Type="http://schemas.openxmlformats.org/officeDocument/2006/relationships/image" Target="../media/image227.png"/><Relationship Id="rId71" Type="http://schemas.openxmlformats.org/officeDocument/2006/relationships/image" Target="../media/image35.png"/><Relationship Id="rId92" Type="http://schemas.openxmlformats.org/officeDocument/2006/relationships/customXml" Target="../ink/ink813.xml"/><Relationship Id="rId213" Type="http://schemas.openxmlformats.org/officeDocument/2006/relationships/customXml" Target="../ink/ink902.xml"/><Relationship Id="rId234" Type="http://schemas.openxmlformats.org/officeDocument/2006/relationships/image" Target="../media/image247.png"/><Relationship Id="rId2" Type="http://schemas.openxmlformats.org/officeDocument/2006/relationships/customXml" Target="../ink/ink768.xml"/><Relationship Id="rId29" Type="http://schemas.openxmlformats.org/officeDocument/2006/relationships/image" Target="../media/image191.png"/><Relationship Id="rId255" Type="http://schemas.openxmlformats.org/officeDocument/2006/relationships/customXml" Target="../ink/ink923.xml"/><Relationship Id="rId276" Type="http://schemas.openxmlformats.org/officeDocument/2006/relationships/image" Target="../media/image267.png"/><Relationship Id="rId297" Type="http://schemas.openxmlformats.org/officeDocument/2006/relationships/customXml" Target="../ink/ink944.xml"/><Relationship Id="rId40" Type="http://schemas.openxmlformats.org/officeDocument/2006/relationships/customXml" Target="../ink/ink787.xml"/><Relationship Id="rId115" Type="http://schemas.openxmlformats.org/officeDocument/2006/relationships/image" Target="../media/image57.png"/><Relationship Id="rId136" Type="http://schemas.openxmlformats.org/officeDocument/2006/relationships/customXml" Target="../ink/ink845.xml"/><Relationship Id="rId157" Type="http://schemas.openxmlformats.org/officeDocument/2006/relationships/customXml" Target="../ink/ink866.xml"/><Relationship Id="rId178" Type="http://schemas.openxmlformats.org/officeDocument/2006/relationships/image" Target="../media/image224.png"/><Relationship Id="rId301" Type="http://schemas.openxmlformats.org/officeDocument/2006/relationships/customXml" Target="../ink/ink946.xml"/><Relationship Id="rId61" Type="http://schemas.openxmlformats.org/officeDocument/2006/relationships/image" Target="../media/image204.png"/><Relationship Id="rId82" Type="http://schemas.openxmlformats.org/officeDocument/2006/relationships/customXml" Target="../ink/ink808.xml"/><Relationship Id="rId199" Type="http://schemas.openxmlformats.org/officeDocument/2006/relationships/customXml" Target="../ink/ink895.xml"/><Relationship Id="rId203" Type="http://schemas.openxmlformats.org/officeDocument/2006/relationships/customXml" Target="../ink/ink897.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918.xml"/><Relationship Id="rId266" Type="http://schemas.openxmlformats.org/officeDocument/2006/relationships/image" Target="../media/image258.png"/><Relationship Id="rId287" Type="http://schemas.openxmlformats.org/officeDocument/2006/relationships/customXml" Target="../ink/ink939.xml"/><Relationship Id="rId30" Type="http://schemas.openxmlformats.org/officeDocument/2006/relationships/customXml" Target="../ink/ink782.xml"/><Relationship Id="rId105" Type="http://schemas.openxmlformats.org/officeDocument/2006/relationships/image" Target="../media/image216.png"/><Relationship Id="rId126" Type="http://schemas.openxmlformats.org/officeDocument/2006/relationships/customXml" Target="../ink/ink835.xml"/><Relationship Id="rId147" Type="http://schemas.openxmlformats.org/officeDocument/2006/relationships/customXml" Target="../ink/ink856.xml"/><Relationship Id="rId168" Type="http://schemas.openxmlformats.org/officeDocument/2006/relationships/customXml" Target="../ink/ink877.xml"/><Relationship Id="rId51" Type="http://schemas.openxmlformats.org/officeDocument/2006/relationships/image" Target="../media/image201.png"/><Relationship Id="rId72" Type="http://schemas.openxmlformats.org/officeDocument/2006/relationships/customXml" Target="../ink/ink803.xml"/><Relationship Id="rId93" Type="http://schemas.openxmlformats.org/officeDocument/2006/relationships/image" Target="../media/image210.png"/><Relationship Id="rId189" Type="http://schemas.openxmlformats.org/officeDocument/2006/relationships/customXml" Target="../ink/ink890.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913.xml"/><Relationship Id="rId256" Type="http://schemas.openxmlformats.org/officeDocument/2006/relationships/image" Target="../media/image113.png"/><Relationship Id="rId277" Type="http://schemas.openxmlformats.org/officeDocument/2006/relationships/customXml" Target="../ink/ink934.xml"/><Relationship Id="rId298" Type="http://schemas.openxmlformats.org/officeDocument/2006/relationships/image" Target="../media/image305.png"/><Relationship Id="rId116" Type="http://schemas.openxmlformats.org/officeDocument/2006/relationships/customXml" Target="../ink/ink825.xml"/><Relationship Id="rId137" Type="http://schemas.openxmlformats.org/officeDocument/2006/relationships/customXml" Target="../ink/ink846.xml"/><Relationship Id="rId158" Type="http://schemas.openxmlformats.org/officeDocument/2006/relationships/customXml" Target="../ink/ink867.xml"/><Relationship Id="rId302" Type="http://schemas.openxmlformats.org/officeDocument/2006/relationships/image" Target="../media/image307.png"/><Relationship Id="rId20" Type="http://schemas.openxmlformats.org/officeDocument/2006/relationships/customXml" Target="../ink/ink777.xml"/><Relationship Id="rId41" Type="http://schemas.openxmlformats.org/officeDocument/2006/relationships/image" Target="../media/image197.png"/><Relationship Id="rId62" Type="http://schemas.openxmlformats.org/officeDocument/2006/relationships/customXml" Target="../ink/ink798.xml"/><Relationship Id="rId83" Type="http://schemas.openxmlformats.org/officeDocument/2006/relationships/image" Target="../media/image207.png"/><Relationship Id="rId179" Type="http://schemas.openxmlformats.org/officeDocument/2006/relationships/customXml" Target="../ink/ink885.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908.xml"/><Relationship Id="rId246" Type="http://schemas.openxmlformats.org/officeDocument/2006/relationships/image" Target="../media/image108.png"/><Relationship Id="rId267" Type="http://schemas.openxmlformats.org/officeDocument/2006/relationships/customXml" Target="../ink/ink929.xml"/><Relationship Id="rId288" Type="http://schemas.openxmlformats.org/officeDocument/2006/relationships/image" Target="../media/image294.png"/><Relationship Id="rId106" Type="http://schemas.openxmlformats.org/officeDocument/2006/relationships/customXml" Target="../ink/ink820.xml"/><Relationship Id="rId127" Type="http://schemas.openxmlformats.org/officeDocument/2006/relationships/customXml" Target="../ink/ink836.xml"/><Relationship Id="rId10" Type="http://schemas.openxmlformats.org/officeDocument/2006/relationships/customXml" Target="../ink/ink772.xml"/><Relationship Id="rId31" Type="http://schemas.openxmlformats.org/officeDocument/2006/relationships/image" Target="../media/image192.png"/><Relationship Id="rId52" Type="http://schemas.openxmlformats.org/officeDocument/2006/relationships/customXml" Target="../ink/ink793.xml"/><Relationship Id="rId73" Type="http://schemas.openxmlformats.org/officeDocument/2006/relationships/image" Target="../media/image36.png"/><Relationship Id="rId94" Type="http://schemas.openxmlformats.org/officeDocument/2006/relationships/customXml" Target="../ink/ink814.xml"/><Relationship Id="rId148" Type="http://schemas.openxmlformats.org/officeDocument/2006/relationships/customXml" Target="../ink/ink857.xml"/><Relationship Id="rId169" Type="http://schemas.openxmlformats.org/officeDocument/2006/relationships/customXml" Target="../ink/ink878.xml"/><Relationship Id="rId4" Type="http://schemas.openxmlformats.org/officeDocument/2006/relationships/customXml" Target="../ink/ink769.xml"/><Relationship Id="rId180" Type="http://schemas.openxmlformats.org/officeDocument/2006/relationships/image" Target="../media/image225.png"/><Relationship Id="rId215" Type="http://schemas.openxmlformats.org/officeDocument/2006/relationships/customXml" Target="../ink/ink903.xml"/><Relationship Id="rId236" Type="http://schemas.openxmlformats.org/officeDocument/2006/relationships/image" Target="../media/image103.png"/><Relationship Id="rId257" Type="http://schemas.openxmlformats.org/officeDocument/2006/relationships/customXml" Target="../ink/ink924.xml"/><Relationship Id="rId278" Type="http://schemas.openxmlformats.org/officeDocument/2006/relationships/image" Target="../media/image289.png"/><Relationship Id="rId303" Type="http://schemas.openxmlformats.org/officeDocument/2006/relationships/customXml" Target="../ink/ink947.xml"/><Relationship Id="rId42" Type="http://schemas.openxmlformats.org/officeDocument/2006/relationships/customXml" Target="../ink/ink788.xml"/><Relationship Id="rId84" Type="http://schemas.openxmlformats.org/officeDocument/2006/relationships/customXml" Target="../ink/ink809.xml"/><Relationship Id="rId138" Type="http://schemas.openxmlformats.org/officeDocument/2006/relationships/customXml" Target="../ink/ink847.xml"/><Relationship Id="rId191" Type="http://schemas.openxmlformats.org/officeDocument/2006/relationships/customXml" Target="../ink/ink891.xml"/><Relationship Id="rId205" Type="http://schemas.openxmlformats.org/officeDocument/2006/relationships/customXml" Target="../ink/ink898.xml"/><Relationship Id="rId247" Type="http://schemas.openxmlformats.org/officeDocument/2006/relationships/customXml" Target="../ink/ink919.xml"/><Relationship Id="rId107" Type="http://schemas.openxmlformats.org/officeDocument/2006/relationships/image" Target="../media/image53.png"/><Relationship Id="rId289" Type="http://schemas.openxmlformats.org/officeDocument/2006/relationships/customXml" Target="../ink/ink940.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858.xml"/><Relationship Id="rId95" Type="http://schemas.openxmlformats.org/officeDocument/2006/relationships/image" Target="../media/image211.png"/><Relationship Id="rId160" Type="http://schemas.openxmlformats.org/officeDocument/2006/relationships/customXml" Target="../ink/ink869.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778.xml"/><Relationship Id="rId64" Type="http://schemas.openxmlformats.org/officeDocument/2006/relationships/customXml" Target="../ink/ink799.xml"/><Relationship Id="rId118" Type="http://schemas.openxmlformats.org/officeDocument/2006/relationships/customXml" Target="../ink/ink827.xml"/><Relationship Id="rId171" Type="http://schemas.openxmlformats.org/officeDocument/2006/relationships/customXml" Target="../ink/ink880.xml"/><Relationship Id="rId227" Type="http://schemas.openxmlformats.org/officeDocument/2006/relationships/customXml" Target="../ink/ink909.xml"/><Relationship Id="rId269" Type="http://schemas.openxmlformats.org/officeDocument/2006/relationships/customXml" Target="../ink/ink930.xml"/><Relationship Id="rId33" Type="http://schemas.openxmlformats.org/officeDocument/2006/relationships/image" Target="../media/image193.png"/><Relationship Id="rId129" Type="http://schemas.openxmlformats.org/officeDocument/2006/relationships/customXml" Target="../ink/ink838.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849.xml"/><Relationship Id="rId182" Type="http://schemas.openxmlformats.org/officeDocument/2006/relationships/image" Target="../media/image226.png"/></Relationships>
</file>

<file path=ppt/slides/_rels/slide11.xml.rels><?xml version="1.0" encoding="UTF-8" standalone="yes"?>
<Relationships xmlns="http://schemas.openxmlformats.org/package/2006/relationships"><Relationship Id="rId117" Type="http://schemas.openxmlformats.org/officeDocument/2006/relationships/customXml" Target="../ink/ink1006.xml"/><Relationship Id="rId299" Type="http://schemas.openxmlformats.org/officeDocument/2006/relationships/customXml" Target="../ink/ink1125.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048.xml"/><Relationship Id="rId170" Type="http://schemas.openxmlformats.org/officeDocument/2006/relationships/customXml" Target="../ink/ink1059.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963.xml"/><Relationship Id="rId74" Type="http://schemas.openxmlformats.org/officeDocument/2006/relationships/customXml" Target="../ink/ink984.xml"/><Relationship Id="rId128" Type="http://schemas.openxmlformats.org/officeDocument/2006/relationships/customXml" Target="../ink/ink1017.xml"/><Relationship Id="rId5" Type="http://schemas.openxmlformats.org/officeDocument/2006/relationships/image" Target="../media/image181.png"/><Relationship Id="rId181" Type="http://schemas.openxmlformats.org/officeDocument/2006/relationships/customXml" Target="../ink/ink1066.xml"/><Relationship Id="rId237" Type="http://schemas.openxmlformats.org/officeDocument/2006/relationships/customXml" Target="../ink/ink1094.xml"/><Relationship Id="rId279" Type="http://schemas.openxmlformats.org/officeDocument/2006/relationships/customXml" Target="../ink/ink1115.xml"/><Relationship Id="rId43" Type="http://schemas.openxmlformats.org/officeDocument/2006/relationships/image" Target="../media/image21.png"/><Relationship Id="rId139" Type="http://schemas.openxmlformats.org/officeDocument/2006/relationships/customXml" Target="../ink/ink1028.xml"/><Relationship Id="rId290" Type="http://schemas.openxmlformats.org/officeDocument/2006/relationships/image" Target="../media/image295.png"/><Relationship Id="rId304" Type="http://schemas.openxmlformats.org/officeDocument/2006/relationships/image" Target="../media/image308.png"/><Relationship Id="rId85" Type="http://schemas.openxmlformats.org/officeDocument/2006/relationships/image" Target="../media/image42.png"/><Relationship Id="rId150" Type="http://schemas.openxmlformats.org/officeDocument/2006/relationships/customXml" Target="../ink/ink1039.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953.xml"/><Relationship Id="rId108" Type="http://schemas.openxmlformats.org/officeDocument/2006/relationships/customXml" Target="../ink/ink1001.xml"/><Relationship Id="rId315" Type="http://schemas.openxmlformats.org/officeDocument/2006/relationships/customXml" Target="../ink/ink1133.xml"/><Relationship Id="rId54" Type="http://schemas.openxmlformats.org/officeDocument/2006/relationships/customXml" Target="../ink/ink974.xml"/><Relationship Id="rId96" Type="http://schemas.openxmlformats.org/officeDocument/2006/relationships/customXml" Target="../ink/ink995.xml"/><Relationship Id="rId161" Type="http://schemas.openxmlformats.org/officeDocument/2006/relationships/customXml" Target="../ink/ink1050.xml"/><Relationship Id="rId217" Type="http://schemas.openxmlformats.org/officeDocument/2006/relationships/customXml" Target="../ink/ink1084.xml"/><Relationship Id="rId259" Type="http://schemas.openxmlformats.org/officeDocument/2006/relationships/customXml" Target="../ink/ink1105.xml"/><Relationship Id="rId23" Type="http://schemas.openxmlformats.org/officeDocument/2006/relationships/image" Target="../media/image188.png"/><Relationship Id="rId119" Type="http://schemas.openxmlformats.org/officeDocument/2006/relationships/customXml" Target="../ink/ink1008.xml"/><Relationship Id="rId270" Type="http://schemas.openxmlformats.org/officeDocument/2006/relationships/image" Target="../media/image286.png"/><Relationship Id="rId65" Type="http://schemas.openxmlformats.org/officeDocument/2006/relationships/image" Target="../media/image32.png"/><Relationship Id="rId130" Type="http://schemas.openxmlformats.org/officeDocument/2006/relationships/customXml" Target="../ink/ink1019.xml"/><Relationship Id="rId172" Type="http://schemas.openxmlformats.org/officeDocument/2006/relationships/customXml" Target="../ink/ink1061.xml"/><Relationship Id="rId228" Type="http://schemas.openxmlformats.org/officeDocument/2006/relationships/image" Target="../media/image244.png"/><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1116.xml"/><Relationship Id="rId316" Type="http://schemas.openxmlformats.org/officeDocument/2006/relationships/image" Target="../media/image314.png"/><Relationship Id="rId34" Type="http://schemas.openxmlformats.org/officeDocument/2006/relationships/customXml" Target="../ink/ink964.xml"/><Relationship Id="rId55" Type="http://schemas.openxmlformats.org/officeDocument/2006/relationships/image" Target="../media/image27.png"/><Relationship Id="rId76" Type="http://schemas.openxmlformats.org/officeDocument/2006/relationships/customXml" Target="../ink/ink985.xml"/><Relationship Id="rId97" Type="http://schemas.openxmlformats.org/officeDocument/2006/relationships/image" Target="../media/image212.png"/><Relationship Id="rId120" Type="http://schemas.openxmlformats.org/officeDocument/2006/relationships/customXml" Target="../ink/ink1009.xml"/><Relationship Id="rId141" Type="http://schemas.openxmlformats.org/officeDocument/2006/relationships/customXml" Target="../ink/ink1030.xml"/><Relationship Id="rId7" Type="http://schemas.openxmlformats.org/officeDocument/2006/relationships/image" Target="../media/image182.png"/><Relationship Id="rId162" Type="http://schemas.openxmlformats.org/officeDocument/2006/relationships/customXml" Target="../ink/ink1051.xml"/><Relationship Id="rId183" Type="http://schemas.openxmlformats.org/officeDocument/2006/relationships/customXml" Target="../ink/ink1067.xml"/><Relationship Id="rId218" Type="http://schemas.openxmlformats.org/officeDocument/2006/relationships/image" Target="../media/image240.png"/><Relationship Id="rId239" Type="http://schemas.openxmlformats.org/officeDocument/2006/relationships/customXml" Target="../ink/ink1095.xml"/><Relationship Id="rId250" Type="http://schemas.openxmlformats.org/officeDocument/2006/relationships/image" Target="../media/image251.png"/><Relationship Id="rId271" Type="http://schemas.openxmlformats.org/officeDocument/2006/relationships/customXml" Target="../ink/ink1111.xml"/><Relationship Id="rId292" Type="http://schemas.openxmlformats.org/officeDocument/2006/relationships/image" Target="../media/image296.png"/><Relationship Id="rId306" Type="http://schemas.openxmlformats.org/officeDocument/2006/relationships/image" Target="../media/image309.png"/><Relationship Id="rId24" Type="http://schemas.openxmlformats.org/officeDocument/2006/relationships/customXml" Target="../ink/ink959.xml"/><Relationship Id="rId45" Type="http://schemas.openxmlformats.org/officeDocument/2006/relationships/image" Target="../media/image198.png"/><Relationship Id="rId66" Type="http://schemas.openxmlformats.org/officeDocument/2006/relationships/customXml" Target="../ink/ink980.xml"/><Relationship Id="rId87" Type="http://schemas.openxmlformats.org/officeDocument/2006/relationships/image" Target="../media/image43.png"/><Relationship Id="rId110" Type="http://schemas.openxmlformats.org/officeDocument/2006/relationships/customXml" Target="../ink/ink1002.xml"/><Relationship Id="rId131" Type="http://schemas.openxmlformats.org/officeDocument/2006/relationships/customXml" Target="../ink/ink1020.xml"/><Relationship Id="rId152" Type="http://schemas.openxmlformats.org/officeDocument/2006/relationships/customXml" Target="../ink/ink1041.xml"/><Relationship Id="rId173" Type="http://schemas.openxmlformats.org/officeDocument/2006/relationships/customXml" Target="../ink/ink1062.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1090.xml"/><Relationship Id="rId240" Type="http://schemas.openxmlformats.org/officeDocument/2006/relationships/image" Target="../media/image249.png"/><Relationship Id="rId261" Type="http://schemas.openxmlformats.org/officeDocument/2006/relationships/customXml" Target="../ink/ink1106.xml"/><Relationship Id="rId14" Type="http://schemas.openxmlformats.org/officeDocument/2006/relationships/customXml" Target="../ink/ink954.xml"/><Relationship Id="rId35" Type="http://schemas.openxmlformats.org/officeDocument/2006/relationships/image" Target="../media/image194.png"/><Relationship Id="rId56" Type="http://schemas.openxmlformats.org/officeDocument/2006/relationships/customXml" Target="../ink/ink975.xml"/><Relationship Id="rId77" Type="http://schemas.openxmlformats.org/officeDocument/2006/relationships/image" Target="../media/image38.png"/><Relationship Id="rId100" Type="http://schemas.openxmlformats.org/officeDocument/2006/relationships/customXml" Target="../ink/ink997.xml"/><Relationship Id="rId282" Type="http://schemas.openxmlformats.org/officeDocument/2006/relationships/image" Target="../media/image291.png"/><Relationship Id="rId317" Type="http://schemas.openxmlformats.org/officeDocument/2006/relationships/customXml" Target="../ink/ink1134.xml"/><Relationship Id="rId8" Type="http://schemas.openxmlformats.org/officeDocument/2006/relationships/customXml" Target="../ink/ink951.xml"/><Relationship Id="rId98" Type="http://schemas.openxmlformats.org/officeDocument/2006/relationships/customXml" Target="../ink/ink996.xml"/><Relationship Id="rId121" Type="http://schemas.openxmlformats.org/officeDocument/2006/relationships/customXml" Target="../ink/ink1010.xml"/><Relationship Id="rId142" Type="http://schemas.openxmlformats.org/officeDocument/2006/relationships/customXml" Target="../ink/ink1031.xml"/><Relationship Id="rId163" Type="http://schemas.openxmlformats.org/officeDocument/2006/relationships/customXml" Target="../ink/ink1052.xml"/><Relationship Id="rId184" Type="http://schemas.openxmlformats.org/officeDocument/2006/relationships/image" Target="../media/image77.png"/><Relationship Id="rId219" Type="http://schemas.openxmlformats.org/officeDocument/2006/relationships/customXml" Target="../ink/ink1085.xml"/><Relationship Id="rId230" Type="http://schemas.openxmlformats.org/officeDocument/2006/relationships/image" Target="../media/image245.png"/><Relationship Id="rId251" Type="http://schemas.openxmlformats.org/officeDocument/2006/relationships/customXml" Target="../ink/ink1101.xml"/><Relationship Id="rId25" Type="http://schemas.openxmlformats.org/officeDocument/2006/relationships/image" Target="../media/image189.png"/><Relationship Id="rId46" Type="http://schemas.openxmlformats.org/officeDocument/2006/relationships/customXml" Target="../ink/ink970.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1122.xml"/><Relationship Id="rId307" Type="http://schemas.openxmlformats.org/officeDocument/2006/relationships/customXml" Target="../ink/ink1129.xml"/><Relationship Id="rId88" Type="http://schemas.openxmlformats.org/officeDocument/2006/relationships/customXml" Target="../ink/ink991.xml"/><Relationship Id="rId111" Type="http://schemas.openxmlformats.org/officeDocument/2006/relationships/image" Target="../media/image217.png"/><Relationship Id="rId132" Type="http://schemas.openxmlformats.org/officeDocument/2006/relationships/customXml" Target="../ink/ink1021.xml"/><Relationship Id="rId153" Type="http://schemas.openxmlformats.org/officeDocument/2006/relationships/customXml" Target="../ink/ink1042.xml"/><Relationship Id="rId174" Type="http://schemas.openxmlformats.org/officeDocument/2006/relationships/image" Target="../media/image222.png"/><Relationship Id="rId195" Type="http://schemas.openxmlformats.org/officeDocument/2006/relationships/customXml" Target="../ink/ink1073.xml"/><Relationship Id="rId209" Type="http://schemas.openxmlformats.org/officeDocument/2006/relationships/customXml" Target="../ink/ink1080.xml"/><Relationship Id="rId220" Type="http://schemas.openxmlformats.org/officeDocument/2006/relationships/image" Target="../media/image95.png"/><Relationship Id="rId241" Type="http://schemas.openxmlformats.org/officeDocument/2006/relationships/customXml" Target="../ink/ink1096.xml"/><Relationship Id="rId15" Type="http://schemas.openxmlformats.org/officeDocument/2006/relationships/image" Target="../media/image185.png"/><Relationship Id="rId36" Type="http://schemas.openxmlformats.org/officeDocument/2006/relationships/customXml" Target="../ink/ink965.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1117.xml"/><Relationship Id="rId318" Type="http://schemas.openxmlformats.org/officeDocument/2006/relationships/image" Target="../media/image315.png"/><Relationship Id="rId78" Type="http://schemas.openxmlformats.org/officeDocument/2006/relationships/customXml" Target="../ink/ink986.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011.xml"/><Relationship Id="rId143" Type="http://schemas.openxmlformats.org/officeDocument/2006/relationships/customXml" Target="../ink/ink1032.xml"/><Relationship Id="rId164" Type="http://schemas.openxmlformats.org/officeDocument/2006/relationships/customXml" Target="../ink/ink1053.xml"/><Relationship Id="rId185" Type="http://schemas.openxmlformats.org/officeDocument/2006/relationships/customXml" Target="../ink/ink1068.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960.xml"/><Relationship Id="rId231" Type="http://schemas.openxmlformats.org/officeDocument/2006/relationships/customXml" Target="../ink/ink1091.xml"/><Relationship Id="rId252" Type="http://schemas.openxmlformats.org/officeDocument/2006/relationships/image" Target="../media/image252.png"/><Relationship Id="rId273" Type="http://schemas.openxmlformats.org/officeDocument/2006/relationships/customXml" Target="../ink/ink1112.xml"/><Relationship Id="rId294" Type="http://schemas.openxmlformats.org/officeDocument/2006/relationships/image" Target="../media/image303.png"/><Relationship Id="rId308" Type="http://schemas.openxmlformats.org/officeDocument/2006/relationships/image" Target="../media/image310.png"/><Relationship Id="rId47" Type="http://schemas.openxmlformats.org/officeDocument/2006/relationships/image" Target="../media/image199.png"/><Relationship Id="rId68" Type="http://schemas.openxmlformats.org/officeDocument/2006/relationships/customXml" Target="../ink/ink981.xml"/><Relationship Id="rId89" Type="http://schemas.openxmlformats.org/officeDocument/2006/relationships/image" Target="../media/image208.png"/><Relationship Id="rId112" Type="http://schemas.openxmlformats.org/officeDocument/2006/relationships/customXml" Target="../ink/ink1003.xml"/><Relationship Id="rId133" Type="http://schemas.openxmlformats.org/officeDocument/2006/relationships/customXml" Target="../ink/ink1022.xml"/><Relationship Id="rId154" Type="http://schemas.openxmlformats.org/officeDocument/2006/relationships/customXml" Target="../ink/ink1043.xml"/><Relationship Id="rId175" Type="http://schemas.openxmlformats.org/officeDocument/2006/relationships/customXml" Target="../ink/ink1063.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955.xml"/><Relationship Id="rId221" Type="http://schemas.openxmlformats.org/officeDocument/2006/relationships/customXml" Target="../ink/ink1086.xml"/><Relationship Id="rId242" Type="http://schemas.openxmlformats.org/officeDocument/2006/relationships/image" Target="../media/image250.png"/><Relationship Id="rId263" Type="http://schemas.openxmlformats.org/officeDocument/2006/relationships/customXml" Target="../ink/ink1107.xml"/><Relationship Id="rId284" Type="http://schemas.openxmlformats.org/officeDocument/2006/relationships/image" Target="../media/image292.png"/><Relationship Id="rId319" Type="http://schemas.openxmlformats.org/officeDocument/2006/relationships/customXml" Target="../ink/ink1135.xml"/><Relationship Id="rId37" Type="http://schemas.openxmlformats.org/officeDocument/2006/relationships/image" Target="../media/image195.png"/><Relationship Id="rId58" Type="http://schemas.openxmlformats.org/officeDocument/2006/relationships/customXml" Target="../ink/ink976.xml"/><Relationship Id="rId79" Type="http://schemas.openxmlformats.org/officeDocument/2006/relationships/image" Target="../media/image206.png"/><Relationship Id="rId102" Type="http://schemas.openxmlformats.org/officeDocument/2006/relationships/customXml" Target="../ink/ink998.xml"/><Relationship Id="rId123" Type="http://schemas.openxmlformats.org/officeDocument/2006/relationships/customXml" Target="../ink/ink1012.xml"/><Relationship Id="rId144" Type="http://schemas.openxmlformats.org/officeDocument/2006/relationships/customXml" Target="../ink/ink1033.xml"/><Relationship Id="rId90" Type="http://schemas.openxmlformats.org/officeDocument/2006/relationships/customXml" Target="../ink/ink992.xml"/><Relationship Id="rId165" Type="http://schemas.openxmlformats.org/officeDocument/2006/relationships/customXml" Target="../ink/ink1054.xml"/><Relationship Id="rId186" Type="http://schemas.openxmlformats.org/officeDocument/2006/relationships/image" Target="../media/image78.png"/><Relationship Id="rId211" Type="http://schemas.openxmlformats.org/officeDocument/2006/relationships/customXml" Target="../ink/ink1081.xml"/><Relationship Id="rId232" Type="http://schemas.openxmlformats.org/officeDocument/2006/relationships/image" Target="../media/image246.png"/><Relationship Id="rId253" Type="http://schemas.openxmlformats.org/officeDocument/2006/relationships/customXml" Target="../ink/ink1102.xml"/><Relationship Id="rId274" Type="http://schemas.openxmlformats.org/officeDocument/2006/relationships/image" Target="../media/image288.png"/><Relationship Id="rId295" Type="http://schemas.openxmlformats.org/officeDocument/2006/relationships/customXml" Target="../ink/ink1123.xml"/><Relationship Id="rId309" Type="http://schemas.openxmlformats.org/officeDocument/2006/relationships/customXml" Target="../ink/ink1130.xml"/><Relationship Id="rId27" Type="http://schemas.openxmlformats.org/officeDocument/2006/relationships/image" Target="../media/image190.png"/><Relationship Id="rId48" Type="http://schemas.openxmlformats.org/officeDocument/2006/relationships/customXml" Target="../ink/ink971.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023.xml"/><Relationship Id="rId320" Type="http://schemas.openxmlformats.org/officeDocument/2006/relationships/image" Target="../media/image316.png"/><Relationship Id="rId80" Type="http://schemas.openxmlformats.org/officeDocument/2006/relationships/customXml" Target="../ink/ink987.xml"/><Relationship Id="rId155" Type="http://schemas.openxmlformats.org/officeDocument/2006/relationships/customXml" Target="../ink/ink1044.xml"/><Relationship Id="rId176" Type="http://schemas.openxmlformats.org/officeDocument/2006/relationships/image" Target="../media/image223.png"/><Relationship Id="rId197" Type="http://schemas.openxmlformats.org/officeDocument/2006/relationships/customXml" Target="../ink/ink1074.xml"/><Relationship Id="rId201" Type="http://schemas.openxmlformats.org/officeDocument/2006/relationships/customXml" Target="../ink/ink1076.xml"/><Relationship Id="rId222" Type="http://schemas.openxmlformats.org/officeDocument/2006/relationships/image" Target="../media/image241.png"/><Relationship Id="rId243" Type="http://schemas.openxmlformats.org/officeDocument/2006/relationships/customXml" Target="../ink/ink1097.xml"/><Relationship Id="rId264" Type="http://schemas.openxmlformats.org/officeDocument/2006/relationships/image" Target="../media/image257.png"/><Relationship Id="rId285" Type="http://schemas.openxmlformats.org/officeDocument/2006/relationships/customXml" Target="../ink/ink1118.xml"/><Relationship Id="rId17" Type="http://schemas.openxmlformats.org/officeDocument/2006/relationships/image" Target="../media/image186.png"/><Relationship Id="rId38" Type="http://schemas.openxmlformats.org/officeDocument/2006/relationships/customXml" Target="../ink/ink966.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013.xml"/><Relationship Id="rId310" Type="http://schemas.openxmlformats.org/officeDocument/2006/relationships/image" Target="../media/image311.png"/><Relationship Id="rId70" Type="http://schemas.openxmlformats.org/officeDocument/2006/relationships/customXml" Target="../ink/ink982.xml"/><Relationship Id="rId91" Type="http://schemas.openxmlformats.org/officeDocument/2006/relationships/image" Target="../media/image209.png"/><Relationship Id="rId145" Type="http://schemas.openxmlformats.org/officeDocument/2006/relationships/customXml" Target="../ink/ink1034.xml"/><Relationship Id="rId166" Type="http://schemas.openxmlformats.org/officeDocument/2006/relationships/customXml" Target="../ink/ink1055.xml"/><Relationship Id="rId187" Type="http://schemas.openxmlformats.org/officeDocument/2006/relationships/customXml" Target="../ink/ink1069.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1092.xml"/><Relationship Id="rId254" Type="http://schemas.openxmlformats.org/officeDocument/2006/relationships/image" Target="../media/image253.png"/><Relationship Id="rId28" Type="http://schemas.openxmlformats.org/officeDocument/2006/relationships/customXml" Target="../ink/ink961.xml"/><Relationship Id="rId49" Type="http://schemas.openxmlformats.org/officeDocument/2006/relationships/image" Target="../media/image200.png"/><Relationship Id="rId114" Type="http://schemas.openxmlformats.org/officeDocument/2006/relationships/customXml" Target="../ink/ink1004.xml"/><Relationship Id="rId275" Type="http://schemas.openxmlformats.org/officeDocument/2006/relationships/customXml" Target="../ink/ink1113.xml"/><Relationship Id="rId296" Type="http://schemas.openxmlformats.org/officeDocument/2006/relationships/image" Target="../media/image304.png"/><Relationship Id="rId300" Type="http://schemas.openxmlformats.org/officeDocument/2006/relationships/image" Target="../media/image306.png"/><Relationship Id="rId60" Type="http://schemas.openxmlformats.org/officeDocument/2006/relationships/customXml" Target="../ink/ink977.xml"/><Relationship Id="rId81" Type="http://schemas.openxmlformats.org/officeDocument/2006/relationships/image" Target="../media/image40.png"/><Relationship Id="rId135" Type="http://schemas.openxmlformats.org/officeDocument/2006/relationships/customXml" Target="../ink/ink1024.xml"/><Relationship Id="rId156" Type="http://schemas.openxmlformats.org/officeDocument/2006/relationships/customXml" Target="../ink/ink1045.xml"/><Relationship Id="rId177" Type="http://schemas.openxmlformats.org/officeDocument/2006/relationships/customXml" Target="../ink/ink1064.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1087.xml"/><Relationship Id="rId244" Type="http://schemas.openxmlformats.org/officeDocument/2006/relationships/image" Target="../media/image107.png"/><Relationship Id="rId18" Type="http://schemas.openxmlformats.org/officeDocument/2006/relationships/customXml" Target="../ink/ink956.xml"/><Relationship Id="rId39" Type="http://schemas.openxmlformats.org/officeDocument/2006/relationships/image" Target="../media/image196.png"/><Relationship Id="rId265" Type="http://schemas.openxmlformats.org/officeDocument/2006/relationships/customXml" Target="../ink/ink1108.xml"/><Relationship Id="rId286" Type="http://schemas.openxmlformats.org/officeDocument/2006/relationships/image" Target="../media/image293.png"/><Relationship Id="rId50" Type="http://schemas.openxmlformats.org/officeDocument/2006/relationships/customXml" Target="../ink/ink972.xml"/><Relationship Id="rId104" Type="http://schemas.openxmlformats.org/officeDocument/2006/relationships/customXml" Target="../ink/ink999.xml"/><Relationship Id="rId125" Type="http://schemas.openxmlformats.org/officeDocument/2006/relationships/customXml" Target="../ink/ink1014.xml"/><Relationship Id="rId146" Type="http://schemas.openxmlformats.org/officeDocument/2006/relationships/customXml" Target="../ink/ink1035.xml"/><Relationship Id="rId167" Type="http://schemas.openxmlformats.org/officeDocument/2006/relationships/customXml" Target="../ink/ink1056.xml"/><Relationship Id="rId188" Type="http://schemas.openxmlformats.org/officeDocument/2006/relationships/image" Target="../media/image227.png"/><Relationship Id="rId311" Type="http://schemas.openxmlformats.org/officeDocument/2006/relationships/customXml" Target="../ink/ink1131.xml"/><Relationship Id="rId71" Type="http://schemas.openxmlformats.org/officeDocument/2006/relationships/image" Target="../media/image35.png"/><Relationship Id="rId92" Type="http://schemas.openxmlformats.org/officeDocument/2006/relationships/customXml" Target="../ink/ink993.xml"/><Relationship Id="rId213" Type="http://schemas.openxmlformats.org/officeDocument/2006/relationships/customXml" Target="../ink/ink1082.xml"/><Relationship Id="rId234" Type="http://schemas.openxmlformats.org/officeDocument/2006/relationships/image" Target="../media/image247.png"/><Relationship Id="rId2" Type="http://schemas.openxmlformats.org/officeDocument/2006/relationships/customXml" Target="../ink/ink948.xml"/><Relationship Id="rId29" Type="http://schemas.openxmlformats.org/officeDocument/2006/relationships/image" Target="../media/image191.png"/><Relationship Id="rId255" Type="http://schemas.openxmlformats.org/officeDocument/2006/relationships/customXml" Target="../ink/ink1103.xml"/><Relationship Id="rId276" Type="http://schemas.openxmlformats.org/officeDocument/2006/relationships/image" Target="../media/image267.png"/><Relationship Id="rId297" Type="http://schemas.openxmlformats.org/officeDocument/2006/relationships/customXml" Target="../ink/ink1124.xml"/><Relationship Id="rId40" Type="http://schemas.openxmlformats.org/officeDocument/2006/relationships/customXml" Target="../ink/ink967.xml"/><Relationship Id="rId115" Type="http://schemas.openxmlformats.org/officeDocument/2006/relationships/image" Target="../media/image57.png"/><Relationship Id="rId136" Type="http://schemas.openxmlformats.org/officeDocument/2006/relationships/customXml" Target="../ink/ink1025.xml"/><Relationship Id="rId157" Type="http://schemas.openxmlformats.org/officeDocument/2006/relationships/customXml" Target="../ink/ink1046.xml"/><Relationship Id="rId178" Type="http://schemas.openxmlformats.org/officeDocument/2006/relationships/image" Target="../media/image224.png"/><Relationship Id="rId301" Type="http://schemas.openxmlformats.org/officeDocument/2006/relationships/customXml" Target="../ink/ink1126.xml"/><Relationship Id="rId61" Type="http://schemas.openxmlformats.org/officeDocument/2006/relationships/image" Target="../media/image204.png"/><Relationship Id="rId82" Type="http://schemas.openxmlformats.org/officeDocument/2006/relationships/customXml" Target="../ink/ink988.xml"/><Relationship Id="rId199" Type="http://schemas.openxmlformats.org/officeDocument/2006/relationships/customXml" Target="../ink/ink1075.xml"/><Relationship Id="rId203" Type="http://schemas.openxmlformats.org/officeDocument/2006/relationships/customXml" Target="../ink/ink1077.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1098.xml"/><Relationship Id="rId266" Type="http://schemas.openxmlformats.org/officeDocument/2006/relationships/image" Target="../media/image258.png"/><Relationship Id="rId287" Type="http://schemas.openxmlformats.org/officeDocument/2006/relationships/customXml" Target="../ink/ink1119.xml"/><Relationship Id="rId30" Type="http://schemas.openxmlformats.org/officeDocument/2006/relationships/customXml" Target="../ink/ink962.xml"/><Relationship Id="rId105" Type="http://schemas.openxmlformats.org/officeDocument/2006/relationships/image" Target="../media/image216.png"/><Relationship Id="rId126" Type="http://schemas.openxmlformats.org/officeDocument/2006/relationships/customXml" Target="../ink/ink1015.xml"/><Relationship Id="rId147" Type="http://schemas.openxmlformats.org/officeDocument/2006/relationships/customXml" Target="../ink/ink1036.xml"/><Relationship Id="rId168" Type="http://schemas.openxmlformats.org/officeDocument/2006/relationships/customXml" Target="../ink/ink1057.xml"/><Relationship Id="rId312" Type="http://schemas.openxmlformats.org/officeDocument/2006/relationships/image" Target="../media/image312.png"/><Relationship Id="rId51" Type="http://schemas.openxmlformats.org/officeDocument/2006/relationships/image" Target="../media/image201.png"/><Relationship Id="rId72" Type="http://schemas.openxmlformats.org/officeDocument/2006/relationships/customXml" Target="../ink/ink983.xml"/><Relationship Id="rId93" Type="http://schemas.openxmlformats.org/officeDocument/2006/relationships/image" Target="../media/image210.png"/><Relationship Id="rId189" Type="http://schemas.openxmlformats.org/officeDocument/2006/relationships/customXml" Target="../ink/ink1070.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1093.xml"/><Relationship Id="rId256" Type="http://schemas.openxmlformats.org/officeDocument/2006/relationships/image" Target="../media/image113.png"/><Relationship Id="rId277" Type="http://schemas.openxmlformats.org/officeDocument/2006/relationships/customXml" Target="../ink/ink1114.xml"/><Relationship Id="rId298" Type="http://schemas.openxmlformats.org/officeDocument/2006/relationships/image" Target="../media/image305.png"/><Relationship Id="rId116" Type="http://schemas.openxmlformats.org/officeDocument/2006/relationships/customXml" Target="../ink/ink1005.xml"/><Relationship Id="rId137" Type="http://schemas.openxmlformats.org/officeDocument/2006/relationships/customXml" Target="../ink/ink1026.xml"/><Relationship Id="rId158" Type="http://schemas.openxmlformats.org/officeDocument/2006/relationships/customXml" Target="../ink/ink1047.xml"/><Relationship Id="rId302" Type="http://schemas.openxmlformats.org/officeDocument/2006/relationships/image" Target="../media/image307.png"/><Relationship Id="rId20" Type="http://schemas.openxmlformats.org/officeDocument/2006/relationships/customXml" Target="../ink/ink957.xml"/><Relationship Id="rId41" Type="http://schemas.openxmlformats.org/officeDocument/2006/relationships/image" Target="../media/image197.png"/><Relationship Id="rId62" Type="http://schemas.openxmlformats.org/officeDocument/2006/relationships/customXml" Target="../ink/ink978.xml"/><Relationship Id="rId83" Type="http://schemas.openxmlformats.org/officeDocument/2006/relationships/image" Target="../media/image207.png"/><Relationship Id="rId179" Type="http://schemas.openxmlformats.org/officeDocument/2006/relationships/customXml" Target="../ink/ink1065.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1088.xml"/><Relationship Id="rId246" Type="http://schemas.openxmlformats.org/officeDocument/2006/relationships/image" Target="../media/image108.png"/><Relationship Id="rId267" Type="http://schemas.openxmlformats.org/officeDocument/2006/relationships/customXml" Target="../ink/ink1109.xml"/><Relationship Id="rId288" Type="http://schemas.openxmlformats.org/officeDocument/2006/relationships/image" Target="../media/image294.png"/><Relationship Id="rId106" Type="http://schemas.openxmlformats.org/officeDocument/2006/relationships/customXml" Target="../ink/ink1000.xml"/><Relationship Id="rId127" Type="http://schemas.openxmlformats.org/officeDocument/2006/relationships/customXml" Target="../ink/ink1016.xml"/><Relationship Id="rId313" Type="http://schemas.openxmlformats.org/officeDocument/2006/relationships/customXml" Target="../ink/ink1132.xml"/><Relationship Id="rId10" Type="http://schemas.openxmlformats.org/officeDocument/2006/relationships/customXml" Target="../ink/ink952.xml"/><Relationship Id="rId31" Type="http://schemas.openxmlformats.org/officeDocument/2006/relationships/image" Target="../media/image192.png"/><Relationship Id="rId52" Type="http://schemas.openxmlformats.org/officeDocument/2006/relationships/customXml" Target="../ink/ink973.xml"/><Relationship Id="rId73" Type="http://schemas.openxmlformats.org/officeDocument/2006/relationships/image" Target="../media/image36.png"/><Relationship Id="rId94" Type="http://schemas.openxmlformats.org/officeDocument/2006/relationships/customXml" Target="../ink/ink994.xml"/><Relationship Id="rId148" Type="http://schemas.openxmlformats.org/officeDocument/2006/relationships/customXml" Target="../ink/ink1037.xml"/><Relationship Id="rId169" Type="http://schemas.openxmlformats.org/officeDocument/2006/relationships/customXml" Target="../ink/ink1058.xml"/><Relationship Id="rId4" Type="http://schemas.openxmlformats.org/officeDocument/2006/relationships/customXml" Target="../ink/ink949.xml"/><Relationship Id="rId180" Type="http://schemas.openxmlformats.org/officeDocument/2006/relationships/image" Target="../media/image225.png"/><Relationship Id="rId215" Type="http://schemas.openxmlformats.org/officeDocument/2006/relationships/customXml" Target="../ink/ink1083.xml"/><Relationship Id="rId236" Type="http://schemas.openxmlformats.org/officeDocument/2006/relationships/image" Target="../media/image103.png"/><Relationship Id="rId257" Type="http://schemas.openxmlformats.org/officeDocument/2006/relationships/customXml" Target="../ink/ink1104.xml"/><Relationship Id="rId278" Type="http://schemas.openxmlformats.org/officeDocument/2006/relationships/image" Target="../media/image289.png"/><Relationship Id="rId303" Type="http://schemas.openxmlformats.org/officeDocument/2006/relationships/customXml" Target="../ink/ink1127.xml"/><Relationship Id="rId42" Type="http://schemas.openxmlformats.org/officeDocument/2006/relationships/customXml" Target="../ink/ink968.xml"/><Relationship Id="rId84" Type="http://schemas.openxmlformats.org/officeDocument/2006/relationships/customXml" Target="../ink/ink989.xml"/><Relationship Id="rId138" Type="http://schemas.openxmlformats.org/officeDocument/2006/relationships/customXml" Target="../ink/ink1027.xml"/><Relationship Id="rId191" Type="http://schemas.openxmlformats.org/officeDocument/2006/relationships/customXml" Target="../ink/ink1071.xml"/><Relationship Id="rId205" Type="http://schemas.openxmlformats.org/officeDocument/2006/relationships/customXml" Target="../ink/ink1078.xml"/><Relationship Id="rId247" Type="http://schemas.openxmlformats.org/officeDocument/2006/relationships/customXml" Target="../ink/ink1099.xml"/><Relationship Id="rId107" Type="http://schemas.openxmlformats.org/officeDocument/2006/relationships/image" Target="../media/image53.png"/><Relationship Id="rId289" Type="http://schemas.openxmlformats.org/officeDocument/2006/relationships/customXml" Target="../ink/ink1120.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038.xml"/><Relationship Id="rId314" Type="http://schemas.openxmlformats.org/officeDocument/2006/relationships/image" Target="../media/image313.png"/><Relationship Id="rId95" Type="http://schemas.openxmlformats.org/officeDocument/2006/relationships/image" Target="../media/image211.png"/><Relationship Id="rId160" Type="http://schemas.openxmlformats.org/officeDocument/2006/relationships/customXml" Target="../ink/ink1049.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958.xml"/><Relationship Id="rId64" Type="http://schemas.openxmlformats.org/officeDocument/2006/relationships/customXml" Target="../ink/ink979.xml"/><Relationship Id="rId118" Type="http://schemas.openxmlformats.org/officeDocument/2006/relationships/customXml" Target="../ink/ink1007.xml"/><Relationship Id="rId171" Type="http://schemas.openxmlformats.org/officeDocument/2006/relationships/customXml" Target="../ink/ink1060.xml"/><Relationship Id="rId227" Type="http://schemas.openxmlformats.org/officeDocument/2006/relationships/customXml" Target="../ink/ink1089.xml"/><Relationship Id="rId269" Type="http://schemas.openxmlformats.org/officeDocument/2006/relationships/customXml" Target="../ink/ink1110.xml"/><Relationship Id="rId33" Type="http://schemas.openxmlformats.org/officeDocument/2006/relationships/image" Target="../media/image193.png"/><Relationship Id="rId129" Type="http://schemas.openxmlformats.org/officeDocument/2006/relationships/customXml" Target="../ink/ink1018.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1029.xml"/><Relationship Id="rId182" Type="http://schemas.openxmlformats.org/officeDocument/2006/relationships/image" Target="../media/image226.png"/><Relationship Id="rId6" Type="http://schemas.openxmlformats.org/officeDocument/2006/relationships/customXml" Target="../ink/ink950.xml"/><Relationship Id="rId238" Type="http://schemas.openxmlformats.org/officeDocument/2006/relationships/image" Target="../media/image248.png"/><Relationship Id="rId291" Type="http://schemas.openxmlformats.org/officeDocument/2006/relationships/customXml" Target="../ink/ink1121.xml"/><Relationship Id="rId305" Type="http://schemas.openxmlformats.org/officeDocument/2006/relationships/customXml" Target="../ink/ink1128.xml"/><Relationship Id="rId44" Type="http://schemas.openxmlformats.org/officeDocument/2006/relationships/customXml" Target="../ink/ink969.xml"/><Relationship Id="rId86" Type="http://schemas.openxmlformats.org/officeDocument/2006/relationships/customXml" Target="../ink/ink990.xml"/><Relationship Id="rId151" Type="http://schemas.openxmlformats.org/officeDocument/2006/relationships/customXml" Target="../ink/ink1040.xml"/><Relationship Id="rId193" Type="http://schemas.openxmlformats.org/officeDocument/2006/relationships/customXml" Target="../ink/ink1072.xml"/><Relationship Id="rId207" Type="http://schemas.openxmlformats.org/officeDocument/2006/relationships/customXml" Target="../ink/ink1079.xml"/><Relationship Id="rId249" Type="http://schemas.openxmlformats.org/officeDocument/2006/relationships/customXml" Target="../ink/ink1100.xml"/></Relationships>
</file>

<file path=ppt/slides/_rels/slide12.xml.rels><?xml version="1.0" encoding="UTF-8" standalone="yes"?>
<Relationships xmlns="http://schemas.openxmlformats.org/package/2006/relationships"><Relationship Id="rId117" Type="http://schemas.openxmlformats.org/officeDocument/2006/relationships/customXml" Target="../ink/ink1194.xml"/><Relationship Id="rId299" Type="http://schemas.openxmlformats.org/officeDocument/2006/relationships/customXml" Target="../ink/ink1313.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236.xml"/><Relationship Id="rId324" Type="http://schemas.openxmlformats.org/officeDocument/2006/relationships/image" Target="../media/image328.png"/><Relationship Id="rId170" Type="http://schemas.openxmlformats.org/officeDocument/2006/relationships/customXml" Target="../ink/ink1247.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1151.xml"/><Relationship Id="rId74" Type="http://schemas.openxmlformats.org/officeDocument/2006/relationships/customXml" Target="../ink/ink1172.xml"/><Relationship Id="rId128" Type="http://schemas.openxmlformats.org/officeDocument/2006/relationships/customXml" Target="../ink/ink1205.xml"/><Relationship Id="rId5" Type="http://schemas.openxmlformats.org/officeDocument/2006/relationships/image" Target="../media/image181.png"/><Relationship Id="rId181" Type="http://schemas.openxmlformats.org/officeDocument/2006/relationships/customXml" Target="../ink/ink1254.xml"/><Relationship Id="rId237" Type="http://schemas.openxmlformats.org/officeDocument/2006/relationships/customXml" Target="../ink/ink1282.xml"/><Relationship Id="rId279" Type="http://schemas.openxmlformats.org/officeDocument/2006/relationships/customXml" Target="../ink/ink1303.xml"/><Relationship Id="rId43" Type="http://schemas.openxmlformats.org/officeDocument/2006/relationships/image" Target="../media/image21.png"/><Relationship Id="rId139" Type="http://schemas.openxmlformats.org/officeDocument/2006/relationships/customXml" Target="../ink/ink1216.xml"/><Relationship Id="rId290" Type="http://schemas.openxmlformats.org/officeDocument/2006/relationships/image" Target="../media/image295.png"/><Relationship Id="rId304" Type="http://schemas.openxmlformats.org/officeDocument/2006/relationships/image" Target="../media/image318.png"/><Relationship Id="rId85" Type="http://schemas.openxmlformats.org/officeDocument/2006/relationships/image" Target="../media/image42.png"/><Relationship Id="rId150" Type="http://schemas.openxmlformats.org/officeDocument/2006/relationships/customXml" Target="../ink/ink1227.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1141.xml"/><Relationship Id="rId108" Type="http://schemas.openxmlformats.org/officeDocument/2006/relationships/customXml" Target="../ink/ink1189.xml"/><Relationship Id="rId315" Type="http://schemas.openxmlformats.org/officeDocument/2006/relationships/customXml" Target="../ink/ink1321.xml"/><Relationship Id="rId54" Type="http://schemas.openxmlformats.org/officeDocument/2006/relationships/customXml" Target="../ink/ink1162.xml"/><Relationship Id="rId96" Type="http://schemas.openxmlformats.org/officeDocument/2006/relationships/customXml" Target="../ink/ink1183.xml"/><Relationship Id="rId161" Type="http://schemas.openxmlformats.org/officeDocument/2006/relationships/customXml" Target="../ink/ink1238.xml"/><Relationship Id="rId217" Type="http://schemas.openxmlformats.org/officeDocument/2006/relationships/customXml" Target="../ink/ink1272.xml"/><Relationship Id="rId259" Type="http://schemas.openxmlformats.org/officeDocument/2006/relationships/customXml" Target="../ink/ink1293.xml"/><Relationship Id="rId23" Type="http://schemas.openxmlformats.org/officeDocument/2006/relationships/image" Target="../media/image188.png"/><Relationship Id="rId119" Type="http://schemas.openxmlformats.org/officeDocument/2006/relationships/customXml" Target="../ink/ink1196.xml"/><Relationship Id="rId270" Type="http://schemas.openxmlformats.org/officeDocument/2006/relationships/image" Target="../media/image286.png"/><Relationship Id="rId65" Type="http://schemas.openxmlformats.org/officeDocument/2006/relationships/image" Target="../media/image32.png"/><Relationship Id="rId130" Type="http://schemas.openxmlformats.org/officeDocument/2006/relationships/customXml" Target="../ink/ink1207.xml"/><Relationship Id="rId172" Type="http://schemas.openxmlformats.org/officeDocument/2006/relationships/customXml" Target="../ink/ink1249.xml"/><Relationship Id="rId228" Type="http://schemas.openxmlformats.org/officeDocument/2006/relationships/image" Target="../media/image244.png"/><Relationship Id="rId281" Type="http://schemas.openxmlformats.org/officeDocument/2006/relationships/customXml" Target="../ink/ink1304.xml"/><Relationship Id="rId34" Type="http://schemas.openxmlformats.org/officeDocument/2006/relationships/customXml" Target="../ink/ink1152.xml"/><Relationship Id="rId55" Type="http://schemas.openxmlformats.org/officeDocument/2006/relationships/image" Target="../media/image27.png"/><Relationship Id="rId76" Type="http://schemas.openxmlformats.org/officeDocument/2006/relationships/customXml" Target="../ink/ink1173.xml"/><Relationship Id="rId97" Type="http://schemas.openxmlformats.org/officeDocument/2006/relationships/image" Target="../media/image212.png"/><Relationship Id="rId120" Type="http://schemas.openxmlformats.org/officeDocument/2006/relationships/customXml" Target="../ink/ink1197.xml"/><Relationship Id="rId141" Type="http://schemas.openxmlformats.org/officeDocument/2006/relationships/customXml" Target="../ink/ink1218.xml"/><Relationship Id="rId7" Type="http://schemas.openxmlformats.org/officeDocument/2006/relationships/image" Target="../media/image182.png"/><Relationship Id="rId162" Type="http://schemas.openxmlformats.org/officeDocument/2006/relationships/customXml" Target="../ink/ink1239.xml"/><Relationship Id="rId183" Type="http://schemas.openxmlformats.org/officeDocument/2006/relationships/customXml" Target="../ink/ink1255.xml"/><Relationship Id="rId218" Type="http://schemas.openxmlformats.org/officeDocument/2006/relationships/image" Target="../media/image240.png"/><Relationship Id="rId239" Type="http://schemas.openxmlformats.org/officeDocument/2006/relationships/customXml" Target="../ink/ink1283.xml"/><Relationship Id="rId250" Type="http://schemas.openxmlformats.org/officeDocument/2006/relationships/image" Target="../media/image251.png"/><Relationship Id="rId271" Type="http://schemas.openxmlformats.org/officeDocument/2006/relationships/customXml" Target="../ink/ink1299.xml"/><Relationship Id="rId292" Type="http://schemas.openxmlformats.org/officeDocument/2006/relationships/image" Target="../media/image296.png"/><Relationship Id="rId306" Type="http://schemas.openxmlformats.org/officeDocument/2006/relationships/image" Target="../media/image319.png"/><Relationship Id="rId24" Type="http://schemas.openxmlformats.org/officeDocument/2006/relationships/customXml" Target="../ink/ink1147.xml"/><Relationship Id="rId45" Type="http://schemas.openxmlformats.org/officeDocument/2006/relationships/image" Target="../media/image198.png"/><Relationship Id="rId66" Type="http://schemas.openxmlformats.org/officeDocument/2006/relationships/customXml" Target="../ink/ink1168.xml"/><Relationship Id="rId87" Type="http://schemas.openxmlformats.org/officeDocument/2006/relationships/image" Target="../media/image43.png"/><Relationship Id="rId110" Type="http://schemas.openxmlformats.org/officeDocument/2006/relationships/customXml" Target="../ink/ink1190.xml"/><Relationship Id="rId131" Type="http://schemas.openxmlformats.org/officeDocument/2006/relationships/customXml" Target="../ink/ink1208.xml"/><Relationship Id="rId152" Type="http://schemas.openxmlformats.org/officeDocument/2006/relationships/customXml" Target="../ink/ink1229.xml"/><Relationship Id="rId173" Type="http://schemas.openxmlformats.org/officeDocument/2006/relationships/customXml" Target="../ink/ink1250.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1278.xml"/><Relationship Id="rId240" Type="http://schemas.openxmlformats.org/officeDocument/2006/relationships/image" Target="../media/image249.png"/><Relationship Id="rId261" Type="http://schemas.openxmlformats.org/officeDocument/2006/relationships/customXml" Target="../ink/ink1294.xml"/><Relationship Id="rId14" Type="http://schemas.openxmlformats.org/officeDocument/2006/relationships/customXml" Target="../ink/ink1142.xml"/><Relationship Id="rId35" Type="http://schemas.openxmlformats.org/officeDocument/2006/relationships/image" Target="../media/image194.png"/><Relationship Id="rId56" Type="http://schemas.openxmlformats.org/officeDocument/2006/relationships/customXml" Target="../ink/ink1163.xml"/><Relationship Id="rId77" Type="http://schemas.openxmlformats.org/officeDocument/2006/relationships/image" Target="../media/image38.png"/><Relationship Id="rId100" Type="http://schemas.openxmlformats.org/officeDocument/2006/relationships/customXml" Target="../ink/ink1185.xml"/><Relationship Id="rId282" Type="http://schemas.openxmlformats.org/officeDocument/2006/relationships/image" Target="../media/image291.png"/><Relationship Id="rId317" Type="http://schemas.openxmlformats.org/officeDocument/2006/relationships/customXml" Target="../ink/ink1322.xml"/><Relationship Id="rId8" Type="http://schemas.openxmlformats.org/officeDocument/2006/relationships/customXml" Target="../ink/ink1139.xml"/><Relationship Id="rId98" Type="http://schemas.openxmlformats.org/officeDocument/2006/relationships/customXml" Target="../ink/ink1184.xml"/><Relationship Id="rId121" Type="http://schemas.openxmlformats.org/officeDocument/2006/relationships/customXml" Target="../ink/ink1198.xml"/><Relationship Id="rId142" Type="http://schemas.openxmlformats.org/officeDocument/2006/relationships/customXml" Target="../ink/ink1219.xml"/><Relationship Id="rId163" Type="http://schemas.openxmlformats.org/officeDocument/2006/relationships/customXml" Target="../ink/ink1240.xml"/><Relationship Id="rId184" Type="http://schemas.openxmlformats.org/officeDocument/2006/relationships/image" Target="../media/image77.png"/><Relationship Id="rId219" Type="http://schemas.openxmlformats.org/officeDocument/2006/relationships/customXml" Target="../ink/ink1273.xml"/><Relationship Id="rId230" Type="http://schemas.openxmlformats.org/officeDocument/2006/relationships/image" Target="../media/image245.png"/><Relationship Id="rId251" Type="http://schemas.openxmlformats.org/officeDocument/2006/relationships/customXml" Target="../ink/ink1289.xml"/><Relationship Id="rId25" Type="http://schemas.openxmlformats.org/officeDocument/2006/relationships/image" Target="../media/image189.png"/><Relationship Id="rId46" Type="http://schemas.openxmlformats.org/officeDocument/2006/relationships/customXml" Target="../ink/ink1158.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1310.xml"/><Relationship Id="rId307" Type="http://schemas.openxmlformats.org/officeDocument/2006/relationships/customXml" Target="../ink/ink1317.xml"/><Relationship Id="rId88" Type="http://schemas.openxmlformats.org/officeDocument/2006/relationships/customXml" Target="../ink/ink1179.xml"/><Relationship Id="rId111" Type="http://schemas.openxmlformats.org/officeDocument/2006/relationships/image" Target="../media/image217.png"/><Relationship Id="rId132" Type="http://schemas.openxmlformats.org/officeDocument/2006/relationships/customXml" Target="../ink/ink1209.xml"/><Relationship Id="rId153" Type="http://schemas.openxmlformats.org/officeDocument/2006/relationships/customXml" Target="../ink/ink1230.xml"/><Relationship Id="rId174" Type="http://schemas.openxmlformats.org/officeDocument/2006/relationships/image" Target="../media/image222.png"/><Relationship Id="rId195" Type="http://schemas.openxmlformats.org/officeDocument/2006/relationships/customXml" Target="../ink/ink1261.xml"/><Relationship Id="rId209" Type="http://schemas.openxmlformats.org/officeDocument/2006/relationships/customXml" Target="../ink/ink1268.xml"/><Relationship Id="rId220" Type="http://schemas.openxmlformats.org/officeDocument/2006/relationships/image" Target="../media/image95.png"/><Relationship Id="rId241" Type="http://schemas.openxmlformats.org/officeDocument/2006/relationships/customXml" Target="../ink/ink1284.xml"/><Relationship Id="rId15" Type="http://schemas.openxmlformats.org/officeDocument/2006/relationships/image" Target="../media/image185.png"/><Relationship Id="rId36" Type="http://schemas.openxmlformats.org/officeDocument/2006/relationships/customXml" Target="../ink/ink1153.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1305.xml"/><Relationship Id="rId318" Type="http://schemas.openxmlformats.org/officeDocument/2006/relationships/image" Target="../media/image325.png"/><Relationship Id="rId78" Type="http://schemas.openxmlformats.org/officeDocument/2006/relationships/customXml" Target="../ink/ink1174.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199.xml"/><Relationship Id="rId143" Type="http://schemas.openxmlformats.org/officeDocument/2006/relationships/customXml" Target="../ink/ink1220.xml"/><Relationship Id="rId164" Type="http://schemas.openxmlformats.org/officeDocument/2006/relationships/customXml" Target="../ink/ink1241.xml"/><Relationship Id="rId185" Type="http://schemas.openxmlformats.org/officeDocument/2006/relationships/customXml" Target="../ink/ink1256.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1148.xml"/><Relationship Id="rId231" Type="http://schemas.openxmlformats.org/officeDocument/2006/relationships/customXml" Target="../ink/ink1279.xml"/><Relationship Id="rId252" Type="http://schemas.openxmlformats.org/officeDocument/2006/relationships/image" Target="../media/image252.png"/><Relationship Id="rId273" Type="http://schemas.openxmlformats.org/officeDocument/2006/relationships/customXml" Target="../ink/ink1300.xml"/><Relationship Id="rId294" Type="http://schemas.openxmlformats.org/officeDocument/2006/relationships/image" Target="../media/image303.png"/><Relationship Id="rId308" Type="http://schemas.openxmlformats.org/officeDocument/2006/relationships/image" Target="../media/image320.png"/><Relationship Id="rId47" Type="http://schemas.openxmlformats.org/officeDocument/2006/relationships/image" Target="../media/image199.png"/><Relationship Id="rId68" Type="http://schemas.openxmlformats.org/officeDocument/2006/relationships/customXml" Target="../ink/ink1169.xml"/><Relationship Id="rId89" Type="http://schemas.openxmlformats.org/officeDocument/2006/relationships/image" Target="../media/image208.png"/><Relationship Id="rId112" Type="http://schemas.openxmlformats.org/officeDocument/2006/relationships/customXml" Target="../ink/ink1191.xml"/><Relationship Id="rId133" Type="http://schemas.openxmlformats.org/officeDocument/2006/relationships/customXml" Target="../ink/ink1210.xml"/><Relationship Id="rId154" Type="http://schemas.openxmlformats.org/officeDocument/2006/relationships/customXml" Target="../ink/ink1231.xml"/><Relationship Id="rId175" Type="http://schemas.openxmlformats.org/officeDocument/2006/relationships/customXml" Target="../ink/ink1251.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1143.xml"/><Relationship Id="rId221" Type="http://schemas.openxmlformats.org/officeDocument/2006/relationships/customXml" Target="../ink/ink1274.xml"/><Relationship Id="rId242" Type="http://schemas.openxmlformats.org/officeDocument/2006/relationships/image" Target="../media/image250.png"/><Relationship Id="rId263" Type="http://schemas.openxmlformats.org/officeDocument/2006/relationships/customXml" Target="../ink/ink1295.xml"/><Relationship Id="rId284" Type="http://schemas.openxmlformats.org/officeDocument/2006/relationships/image" Target="../media/image292.png"/><Relationship Id="rId319" Type="http://schemas.openxmlformats.org/officeDocument/2006/relationships/customXml" Target="../ink/ink1323.xml"/><Relationship Id="rId37" Type="http://schemas.openxmlformats.org/officeDocument/2006/relationships/image" Target="../media/image195.png"/><Relationship Id="rId58" Type="http://schemas.openxmlformats.org/officeDocument/2006/relationships/customXml" Target="../ink/ink1164.xml"/><Relationship Id="rId79" Type="http://schemas.openxmlformats.org/officeDocument/2006/relationships/image" Target="../media/image206.png"/><Relationship Id="rId102" Type="http://schemas.openxmlformats.org/officeDocument/2006/relationships/customXml" Target="../ink/ink1186.xml"/><Relationship Id="rId123" Type="http://schemas.openxmlformats.org/officeDocument/2006/relationships/customXml" Target="../ink/ink1200.xml"/><Relationship Id="rId144" Type="http://schemas.openxmlformats.org/officeDocument/2006/relationships/customXml" Target="../ink/ink1221.xml"/><Relationship Id="rId90" Type="http://schemas.openxmlformats.org/officeDocument/2006/relationships/customXml" Target="../ink/ink1180.xml"/><Relationship Id="rId165" Type="http://schemas.openxmlformats.org/officeDocument/2006/relationships/customXml" Target="../ink/ink1242.xml"/><Relationship Id="rId186" Type="http://schemas.openxmlformats.org/officeDocument/2006/relationships/image" Target="../media/image78.png"/><Relationship Id="rId211" Type="http://schemas.openxmlformats.org/officeDocument/2006/relationships/customXml" Target="../ink/ink1269.xml"/><Relationship Id="rId232" Type="http://schemas.openxmlformats.org/officeDocument/2006/relationships/image" Target="../media/image246.png"/><Relationship Id="rId253" Type="http://schemas.openxmlformats.org/officeDocument/2006/relationships/customXml" Target="../ink/ink1290.xml"/><Relationship Id="rId274" Type="http://schemas.openxmlformats.org/officeDocument/2006/relationships/image" Target="../media/image288.png"/><Relationship Id="rId295" Type="http://schemas.openxmlformats.org/officeDocument/2006/relationships/customXml" Target="../ink/ink1311.xml"/><Relationship Id="rId309" Type="http://schemas.openxmlformats.org/officeDocument/2006/relationships/customXml" Target="../ink/ink1318.xml"/><Relationship Id="rId27" Type="http://schemas.openxmlformats.org/officeDocument/2006/relationships/image" Target="../media/image190.png"/><Relationship Id="rId48" Type="http://schemas.openxmlformats.org/officeDocument/2006/relationships/customXml" Target="../ink/ink1159.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211.xml"/><Relationship Id="rId320" Type="http://schemas.openxmlformats.org/officeDocument/2006/relationships/image" Target="../media/image326.png"/><Relationship Id="rId80" Type="http://schemas.openxmlformats.org/officeDocument/2006/relationships/customXml" Target="../ink/ink1175.xml"/><Relationship Id="rId155" Type="http://schemas.openxmlformats.org/officeDocument/2006/relationships/customXml" Target="../ink/ink1232.xml"/><Relationship Id="rId176" Type="http://schemas.openxmlformats.org/officeDocument/2006/relationships/image" Target="../media/image223.png"/><Relationship Id="rId197" Type="http://schemas.openxmlformats.org/officeDocument/2006/relationships/customXml" Target="../ink/ink1262.xml"/><Relationship Id="rId201" Type="http://schemas.openxmlformats.org/officeDocument/2006/relationships/customXml" Target="../ink/ink1264.xml"/><Relationship Id="rId222" Type="http://schemas.openxmlformats.org/officeDocument/2006/relationships/image" Target="../media/image241.png"/><Relationship Id="rId243" Type="http://schemas.openxmlformats.org/officeDocument/2006/relationships/customXml" Target="../ink/ink1285.xml"/><Relationship Id="rId264" Type="http://schemas.openxmlformats.org/officeDocument/2006/relationships/image" Target="../media/image257.png"/><Relationship Id="rId285" Type="http://schemas.openxmlformats.org/officeDocument/2006/relationships/customXml" Target="../ink/ink1306.xml"/><Relationship Id="rId17" Type="http://schemas.openxmlformats.org/officeDocument/2006/relationships/image" Target="../media/image186.png"/><Relationship Id="rId38" Type="http://schemas.openxmlformats.org/officeDocument/2006/relationships/customXml" Target="../ink/ink1154.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201.xml"/><Relationship Id="rId310" Type="http://schemas.openxmlformats.org/officeDocument/2006/relationships/image" Target="../media/image321.png"/><Relationship Id="rId70" Type="http://schemas.openxmlformats.org/officeDocument/2006/relationships/customXml" Target="../ink/ink1170.xml"/><Relationship Id="rId91" Type="http://schemas.openxmlformats.org/officeDocument/2006/relationships/image" Target="../media/image209.png"/><Relationship Id="rId145" Type="http://schemas.openxmlformats.org/officeDocument/2006/relationships/customXml" Target="../ink/ink1222.xml"/><Relationship Id="rId166" Type="http://schemas.openxmlformats.org/officeDocument/2006/relationships/customXml" Target="../ink/ink1243.xml"/><Relationship Id="rId187" Type="http://schemas.openxmlformats.org/officeDocument/2006/relationships/customXml" Target="../ink/ink1257.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1280.xml"/><Relationship Id="rId254" Type="http://schemas.openxmlformats.org/officeDocument/2006/relationships/image" Target="../media/image253.png"/><Relationship Id="rId28" Type="http://schemas.openxmlformats.org/officeDocument/2006/relationships/customXml" Target="../ink/ink1149.xml"/><Relationship Id="rId49" Type="http://schemas.openxmlformats.org/officeDocument/2006/relationships/image" Target="../media/image200.png"/><Relationship Id="rId114" Type="http://schemas.openxmlformats.org/officeDocument/2006/relationships/customXml" Target="../ink/ink1192.xml"/><Relationship Id="rId275" Type="http://schemas.openxmlformats.org/officeDocument/2006/relationships/customXml" Target="../ink/ink1301.xml"/><Relationship Id="rId296" Type="http://schemas.openxmlformats.org/officeDocument/2006/relationships/image" Target="../media/image304.png"/><Relationship Id="rId300" Type="http://schemas.openxmlformats.org/officeDocument/2006/relationships/image" Target="../media/image306.png"/><Relationship Id="rId60" Type="http://schemas.openxmlformats.org/officeDocument/2006/relationships/customXml" Target="../ink/ink1165.xml"/><Relationship Id="rId81" Type="http://schemas.openxmlformats.org/officeDocument/2006/relationships/image" Target="../media/image40.png"/><Relationship Id="rId135" Type="http://schemas.openxmlformats.org/officeDocument/2006/relationships/customXml" Target="../ink/ink1212.xml"/><Relationship Id="rId156" Type="http://schemas.openxmlformats.org/officeDocument/2006/relationships/customXml" Target="../ink/ink1233.xml"/><Relationship Id="rId177" Type="http://schemas.openxmlformats.org/officeDocument/2006/relationships/customXml" Target="../ink/ink1252.xml"/><Relationship Id="rId198" Type="http://schemas.openxmlformats.org/officeDocument/2006/relationships/image" Target="../media/image84.png"/><Relationship Id="rId321" Type="http://schemas.openxmlformats.org/officeDocument/2006/relationships/customXml" Target="../ink/ink1324.xml"/><Relationship Id="rId202" Type="http://schemas.openxmlformats.org/officeDocument/2006/relationships/image" Target="../media/image233.png"/><Relationship Id="rId223" Type="http://schemas.openxmlformats.org/officeDocument/2006/relationships/customXml" Target="../ink/ink1275.xml"/><Relationship Id="rId244" Type="http://schemas.openxmlformats.org/officeDocument/2006/relationships/image" Target="../media/image107.png"/><Relationship Id="rId18" Type="http://schemas.openxmlformats.org/officeDocument/2006/relationships/customXml" Target="../ink/ink1144.xml"/><Relationship Id="rId39" Type="http://schemas.openxmlformats.org/officeDocument/2006/relationships/image" Target="../media/image196.png"/><Relationship Id="rId265" Type="http://schemas.openxmlformats.org/officeDocument/2006/relationships/customXml" Target="../ink/ink1296.xml"/><Relationship Id="rId286" Type="http://schemas.openxmlformats.org/officeDocument/2006/relationships/image" Target="../media/image293.png"/><Relationship Id="rId50" Type="http://schemas.openxmlformats.org/officeDocument/2006/relationships/customXml" Target="../ink/ink1160.xml"/><Relationship Id="rId104" Type="http://schemas.openxmlformats.org/officeDocument/2006/relationships/customXml" Target="../ink/ink1187.xml"/><Relationship Id="rId125" Type="http://schemas.openxmlformats.org/officeDocument/2006/relationships/customXml" Target="../ink/ink1202.xml"/><Relationship Id="rId146" Type="http://schemas.openxmlformats.org/officeDocument/2006/relationships/customXml" Target="../ink/ink1223.xml"/><Relationship Id="rId167" Type="http://schemas.openxmlformats.org/officeDocument/2006/relationships/customXml" Target="../ink/ink1244.xml"/><Relationship Id="rId188" Type="http://schemas.openxmlformats.org/officeDocument/2006/relationships/image" Target="../media/image227.png"/><Relationship Id="rId311" Type="http://schemas.openxmlformats.org/officeDocument/2006/relationships/customXml" Target="../ink/ink1319.xml"/><Relationship Id="rId71" Type="http://schemas.openxmlformats.org/officeDocument/2006/relationships/image" Target="../media/image35.png"/><Relationship Id="rId92" Type="http://schemas.openxmlformats.org/officeDocument/2006/relationships/customXml" Target="../ink/ink1181.xml"/><Relationship Id="rId213" Type="http://schemas.openxmlformats.org/officeDocument/2006/relationships/customXml" Target="../ink/ink1270.xml"/><Relationship Id="rId234" Type="http://schemas.openxmlformats.org/officeDocument/2006/relationships/image" Target="../media/image247.png"/><Relationship Id="rId2" Type="http://schemas.openxmlformats.org/officeDocument/2006/relationships/customXml" Target="../ink/ink1136.xml"/><Relationship Id="rId29" Type="http://schemas.openxmlformats.org/officeDocument/2006/relationships/image" Target="../media/image191.png"/><Relationship Id="rId255" Type="http://schemas.openxmlformats.org/officeDocument/2006/relationships/customXml" Target="../ink/ink1291.xml"/><Relationship Id="rId276" Type="http://schemas.openxmlformats.org/officeDocument/2006/relationships/image" Target="../media/image267.png"/><Relationship Id="rId297" Type="http://schemas.openxmlformats.org/officeDocument/2006/relationships/customXml" Target="../ink/ink1312.xml"/><Relationship Id="rId40" Type="http://schemas.openxmlformats.org/officeDocument/2006/relationships/customXml" Target="../ink/ink1155.xml"/><Relationship Id="rId115" Type="http://schemas.openxmlformats.org/officeDocument/2006/relationships/image" Target="../media/image57.png"/><Relationship Id="rId136" Type="http://schemas.openxmlformats.org/officeDocument/2006/relationships/customXml" Target="../ink/ink1213.xml"/><Relationship Id="rId157" Type="http://schemas.openxmlformats.org/officeDocument/2006/relationships/customXml" Target="../ink/ink1234.xml"/><Relationship Id="rId178" Type="http://schemas.openxmlformats.org/officeDocument/2006/relationships/image" Target="../media/image224.png"/><Relationship Id="rId301" Type="http://schemas.openxmlformats.org/officeDocument/2006/relationships/customXml" Target="../ink/ink1314.xml"/><Relationship Id="rId322" Type="http://schemas.openxmlformats.org/officeDocument/2006/relationships/image" Target="../media/image327.png"/><Relationship Id="rId61" Type="http://schemas.openxmlformats.org/officeDocument/2006/relationships/image" Target="../media/image204.png"/><Relationship Id="rId82" Type="http://schemas.openxmlformats.org/officeDocument/2006/relationships/customXml" Target="../ink/ink1176.xml"/><Relationship Id="rId199" Type="http://schemas.openxmlformats.org/officeDocument/2006/relationships/customXml" Target="../ink/ink1263.xml"/><Relationship Id="rId203" Type="http://schemas.openxmlformats.org/officeDocument/2006/relationships/customXml" Target="../ink/ink1265.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1286.xml"/><Relationship Id="rId266" Type="http://schemas.openxmlformats.org/officeDocument/2006/relationships/image" Target="../media/image258.png"/><Relationship Id="rId287" Type="http://schemas.openxmlformats.org/officeDocument/2006/relationships/customXml" Target="../ink/ink1307.xml"/><Relationship Id="rId30" Type="http://schemas.openxmlformats.org/officeDocument/2006/relationships/customXml" Target="../ink/ink1150.xml"/><Relationship Id="rId105" Type="http://schemas.openxmlformats.org/officeDocument/2006/relationships/image" Target="../media/image216.png"/><Relationship Id="rId126" Type="http://schemas.openxmlformats.org/officeDocument/2006/relationships/customXml" Target="../ink/ink1203.xml"/><Relationship Id="rId147" Type="http://schemas.openxmlformats.org/officeDocument/2006/relationships/customXml" Target="../ink/ink1224.xml"/><Relationship Id="rId168" Type="http://schemas.openxmlformats.org/officeDocument/2006/relationships/customXml" Target="../ink/ink1245.xml"/><Relationship Id="rId312" Type="http://schemas.openxmlformats.org/officeDocument/2006/relationships/image" Target="../media/image322.png"/><Relationship Id="rId51" Type="http://schemas.openxmlformats.org/officeDocument/2006/relationships/image" Target="../media/image201.png"/><Relationship Id="rId72" Type="http://schemas.openxmlformats.org/officeDocument/2006/relationships/customXml" Target="../ink/ink1171.xml"/><Relationship Id="rId93" Type="http://schemas.openxmlformats.org/officeDocument/2006/relationships/image" Target="../media/image210.png"/><Relationship Id="rId189" Type="http://schemas.openxmlformats.org/officeDocument/2006/relationships/customXml" Target="../ink/ink1258.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1281.xml"/><Relationship Id="rId256" Type="http://schemas.openxmlformats.org/officeDocument/2006/relationships/image" Target="../media/image113.png"/><Relationship Id="rId277" Type="http://schemas.openxmlformats.org/officeDocument/2006/relationships/customXml" Target="../ink/ink1302.xml"/><Relationship Id="rId298" Type="http://schemas.openxmlformats.org/officeDocument/2006/relationships/image" Target="../media/image305.png"/><Relationship Id="rId116" Type="http://schemas.openxmlformats.org/officeDocument/2006/relationships/customXml" Target="../ink/ink1193.xml"/><Relationship Id="rId137" Type="http://schemas.openxmlformats.org/officeDocument/2006/relationships/customXml" Target="../ink/ink1214.xml"/><Relationship Id="rId158" Type="http://schemas.openxmlformats.org/officeDocument/2006/relationships/customXml" Target="../ink/ink1235.xml"/><Relationship Id="rId302" Type="http://schemas.openxmlformats.org/officeDocument/2006/relationships/image" Target="../media/image317.png"/><Relationship Id="rId323" Type="http://schemas.openxmlformats.org/officeDocument/2006/relationships/customXml" Target="../ink/ink1325.xml"/><Relationship Id="rId20" Type="http://schemas.openxmlformats.org/officeDocument/2006/relationships/customXml" Target="../ink/ink1145.xml"/><Relationship Id="rId41" Type="http://schemas.openxmlformats.org/officeDocument/2006/relationships/image" Target="../media/image197.png"/><Relationship Id="rId62" Type="http://schemas.openxmlformats.org/officeDocument/2006/relationships/customXml" Target="../ink/ink1166.xml"/><Relationship Id="rId83" Type="http://schemas.openxmlformats.org/officeDocument/2006/relationships/image" Target="../media/image207.png"/><Relationship Id="rId179" Type="http://schemas.openxmlformats.org/officeDocument/2006/relationships/customXml" Target="../ink/ink1253.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1276.xml"/><Relationship Id="rId246" Type="http://schemas.openxmlformats.org/officeDocument/2006/relationships/image" Target="../media/image108.png"/><Relationship Id="rId267" Type="http://schemas.openxmlformats.org/officeDocument/2006/relationships/customXml" Target="../ink/ink1297.xml"/><Relationship Id="rId288" Type="http://schemas.openxmlformats.org/officeDocument/2006/relationships/image" Target="../media/image294.png"/><Relationship Id="rId106" Type="http://schemas.openxmlformats.org/officeDocument/2006/relationships/customXml" Target="../ink/ink1188.xml"/><Relationship Id="rId127" Type="http://schemas.openxmlformats.org/officeDocument/2006/relationships/customXml" Target="../ink/ink1204.xml"/><Relationship Id="rId313" Type="http://schemas.openxmlformats.org/officeDocument/2006/relationships/customXml" Target="../ink/ink1320.xml"/><Relationship Id="rId10" Type="http://schemas.openxmlformats.org/officeDocument/2006/relationships/customXml" Target="../ink/ink1140.xml"/><Relationship Id="rId31" Type="http://schemas.openxmlformats.org/officeDocument/2006/relationships/image" Target="../media/image192.png"/><Relationship Id="rId52" Type="http://schemas.openxmlformats.org/officeDocument/2006/relationships/customXml" Target="../ink/ink1161.xml"/><Relationship Id="rId73" Type="http://schemas.openxmlformats.org/officeDocument/2006/relationships/image" Target="../media/image36.png"/><Relationship Id="rId94" Type="http://schemas.openxmlformats.org/officeDocument/2006/relationships/customXml" Target="../ink/ink1182.xml"/><Relationship Id="rId148" Type="http://schemas.openxmlformats.org/officeDocument/2006/relationships/customXml" Target="../ink/ink1225.xml"/><Relationship Id="rId169" Type="http://schemas.openxmlformats.org/officeDocument/2006/relationships/customXml" Target="../ink/ink1246.xml"/><Relationship Id="rId4" Type="http://schemas.openxmlformats.org/officeDocument/2006/relationships/customXml" Target="../ink/ink1137.xml"/><Relationship Id="rId180" Type="http://schemas.openxmlformats.org/officeDocument/2006/relationships/image" Target="../media/image225.png"/><Relationship Id="rId215" Type="http://schemas.openxmlformats.org/officeDocument/2006/relationships/customXml" Target="../ink/ink1271.xml"/><Relationship Id="rId236" Type="http://schemas.openxmlformats.org/officeDocument/2006/relationships/image" Target="../media/image103.png"/><Relationship Id="rId257" Type="http://schemas.openxmlformats.org/officeDocument/2006/relationships/customXml" Target="../ink/ink1292.xml"/><Relationship Id="rId278" Type="http://schemas.openxmlformats.org/officeDocument/2006/relationships/image" Target="../media/image289.png"/><Relationship Id="rId303" Type="http://schemas.openxmlformats.org/officeDocument/2006/relationships/customXml" Target="../ink/ink1315.xml"/><Relationship Id="rId42" Type="http://schemas.openxmlformats.org/officeDocument/2006/relationships/customXml" Target="../ink/ink1156.xml"/><Relationship Id="rId84" Type="http://schemas.openxmlformats.org/officeDocument/2006/relationships/customXml" Target="../ink/ink1177.xml"/><Relationship Id="rId138" Type="http://schemas.openxmlformats.org/officeDocument/2006/relationships/customXml" Target="../ink/ink1215.xml"/><Relationship Id="rId191" Type="http://schemas.openxmlformats.org/officeDocument/2006/relationships/customXml" Target="../ink/ink1259.xml"/><Relationship Id="rId205" Type="http://schemas.openxmlformats.org/officeDocument/2006/relationships/customXml" Target="../ink/ink1266.xml"/><Relationship Id="rId247" Type="http://schemas.openxmlformats.org/officeDocument/2006/relationships/customXml" Target="../ink/ink1287.xml"/><Relationship Id="rId107" Type="http://schemas.openxmlformats.org/officeDocument/2006/relationships/image" Target="../media/image53.png"/><Relationship Id="rId289" Type="http://schemas.openxmlformats.org/officeDocument/2006/relationships/customXml" Target="../ink/ink1308.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226.xml"/><Relationship Id="rId314" Type="http://schemas.openxmlformats.org/officeDocument/2006/relationships/image" Target="../media/image323.png"/><Relationship Id="rId95" Type="http://schemas.openxmlformats.org/officeDocument/2006/relationships/image" Target="../media/image211.png"/><Relationship Id="rId160" Type="http://schemas.openxmlformats.org/officeDocument/2006/relationships/customXml" Target="../ink/ink1237.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1146.xml"/><Relationship Id="rId64" Type="http://schemas.openxmlformats.org/officeDocument/2006/relationships/customXml" Target="../ink/ink1167.xml"/><Relationship Id="rId118" Type="http://schemas.openxmlformats.org/officeDocument/2006/relationships/customXml" Target="../ink/ink1195.xml"/><Relationship Id="rId171" Type="http://schemas.openxmlformats.org/officeDocument/2006/relationships/customXml" Target="../ink/ink1248.xml"/><Relationship Id="rId227" Type="http://schemas.openxmlformats.org/officeDocument/2006/relationships/customXml" Target="../ink/ink1277.xml"/><Relationship Id="rId269" Type="http://schemas.openxmlformats.org/officeDocument/2006/relationships/customXml" Target="../ink/ink1298.xml"/><Relationship Id="rId33" Type="http://schemas.openxmlformats.org/officeDocument/2006/relationships/image" Target="../media/image193.png"/><Relationship Id="rId129" Type="http://schemas.openxmlformats.org/officeDocument/2006/relationships/customXml" Target="../ink/ink1206.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1217.xml"/><Relationship Id="rId182" Type="http://schemas.openxmlformats.org/officeDocument/2006/relationships/image" Target="../media/image226.png"/><Relationship Id="rId6" Type="http://schemas.openxmlformats.org/officeDocument/2006/relationships/customXml" Target="../ink/ink1138.xml"/><Relationship Id="rId238" Type="http://schemas.openxmlformats.org/officeDocument/2006/relationships/image" Target="../media/image248.png"/><Relationship Id="rId291" Type="http://schemas.openxmlformats.org/officeDocument/2006/relationships/customXml" Target="../ink/ink1309.xml"/><Relationship Id="rId305" Type="http://schemas.openxmlformats.org/officeDocument/2006/relationships/customXml" Target="../ink/ink1316.xml"/><Relationship Id="rId44" Type="http://schemas.openxmlformats.org/officeDocument/2006/relationships/customXml" Target="../ink/ink1157.xml"/><Relationship Id="rId86" Type="http://schemas.openxmlformats.org/officeDocument/2006/relationships/customXml" Target="../ink/ink1178.xml"/><Relationship Id="rId151" Type="http://schemas.openxmlformats.org/officeDocument/2006/relationships/customXml" Target="../ink/ink1228.xml"/><Relationship Id="rId193" Type="http://schemas.openxmlformats.org/officeDocument/2006/relationships/customXml" Target="../ink/ink1260.xml"/><Relationship Id="rId207" Type="http://schemas.openxmlformats.org/officeDocument/2006/relationships/customXml" Target="../ink/ink1267.xml"/><Relationship Id="rId249" Type="http://schemas.openxmlformats.org/officeDocument/2006/relationships/customXml" Target="../ink/ink1288.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316" Type="http://schemas.openxmlformats.org/officeDocument/2006/relationships/image" Target="../media/image324.png"/></Relationships>
</file>

<file path=ppt/slides/_rels/slide13.xml.rels><?xml version="1.0" encoding="UTF-8" standalone="yes"?>
<Relationships xmlns="http://schemas.openxmlformats.org/package/2006/relationships"><Relationship Id="rId117" Type="http://schemas.openxmlformats.org/officeDocument/2006/relationships/customXml" Target="../ink/ink1384.xml"/><Relationship Id="rId299" Type="http://schemas.openxmlformats.org/officeDocument/2006/relationships/customXml" Target="../ink/ink1503.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426.xml"/><Relationship Id="rId324" Type="http://schemas.openxmlformats.org/officeDocument/2006/relationships/image" Target="../media/image336.png"/><Relationship Id="rId170" Type="http://schemas.openxmlformats.org/officeDocument/2006/relationships/customXml" Target="../ink/ink1437.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1341.xml"/><Relationship Id="rId74" Type="http://schemas.openxmlformats.org/officeDocument/2006/relationships/customXml" Target="../ink/ink1362.xml"/><Relationship Id="rId128" Type="http://schemas.openxmlformats.org/officeDocument/2006/relationships/customXml" Target="../ink/ink1395.xml"/><Relationship Id="rId335" Type="http://schemas.openxmlformats.org/officeDocument/2006/relationships/customXml" Target="../ink/ink1521.xml"/><Relationship Id="rId5" Type="http://schemas.openxmlformats.org/officeDocument/2006/relationships/image" Target="../media/image181.png"/><Relationship Id="rId181" Type="http://schemas.openxmlformats.org/officeDocument/2006/relationships/customXml" Target="../ink/ink1444.xml"/><Relationship Id="rId237" Type="http://schemas.openxmlformats.org/officeDocument/2006/relationships/customXml" Target="../ink/ink1472.xml"/><Relationship Id="rId279" Type="http://schemas.openxmlformats.org/officeDocument/2006/relationships/customXml" Target="../ink/ink1493.xml"/><Relationship Id="rId43" Type="http://schemas.openxmlformats.org/officeDocument/2006/relationships/image" Target="../media/image21.png"/><Relationship Id="rId139" Type="http://schemas.openxmlformats.org/officeDocument/2006/relationships/customXml" Target="../ink/ink1406.xml"/><Relationship Id="rId290" Type="http://schemas.openxmlformats.org/officeDocument/2006/relationships/image" Target="../media/image295.png"/><Relationship Id="rId304" Type="http://schemas.openxmlformats.org/officeDocument/2006/relationships/image" Target="../media/image318.png"/><Relationship Id="rId85" Type="http://schemas.openxmlformats.org/officeDocument/2006/relationships/image" Target="../media/image42.png"/><Relationship Id="rId150" Type="http://schemas.openxmlformats.org/officeDocument/2006/relationships/customXml" Target="../ink/ink1417.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1331.xml"/><Relationship Id="rId108" Type="http://schemas.openxmlformats.org/officeDocument/2006/relationships/customXml" Target="../ink/ink1379.xml"/><Relationship Id="rId315" Type="http://schemas.openxmlformats.org/officeDocument/2006/relationships/customXml" Target="../ink/ink1511.xml"/><Relationship Id="rId54" Type="http://schemas.openxmlformats.org/officeDocument/2006/relationships/customXml" Target="../ink/ink1352.xml"/><Relationship Id="rId96" Type="http://schemas.openxmlformats.org/officeDocument/2006/relationships/customXml" Target="../ink/ink1373.xml"/><Relationship Id="rId161" Type="http://schemas.openxmlformats.org/officeDocument/2006/relationships/customXml" Target="../ink/ink1428.xml"/><Relationship Id="rId217" Type="http://schemas.openxmlformats.org/officeDocument/2006/relationships/customXml" Target="../ink/ink1462.xml"/><Relationship Id="rId259" Type="http://schemas.openxmlformats.org/officeDocument/2006/relationships/customXml" Target="../ink/ink1483.xml"/><Relationship Id="rId23" Type="http://schemas.openxmlformats.org/officeDocument/2006/relationships/image" Target="../media/image188.png"/><Relationship Id="rId119" Type="http://schemas.openxmlformats.org/officeDocument/2006/relationships/customXml" Target="../ink/ink1386.xml"/><Relationship Id="rId270" Type="http://schemas.openxmlformats.org/officeDocument/2006/relationships/image" Target="../media/image286.png"/><Relationship Id="rId326" Type="http://schemas.openxmlformats.org/officeDocument/2006/relationships/image" Target="../media/image337.png"/><Relationship Id="rId65" Type="http://schemas.openxmlformats.org/officeDocument/2006/relationships/image" Target="../media/image32.png"/><Relationship Id="rId130" Type="http://schemas.openxmlformats.org/officeDocument/2006/relationships/customXml" Target="../ink/ink1397.xml"/><Relationship Id="rId172" Type="http://schemas.openxmlformats.org/officeDocument/2006/relationships/customXml" Target="../ink/ink1439.xml"/><Relationship Id="rId228" Type="http://schemas.openxmlformats.org/officeDocument/2006/relationships/image" Target="../media/image244.png"/><Relationship Id="rId281" Type="http://schemas.openxmlformats.org/officeDocument/2006/relationships/customXml" Target="../ink/ink1494.xml"/><Relationship Id="rId34" Type="http://schemas.openxmlformats.org/officeDocument/2006/relationships/customXml" Target="../ink/ink1342.xml"/><Relationship Id="rId76" Type="http://schemas.openxmlformats.org/officeDocument/2006/relationships/customXml" Target="../ink/ink1363.xml"/><Relationship Id="rId141" Type="http://schemas.openxmlformats.org/officeDocument/2006/relationships/customXml" Target="../ink/ink1408.xml"/><Relationship Id="rId7" Type="http://schemas.openxmlformats.org/officeDocument/2006/relationships/image" Target="../media/image182.png"/><Relationship Id="rId183" Type="http://schemas.openxmlformats.org/officeDocument/2006/relationships/customXml" Target="../ink/ink1445.xml"/><Relationship Id="rId239" Type="http://schemas.openxmlformats.org/officeDocument/2006/relationships/customXml" Target="../ink/ink1473.xml"/><Relationship Id="rId250" Type="http://schemas.openxmlformats.org/officeDocument/2006/relationships/image" Target="../media/image251.png"/><Relationship Id="rId292" Type="http://schemas.openxmlformats.org/officeDocument/2006/relationships/image" Target="../media/image296.png"/><Relationship Id="rId306" Type="http://schemas.openxmlformats.org/officeDocument/2006/relationships/image" Target="../media/image319.png"/><Relationship Id="rId24" Type="http://schemas.openxmlformats.org/officeDocument/2006/relationships/customXml" Target="../ink/ink1337.xml"/><Relationship Id="rId45" Type="http://schemas.openxmlformats.org/officeDocument/2006/relationships/image" Target="../media/image198.png"/><Relationship Id="rId66" Type="http://schemas.openxmlformats.org/officeDocument/2006/relationships/customXml" Target="../ink/ink1358.xml"/><Relationship Id="rId87" Type="http://schemas.openxmlformats.org/officeDocument/2006/relationships/image" Target="../media/image43.png"/><Relationship Id="rId110" Type="http://schemas.openxmlformats.org/officeDocument/2006/relationships/customXml" Target="../ink/ink1380.xml"/><Relationship Id="rId131" Type="http://schemas.openxmlformats.org/officeDocument/2006/relationships/customXml" Target="../ink/ink1398.xml"/><Relationship Id="rId327" Type="http://schemas.openxmlformats.org/officeDocument/2006/relationships/customXml" Target="../ink/ink1517.xml"/><Relationship Id="rId152" Type="http://schemas.openxmlformats.org/officeDocument/2006/relationships/customXml" Target="../ink/ink1419.xml"/><Relationship Id="rId173" Type="http://schemas.openxmlformats.org/officeDocument/2006/relationships/customXml" Target="../ink/ink1440.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1468.xml"/><Relationship Id="rId240" Type="http://schemas.openxmlformats.org/officeDocument/2006/relationships/image" Target="../media/image249.png"/><Relationship Id="rId261" Type="http://schemas.openxmlformats.org/officeDocument/2006/relationships/customXml" Target="../ink/ink1484.xml"/><Relationship Id="rId14" Type="http://schemas.openxmlformats.org/officeDocument/2006/relationships/customXml" Target="../ink/ink1332.xml"/><Relationship Id="rId35" Type="http://schemas.openxmlformats.org/officeDocument/2006/relationships/image" Target="../media/image194.png"/><Relationship Id="rId56" Type="http://schemas.openxmlformats.org/officeDocument/2006/relationships/customXml" Target="../ink/ink1353.xml"/><Relationship Id="rId77" Type="http://schemas.openxmlformats.org/officeDocument/2006/relationships/image" Target="../media/image38.png"/><Relationship Id="rId100" Type="http://schemas.openxmlformats.org/officeDocument/2006/relationships/customXml" Target="../ink/ink1375.xml"/><Relationship Id="rId282" Type="http://schemas.openxmlformats.org/officeDocument/2006/relationships/image" Target="../media/image291.png"/><Relationship Id="rId317" Type="http://schemas.openxmlformats.org/officeDocument/2006/relationships/customXml" Target="../ink/ink1512.xml"/><Relationship Id="rId8" Type="http://schemas.openxmlformats.org/officeDocument/2006/relationships/customXml" Target="../ink/ink1329.xml"/><Relationship Id="rId98" Type="http://schemas.openxmlformats.org/officeDocument/2006/relationships/customXml" Target="../ink/ink1374.xml"/><Relationship Id="rId121" Type="http://schemas.openxmlformats.org/officeDocument/2006/relationships/customXml" Target="../ink/ink1388.xml"/><Relationship Id="rId142" Type="http://schemas.openxmlformats.org/officeDocument/2006/relationships/customXml" Target="../ink/ink1409.xml"/><Relationship Id="rId163" Type="http://schemas.openxmlformats.org/officeDocument/2006/relationships/customXml" Target="../ink/ink1430.xml"/><Relationship Id="rId184" Type="http://schemas.openxmlformats.org/officeDocument/2006/relationships/image" Target="../media/image77.png"/><Relationship Id="rId219" Type="http://schemas.openxmlformats.org/officeDocument/2006/relationships/customXml" Target="../ink/ink1463.xml"/><Relationship Id="rId230" Type="http://schemas.openxmlformats.org/officeDocument/2006/relationships/image" Target="../media/image245.png"/><Relationship Id="rId251" Type="http://schemas.openxmlformats.org/officeDocument/2006/relationships/customXml" Target="../ink/ink1479.xml"/><Relationship Id="rId25" Type="http://schemas.openxmlformats.org/officeDocument/2006/relationships/image" Target="../media/image189.png"/><Relationship Id="rId46" Type="http://schemas.openxmlformats.org/officeDocument/2006/relationships/customXml" Target="../ink/ink1348.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1500.xml"/><Relationship Id="rId307" Type="http://schemas.openxmlformats.org/officeDocument/2006/relationships/customXml" Target="../ink/ink1507.xml"/><Relationship Id="rId328" Type="http://schemas.openxmlformats.org/officeDocument/2006/relationships/image" Target="../media/image338.png"/><Relationship Id="rId88" Type="http://schemas.openxmlformats.org/officeDocument/2006/relationships/customXml" Target="../ink/ink1369.xml"/><Relationship Id="rId111" Type="http://schemas.openxmlformats.org/officeDocument/2006/relationships/image" Target="../media/image217.png"/><Relationship Id="rId132" Type="http://schemas.openxmlformats.org/officeDocument/2006/relationships/customXml" Target="../ink/ink1399.xml"/><Relationship Id="rId153" Type="http://schemas.openxmlformats.org/officeDocument/2006/relationships/customXml" Target="../ink/ink1420.xml"/><Relationship Id="rId174" Type="http://schemas.openxmlformats.org/officeDocument/2006/relationships/image" Target="../media/image222.png"/><Relationship Id="rId195" Type="http://schemas.openxmlformats.org/officeDocument/2006/relationships/customXml" Target="../ink/ink1451.xml"/><Relationship Id="rId209" Type="http://schemas.openxmlformats.org/officeDocument/2006/relationships/customXml" Target="../ink/ink1458.xml"/><Relationship Id="rId220" Type="http://schemas.openxmlformats.org/officeDocument/2006/relationships/image" Target="../media/image95.png"/><Relationship Id="rId241" Type="http://schemas.openxmlformats.org/officeDocument/2006/relationships/customXml" Target="../ink/ink1474.xml"/><Relationship Id="rId15" Type="http://schemas.openxmlformats.org/officeDocument/2006/relationships/image" Target="../media/image185.png"/><Relationship Id="rId36" Type="http://schemas.openxmlformats.org/officeDocument/2006/relationships/customXml" Target="../ink/ink1343.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1495.xml"/><Relationship Id="rId318" Type="http://schemas.openxmlformats.org/officeDocument/2006/relationships/image" Target="../media/image333.png"/><Relationship Id="rId78" Type="http://schemas.openxmlformats.org/officeDocument/2006/relationships/customXml" Target="../ink/ink1364.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389.xml"/><Relationship Id="rId143" Type="http://schemas.openxmlformats.org/officeDocument/2006/relationships/customXml" Target="../ink/ink1410.xml"/><Relationship Id="rId164" Type="http://schemas.openxmlformats.org/officeDocument/2006/relationships/customXml" Target="../ink/ink1431.xml"/><Relationship Id="rId185" Type="http://schemas.openxmlformats.org/officeDocument/2006/relationships/customXml" Target="../ink/ink1446.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1338.xml"/><Relationship Id="rId231" Type="http://schemas.openxmlformats.org/officeDocument/2006/relationships/customXml" Target="../ink/ink1469.xml"/><Relationship Id="rId252" Type="http://schemas.openxmlformats.org/officeDocument/2006/relationships/image" Target="../media/image252.png"/><Relationship Id="rId273" Type="http://schemas.openxmlformats.org/officeDocument/2006/relationships/customXml" Target="../ink/ink1490.xml"/><Relationship Id="rId294" Type="http://schemas.openxmlformats.org/officeDocument/2006/relationships/image" Target="../media/image303.png"/><Relationship Id="rId308" Type="http://schemas.openxmlformats.org/officeDocument/2006/relationships/image" Target="../media/image320.png"/><Relationship Id="rId329" Type="http://schemas.openxmlformats.org/officeDocument/2006/relationships/customXml" Target="../ink/ink1518.xml"/><Relationship Id="rId47" Type="http://schemas.openxmlformats.org/officeDocument/2006/relationships/image" Target="../media/image199.png"/><Relationship Id="rId68" Type="http://schemas.openxmlformats.org/officeDocument/2006/relationships/customXml" Target="../ink/ink1359.xml"/><Relationship Id="rId89" Type="http://schemas.openxmlformats.org/officeDocument/2006/relationships/image" Target="../media/image208.png"/><Relationship Id="rId112" Type="http://schemas.openxmlformats.org/officeDocument/2006/relationships/customXml" Target="../ink/ink1381.xml"/><Relationship Id="rId133" Type="http://schemas.openxmlformats.org/officeDocument/2006/relationships/customXml" Target="../ink/ink1400.xml"/><Relationship Id="rId154" Type="http://schemas.openxmlformats.org/officeDocument/2006/relationships/customXml" Target="../ink/ink1421.xml"/><Relationship Id="rId175" Type="http://schemas.openxmlformats.org/officeDocument/2006/relationships/customXml" Target="../ink/ink1441.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1333.xml"/><Relationship Id="rId221" Type="http://schemas.openxmlformats.org/officeDocument/2006/relationships/customXml" Target="../ink/ink1464.xml"/><Relationship Id="rId242" Type="http://schemas.openxmlformats.org/officeDocument/2006/relationships/image" Target="../media/image250.png"/><Relationship Id="rId263" Type="http://schemas.openxmlformats.org/officeDocument/2006/relationships/customXml" Target="../ink/ink1485.xml"/><Relationship Id="rId284" Type="http://schemas.openxmlformats.org/officeDocument/2006/relationships/image" Target="../media/image292.png"/><Relationship Id="rId319" Type="http://schemas.openxmlformats.org/officeDocument/2006/relationships/customXml" Target="../ink/ink1513.xml"/><Relationship Id="rId37" Type="http://schemas.openxmlformats.org/officeDocument/2006/relationships/image" Target="../media/image195.png"/><Relationship Id="rId58" Type="http://schemas.openxmlformats.org/officeDocument/2006/relationships/customXml" Target="../ink/ink1354.xml"/><Relationship Id="rId79" Type="http://schemas.openxmlformats.org/officeDocument/2006/relationships/image" Target="../media/image206.png"/><Relationship Id="rId102" Type="http://schemas.openxmlformats.org/officeDocument/2006/relationships/customXml" Target="../ink/ink1376.xml"/><Relationship Id="rId123" Type="http://schemas.openxmlformats.org/officeDocument/2006/relationships/customXml" Target="../ink/ink1390.xml"/><Relationship Id="rId144" Type="http://schemas.openxmlformats.org/officeDocument/2006/relationships/customXml" Target="../ink/ink1411.xml"/><Relationship Id="rId330" Type="http://schemas.openxmlformats.org/officeDocument/2006/relationships/image" Target="../media/image339.png"/><Relationship Id="rId90" Type="http://schemas.openxmlformats.org/officeDocument/2006/relationships/customXml" Target="../ink/ink1370.xml"/><Relationship Id="rId165" Type="http://schemas.openxmlformats.org/officeDocument/2006/relationships/customXml" Target="../ink/ink1432.xml"/><Relationship Id="rId186" Type="http://schemas.openxmlformats.org/officeDocument/2006/relationships/image" Target="../media/image78.png"/><Relationship Id="rId211" Type="http://schemas.openxmlformats.org/officeDocument/2006/relationships/customXml" Target="../ink/ink1459.xml"/><Relationship Id="rId232" Type="http://schemas.openxmlformats.org/officeDocument/2006/relationships/image" Target="../media/image246.png"/><Relationship Id="rId253" Type="http://schemas.openxmlformats.org/officeDocument/2006/relationships/customXml" Target="../ink/ink1480.xml"/><Relationship Id="rId274" Type="http://schemas.openxmlformats.org/officeDocument/2006/relationships/image" Target="../media/image288.png"/><Relationship Id="rId295" Type="http://schemas.openxmlformats.org/officeDocument/2006/relationships/customXml" Target="../ink/ink1501.xml"/><Relationship Id="rId309" Type="http://schemas.openxmlformats.org/officeDocument/2006/relationships/customXml" Target="../ink/ink1508.xml"/><Relationship Id="rId27" Type="http://schemas.openxmlformats.org/officeDocument/2006/relationships/image" Target="../media/image190.png"/><Relationship Id="rId48" Type="http://schemas.openxmlformats.org/officeDocument/2006/relationships/customXml" Target="../ink/ink1349.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401.xml"/><Relationship Id="rId320" Type="http://schemas.openxmlformats.org/officeDocument/2006/relationships/image" Target="../media/image334.png"/><Relationship Id="rId80" Type="http://schemas.openxmlformats.org/officeDocument/2006/relationships/customXml" Target="../ink/ink1365.xml"/><Relationship Id="rId155" Type="http://schemas.openxmlformats.org/officeDocument/2006/relationships/customXml" Target="../ink/ink1422.xml"/><Relationship Id="rId176" Type="http://schemas.openxmlformats.org/officeDocument/2006/relationships/image" Target="../media/image223.png"/><Relationship Id="rId197" Type="http://schemas.openxmlformats.org/officeDocument/2006/relationships/customXml" Target="../ink/ink1452.xml"/><Relationship Id="rId201" Type="http://schemas.openxmlformats.org/officeDocument/2006/relationships/customXml" Target="../ink/ink1454.xml"/><Relationship Id="rId222" Type="http://schemas.openxmlformats.org/officeDocument/2006/relationships/image" Target="../media/image241.png"/><Relationship Id="rId243" Type="http://schemas.openxmlformats.org/officeDocument/2006/relationships/customXml" Target="../ink/ink1475.xml"/><Relationship Id="rId264" Type="http://schemas.openxmlformats.org/officeDocument/2006/relationships/image" Target="../media/image257.png"/><Relationship Id="rId285" Type="http://schemas.openxmlformats.org/officeDocument/2006/relationships/customXml" Target="../ink/ink1496.xml"/><Relationship Id="rId17" Type="http://schemas.openxmlformats.org/officeDocument/2006/relationships/image" Target="../media/image186.png"/><Relationship Id="rId38" Type="http://schemas.openxmlformats.org/officeDocument/2006/relationships/customXml" Target="../ink/ink1344.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391.xml"/><Relationship Id="rId310" Type="http://schemas.openxmlformats.org/officeDocument/2006/relationships/image" Target="../media/image329.png"/><Relationship Id="rId70" Type="http://schemas.openxmlformats.org/officeDocument/2006/relationships/customXml" Target="../ink/ink1360.xml"/><Relationship Id="rId91" Type="http://schemas.openxmlformats.org/officeDocument/2006/relationships/image" Target="../media/image209.png"/><Relationship Id="rId145" Type="http://schemas.openxmlformats.org/officeDocument/2006/relationships/customXml" Target="../ink/ink1412.xml"/><Relationship Id="rId166" Type="http://schemas.openxmlformats.org/officeDocument/2006/relationships/customXml" Target="../ink/ink1433.xml"/><Relationship Id="rId187" Type="http://schemas.openxmlformats.org/officeDocument/2006/relationships/customXml" Target="../ink/ink1447.xml"/><Relationship Id="rId331" Type="http://schemas.openxmlformats.org/officeDocument/2006/relationships/customXml" Target="../ink/ink1519.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1470.xml"/><Relationship Id="rId254" Type="http://schemas.openxmlformats.org/officeDocument/2006/relationships/image" Target="../media/image253.png"/><Relationship Id="rId28" Type="http://schemas.openxmlformats.org/officeDocument/2006/relationships/customXml" Target="../ink/ink1339.xml"/><Relationship Id="rId49" Type="http://schemas.openxmlformats.org/officeDocument/2006/relationships/image" Target="../media/image200.png"/><Relationship Id="rId114" Type="http://schemas.openxmlformats.org/officeDocument/2006/relationships/customXml" Target="../ink/ink1382.xml"/><Relationship Id="rId275" Type="http://schemas.openxmlformats.org/officeDocument/2006/relationships/customXml" Target="../ink/ink1491.xml"/><Relationship Id="rId296" Type="http://schemas.openxmlformats.org/officeDocument/2006/relationships/image" Target="../media/image304.png"/><Relationship Id="rId300" Type="http://schemas.openxmlformats.org/officeDocument/2006/relationships/image" Target="../media/image306.png"/><Relationship Id="rId60" Type="http://schemas.openxmlformats.org/officeDocument/2006/relationships/customXml" Target="../ink/ink1355.xml"/><Relationship Id="rId81" Type="http://schemas.openxmlformats.org/officeDocument/2006/relationships/image" Target="../media/image40.png"/><Relationship Id="rId135" Type="http://schemas.openxmlformats.org/officeDocument/2006/relationships/customXml" Target="../ink/ink1402.xml"/><Relationship Id="rId156" Type="http://schemas.openxmlformats.org/officeDocument/2006/relationships/customXml" Target="../ink/ink1423.xml"/><Relationship Id="rId177" Type="http://schemas.openxmlformats.org/officeDocument/2006/relationships/customXml" Target="../ink/ink1442.xml"/><Relationship Id="rId198" Type="http://schemas.openxmlformats.org/officeDocument/2006/relationships/image" Target="../media/image84.png"/><Relationship Id="rId321" Type="http://schemas.openxmlformats.org/officeDocument/2006/relationships/customXml" Target="../ink/ink1514.xml"/><Relationship Id="rId202" Type="http://schemas.openxmlformats.org/officeDocument/2006/relationships/image" Target="../media/image233.png"/><Relationship Id="rId223" Type="http://schemas.openxmlformats.org/officeDocument/2006/relationships/customXml" Target="../ink/ink1465.xml"/><Relationship Id="rId244" Type="http://schemas.openxmlformats.org/officeDocument/2006/relationships/image" Target="../media/image107.png"/><Relationship Id="rId18" Type="http://schemas.openxmlformats.org/officeDocument/2006/relationships/customXml" Target="../ink/ink1334.xml"/><Relationship Id="rId39" Type="http://schemas.openxmlformats.org/officeDocument/2006/relationships/image" Target="../media/image196.png"/><Relationship Id="rId265" Type="http://schemas.openxmlformats.org/officeDocument/2006/relationships/customXml" Target="../ink/ink1486.xml"/><Relationship Id="rId286" Type="http://schemas.openxmlformats.org/officeDocument/2006/relationships/image" Target="../media/image293.png"/><Relationship Id="rId50" Type="http://schemas.openxmlformats.org/officeDocument/2006/relationships/customXml" Target="../ink/ink1350.xml"/><Relationship Id="rId104" Type="http://schemas.openxmlformats.org/officeDocument/2006/relationships/customXml" Target="../ink/ink1377.xml"/><Relationship Id="rId125" Type="http://schemas.openxmlformats.org/officeDocument/2006/relationships/customXml" Target="../ink/ink1392.xml"/><Relationship Id="rId146" Type="http://schemas.openxmlformats.org/officeDocument/2006/relationships/customXml" Target="../ink/ink1413.xml"/><Relationship Id="rId167" Type="http://schemas.openxmlformats.org/officeDocument/2006/relationships/customXml" Target="../ink/ink1434.xml"/><Relationship Id="rId188" Type="http://schemas.openxmlformats.org/officeDocument/2006/relationships/image" Target="../media/image227.png"/><Relationship Id="rId311" Type="http://schemas.openxmlformats.org/officeDocument/2006/relationships/customXml" Target="../ink/ink1509.xml"/><Relationship Id="rId332" Type="http://schemas.openxmlformats.org/officeDocument/2006/relationships/image" Target="../media/image340.png"/><Relationship Id="rId71" Type="http://schemas.openxmlformats.org/officeDocument/2006/relationships/image" Target="../media/image35.png"/><Relationship Id="rId92" Type="http://schemas.openxmlformats.org/officeDocument/2006/relationships/customXml" Target="../ink/ink1371.xml"/><Relationship Id="rId213" Type="http://schemas.openxmlformats.org/officeDocument/2006/relationships/customXml" Target="../ink/ink1460.xml"/><Relationship Id="rId234" Type="http://schemas.openxmlformats.org/officeDocument/2006/relationships/image" Target="../media/image247.png"/><Relationship Id="rId2" Type="http://schemas.openxmlformats.org/officeDocument/2006/relationships/customXml" Target="../ink/ink1326.xml"/><Relationship Id="rId29" Type="http://schemas.openxmlformats.org/officeDocument/2006/relationships/image" Target="../media/image191.png"/><Relationship Id="rId255" Type="http://schemas.openxmlformats.org/officeDocument/2006/relationships/customXml" Target="../ink/ink1481.xml"/><Relationship Id="rId276" Type="http://schemas.openxmlformats.org/officeDocument/2006/relationships/image" Target="../media/image267.png"/><Relationship Id="rId297" Type="http://schemas.openxmlformats.org/officeDocument/2006/relationships/customXml" Target="../ink/ink1502.xml"/><Relationship Id="rId40" Type="http://schemas.openxmlformats.org/officeDocument/2006/relationships/customXml" Target="../ink/ink1345.xml"/><Relationship Id="rId115" Type="http://schemas.openxmlformats.org/officeDocument/2006/relationships/image" Target="../media/image57.png"/><Relationship Id="rId136" Type="http://schemas.openxmlformats.org/officeDocument/2006/relationships/customXml" Target="../ink/ink1403.xml"/><Relationship Id="rId157" Type="http://schemas.openxmlformats.org/officeDocument/2006/relationships/customXml" Target="../ink/ink1424.xml"/><Relationship Id="rId178" Type="http://schemas.openxmlformats.org/officeDocument/2006/relationships/image" Target="../media/image224.png"/><Relationship Id="rId301" Type="http://schemas.openxmlformats.org/officeDocument/2006/relationships/customXml" Target="../ink/ink1504.xml"/><Relationship Id="rId322" Type="http://schemas.openxmlformats.org/officeDocument/2006/relationships/image" Target="../media/image335.png"/><Relationship Id="rId61" Type="http://schemas.openxmlformats.org/officeDocument/2006/relationships/image" Target="../media/image204.png"/><Relationship Id="rId82" Type="http://schemas.openxmlformats.org/officeDocument/2006/relationships/customXml" Target="../ink/ink1366.xml"/><Relationship Id="rId199" Type="http://schemas.openxmlformats.org/officeDocument/2006/relationships/customXml" Target="../ink/ink1453.xml"/><Relationship Id="rId203" Type="http://schemas.openxmlformats.org/officeDocument/2006/relationships/customXml" Target="../ink/ink1455.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1476.xml"/><Relationship Id="rId266" Type="http://schemas.openxmlformats.org/officeDocument/2006/relationships/image" Target="../media/image258.png"/><Relationship Id="rId287" Type="http://schemas.openxmlformats.org/officeDocument/2006/relationships/customXml" Target="../ink/ink1497.xml"/><Relationship Id="rId30" Type="http://schemas.openxmlformats.org/officeDocument/2006/relationships/customXml" Target="../ink/ink1340.xml"/><Relationship Id="rId105" Type="http://schemas.openxmlformats.org/officeDocument/2006/relationships/image" Target="../media/image216.png"/><Relationship Id="rId126" Type="http://schemas.openxmlformats.org/officeDocument/2006/relationships/customXml" Target="../ink/ink1393.xml"/><Relationship Id="rId147" Type="http://schemas.openxmlformats.org/officeDocument/2006/relationships/customXml" Target="../ink/ink1414.xml"/><Relationship Id="rId168" Type="http://schemas.openxmlformats.org/officeDocument/2006/relationships/customXml" Target="../ink/ink1435.xml"/><Relationship Id="rId312" Type="http://schemas.openxmlformats.org/officeDocument/2006/relationships/image" Target="../media/image330.png"/><Relationship Id="rId333" Type="http://schemas.openxmlformats.org/officeDocument/2006/relationships/customXml" Target="../ink/ink1520.xml"/><Relationship Id="rId51" Type="http://schemas.openxmlformats.org/officeDocument/2006/relationships/image" Target="../media/image201.png"/><Relationship Id="rId72" Type="http://schemas.openxmlformats.org/officeDocument/2006/relationships/customXml" Target="../ink/ink1361.xml"/><Relationship Id="rId93" Type="http://schemas.openxmlformats.org/officeDocument/2006/relationships/image" Target="../media/image210.png"/><Relationship Id="rId189" Type="http://schemas.openxmlformats.org/officeDocument/2006/relationships/customXml" Target="../ink/ink1448.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1471.xml"/><Relationship Id="rId256" Type="http://schemas.openxmlformats.org/officeDocument/2006/relationships/image" Target="../media/image113.png"/><Relationship Id="rId277" Type="http://schemas.openxmlformats.org/officeDocument/2006/relationships/customXml" Target="../ink/ink1492.xml"/><Relationship Id="rId298" Type="http://schemas.openxmlformats.org/officeDocument/2006/relationships/image" Target="../media/image305.png"/><Relationship Id="rId116" Type="http://schemas.openxmlformats.org/officeDocument/2006/relationships/customXml" Target="../ink/ink1383.xml"/><Relationship Id="rId137" Type="http://schemas.openxmlformats.org/officeDocument/2006/relationships/customXml" Target="../ink/ink1404.xml"/><Relationship Id="rId158" Type="http://schemas.openxmlformats.org/officeDocument/2006/relationships/customXml" Target="../ink/ink1425.xml"/><Relationship Id="rId302" Type="http://schemas.openxmlformats.org/officeDocument/2006/relationships/image" Target="../media/image317.png"/><Relationship Id="rId323" Type="http://schemas.openxmlformats.org/officeDocument/2006/relationships/customXml" Target="../ink/ink1515.xml"/><Relationship Id="rId20" Type="http://schemas.openxmlformats.org/officeDocument/2006/relationships/customXml" Target="../ink/ink1335.xml"/><Relationship Id="rId41" Type="http://schemas.openxmlformats.org/officeDocument/2006/relationships/image" Target="../media/image197.png"/><Relationship Id="rId62" Type="http://schemas.openxmlformats.org/officeDocument/2006/relationships/customXml" Target="../ink/ink1356.xml"/><Relationship Id="rId83" Type="http://schemas.openxmlformats.org/officeDocument/2006/relationships/image" Target="../media/image207.png"/><Relationship Id="rId179" Type="http://schemas.openxmlformats.org/officeDocument/2006/relationships/customXml" Target="../ink/ink1443.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1466.xml"/><Relationship Id="rId246" Type="http://schemas.openxmlformats.org/officeDocument/2006/relationships/image" Target="../media/image108.png"/><Relationship Id="rId267" Type="http://schemas.openxmlformats.org/officeDocument/2006/relationships/customXml" Target="../ink/ink1487.xml"/><Relationship Id="rId288" Type="http://schemas.openxmlformats.org/officeDocument/2006/relationships/image" Target="../media/image294.png"/><Relationship Id="rId106" Type="http://schemas.openxmlformats.org/officeDocument/2006/relationships/customXml" Target="../ink/ink1378.xml"/><Relationship Id="rId127" Type="http://schemas.openxmlformats.org/officeDocument/2006/relationships/customXml" Target="../ink/ink1394.xml"/><Relationship Id="rId313" Type="http://schemas.openxmlformats.org/officeDocument/2006/relationships/customXml" Target="../ink/ink1510.xml"/><Relationship Id="rId10" Type="http://schemas.openxmlformats.org/officeDocument/2006/relationships/customXml" Target="../ink/ink1330.xml"/><Relationship Id="rId31" Type="http://schemas.openxmlformats.org/officeDocument/2006/relationships/image" Target="../media/image192.png"/><Relationship Id="rId52" Type="http://schemas.openxmlformats.org/officeDocument/2006/relationships/customXml" Target="../ink/ink1351.xml"/><Relationship Id="rId73" Type="http://schemas.openxmlformats.org/officeDocument/2006/relationships/image" Target="../media/image36.png"/><Relationship Id="rId94" Type="http://schemas.openxmlformats.org/officeDocument/2006/relationships/customXml" Target="../ink/ink1372.xml"/><Relationship Id="rId148" Type="http://schemas.openxmlformats.org/officeDocument/2006/relationships/customXml" Target="../ink/ink1415.xml"/><Relationship Id="rId169" Type="http://schemas.openxmlformats.org/officeDocument/2006/relationships/customXml" Target="../ink/ink1436.xml"/><Relationship Id="rId334" Type="http://schemas.openxmlformats.org/officeDocument/2006/relationships/image" Target="../media/image341.png"/><Relationship Id="rId4" Type="http://schemas.openxmlformats.org/officeDocument/2006/relationships/customXml" Target="../ink/ink1327.xml"/><Relationship Id="rId180" Type="http://schemas.openxmlformats.org/officeDocument/2006/relationships/image" Target="../media/image225.png"/><Relationship Id="rId215" Type="http://schemas.openxmlformats.org/officeDocument/2006/relationships/customXml" Target="../ink/ink1461.xml"/><Relationship Id="rId236" Type="http://schemas.openxmlformats.org/officeDocument/2006/relationships/image" Target="../media/image103.png"/><Relationship Id="rId257" Type="http://schemas.openxmlformats.org/officeDocument/2006/relationships/customXml" Target="../ink/ink1482.xml"/><Relationship Id="rId278" Type="http://schemas.openxmlformats.org/officeDocument/2006/relationships/image" Target="../media/image289.png"/><Relationship Id="rId303" Type="http://schemas.openxmlformats.org/officeDocument/2006/relationships/customXml" Target="../ink/ink1505.xml"/><Relationship Id="rId42" Type="http://schemas.openxmlformats.org/officeDocument/2006/relationships/customXml" Target="../ink/ink1346.xml"/><Relationship Id="rId84" Type="http://schemas.openxmlformats.org/officeDocument/2006/relationships/customXml" Target="../ink/ink1367.xml"/><Relationship Id="rId138" Type="http://schemas.openxmlformats.org/officeDocument/2006/relationships/customXml" Target="../ink/ink1405.xml"/><Relationship Id="rId191" Type="http://schemas.openxmlformats.org/officeDocument/2006/relationships/customXml" Target="../ink/ink1449.xml"/><Relationship Id="rId205" Type="http://schemas.openxmlformats.org/officeDocument/2006/relationships/customXml" Target="../ink/ink1456.xml"/><Relationship Id="rId247" Type="http://schemas.openxmlformats.org/officeDocument/2006/relationships/customXml" Target="../ink/ink1477.xml"/><Relationship Id="rId107" Type="http://schemas.openxmlformats.org/officeDocument/2006/relationships/image" Target="../media/image53.png"/><Relationship Id="rId289" Type="http://schemas.openxmlformats.org/officeDocument/2006/relationships/customXml" Target="../ink/ink1498.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416.xml"/><Relationship Id="rId314" Type="http://schemas.openxmlformats.org/officeDocument/2006/relationships/image" Target="../media/image331.png"/><Relationship Id="rId95" Type="http://schemas.openxmlformats.org/officeDocument/2006/relationships/image" Target="../media/image211.png"/><Relationship Id="rId160" Type="http://schemas.openxmlformats.org/officeDocument/2006/relationships/customXml" Target="../ink/ink1427.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1336.xml"/><Relationship Id="rId64" Type="http://schemas.openxmlformats.org/officeDocument/2006/relationships/customXml" Target="../ink/ink1357.xml"/><Relationship Id="rId118" Type="http://schemas.openxmlformats.org/officeDocument/2006/relationships/customXml" Target="../ink/ink1385.xml"/><Relationship Id="rId325" Type="http://schemas.openxmlformats.org/officeDocument/2006/relationships/customXml" Target="../ink/ink1516.xml"/><Relationship Id="rId171" Type="http://schemas.openxmlformats.org/officeDocument/2006/relationships/customXml" Target="../ink/ink1438.xml"/><Relationship Id="rId227" Type="http://schemas.openxmlformats.org/officeDocument/2006/relationships/customXml" Target="../ink/ink1467.xml"/><Relationship Id="rId269" Type="http://schemas.openxmlformats.org/officeDocument/2006/relationships/customXml" Target="../ink/ink1488.xml"/><Relationship Id="rId33" Type="http://schemas.openxmlformats.org/officeDocument/2006/relationships/image" Target="../media/image193.png"/><Relationship Id="rId129" Type="http://schemas.openxmlformats.org/officeDocument/2006/relationships/customXml" Target="../ink/ink1396.xml"/><Relationship Id="rId280" Type="http://schemas.openxmlformats.org/officeDocument/2006/relationships/image" Target="../media/image290.png"/><Relationship Id="rId336" Type="http://schemas.openxmlformats.org/officeDocument/2006/relationships/image" Target="../media/image342.png"/><Relationship Id="rId75" Type="http://schemas.openxmlformats.org/officeDocument/2006/relationships/image" Target="../media/image37.png"/><Relationship Id="rId140" Type="http://schemas.openxmlformats.org/officeDocument/2006/relationships/customXml" Target="../ink/ink1407.xml"/><Relationship Id="rId182" Type="http://schemas.openxmlformats.org/officeDocument/2006/relationships/image" Target="../media/image226.png"/><Relationship Id="rId6" Type="http://schemas.openxmlformats.org/officeDocument/2006/relationships/customXml" Target="../ink/ink1328.xml"/><Relationship Id="rId238" Type="http://schemas.openxmlformats.org/officeDocument/2006/relationships/image" Target="../media/image248.png"/><Relationship Id="rId291" Type="http://schemas.openxmlformats.org/officeDocument/2006/relationships/customXml" Target="../ink/ink1499.xml"/><Relationship Id="rId305" Type="http://schemas.openxmlformats.org/officeDocument/2006/relationships/customXml" Target="../ink/ink1506.xml"/><Relationship Id="rId44" Type="http://schemas.openxmlformats.org/officeDocument/2006/relationships/customXml" Target="../ink/ink1347.xml"/><Relationship Id="rId86" Type="http://schemas.openxmlformats.org/officeDocument/2006/relationships/customXml" Target="../ink/ink1368.xml"/><Relationship Id="rId151" Type="http://schemas.openxmlformats.org/officeDocument/2006/relationships/customXml" Target="../ink/ink1418.xml"/><Relationship Id="rId193" Type="http://schemas.openxmlformats.org/officeDocument/2006/relationships/customXml" Target="../ink/ink1450.xml"/><Relationship Id="rId207" Type="http://schemas.openxmlformats.org/officeDocument/2006/relationships/customXml" Target="../ink/ink1457.xml"/><Relationship Id="rId249" Type="http://schemas.openxmlformats.org/officeDocument/2006/relationships/customXml" Target="../ink/ink1478.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316" Type="http://schemas.openxmlformats.org/officeDocument/2006/relationships/image" Target="../media/image332.png"/><Relationship Id="rId55" Type="http://schemas.openxmlformats.org/officeDocument/2006/relationships/image" Target="../media/image27.png"/><Relationship Id="rId97" Type="http://schemas.openxmlformats.org/officeDocument/2006/relationships/image" Target="../media/image212.png"/><Relationship Id="rId120" Type="http://schemas.openxmlformats.org/officeDocument/2006/relationships/customXml" Target="../ink/ink1387.xml"/><Relationship Id="rId162" Type="http://schemas.openxmlformats.org/officeDocument/2006/relationships/customXml" Target="../ink/ink1429.xml"/><Relationship Id="rId218" Type="http://schemas.openxmlformats.org/officeDocument/2006/relationships/image" Target="../media/image240.png"/><Relationship Id="rId271" Type="http://schemas.openxmlformats.org/officeDocument/2006/relationships/customXml" Target="../ink/ink1489.xml"/></Relationships>
</file>

<file path=ppt/slides/_rels/slide14.xml.rels><?xml version="1.0" encoding="UTF-8" standalone="yes"?>
<Relationships xmlns="http://schemas.openxmlformats.org/package/2006/relationships"><Relationship Id="rId117" Type="http://schemas.openxmlformats.org/officeDocument/2006/relationships/customXml" Target="../ink/ink1580.xml"/><Relationship Id="rId299" Type="http://schemas.openxmlformats.org/officeDocument/2006/relationships/customXml" Target="../ink/ink1699.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622.xml"/><Relationship Id="rId170" Type="http://schemas.openxmlformats.org/officeDocument/2006/relationships/customXml" Target="../ink/ink1633.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1537.xml"/><Relationship Id="rId74" Type="http://schemas.openxmlformats.org/officeDocument/2006/relationships/customXml" Target="../ink/ink1558.xml"/><Relationship Id="rId128" Type="http://schemas.openxmlformats.org/officeDocument/2006/relationships/customXml" Target="../ink/ink1591.xml"/><Relationship Id="rId5" Type="http://schemas.openxmlformats.org/officeDocument/2006/relationships/image" Target="../media/image181.png"/><Relationship Id="rId181" Type="http://schemas.openxmlformats.org/officeDocument/2006/relationships/customXml" Target="../ink/ink1640.xml"/><Relationship Id="rId237" Type="http://schemas.openxmlformats.org/officeDocument/2006/relationships/customXml" Target="../ink/ink1668.xml"/><Relationship Id="rId279" Type="http://schemas.openxmlformats.org/officeDocument/2006/relationships/customXml" Target="../ink/ink1689.xml"/><Relationship Id="rId43" Type="http://schemas.openxmlformats.org/officeDocument/2006/relationships/image" Target="../media/image21.png"/><Relationship Id="rId139" Type="http://schemas.openxmlformats.org/officeDocument/2006/relationships/customXml" Target="../ink/ink1602.xml"/><Relationship Id="rId290" Type="http://schemas.openxmlformats.org/officeDocument/2006/relationships/image" Target="../media/image295.png"/><Relationship Id="rId304" Type="http://schemas.openxmlformats.org/officeDocument/2006/relationships/image" Target="../media/image318.png"/><Relationship Id="rId85" Type="http://schemas.openxmlformats.org/officeDocument/2006/relationships/image" Target="../media/image42.png"/><Relationship Id="rId150" Type="http://schemas.openxmlformats.org/officeDocument/2006/relationships/customXml" Target="../ink/ink1613.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1527.xml"/><Relationship Id="rId108" Type="http://schemas.openxmlformats.org/officeDocument/2006/relationships/customXml" Target="../ink/ink1575.xml"/><Relationship Id="rId54" Type="http://schemas.openxmlformats.org/officeDocument/2006/relationships/customXml" Target="../ink/ink1548.xml"/><Relationship Id="rId96" Type="http://schemas.openxmlformats.org/officeDocument/2006/relationships/customXml" Target="../ink/ink1569.xml"/><Relationship Id="rId161" Type="http://schemas.openxmlformats.org/officeDocument/2006/relationships/customXml" Target="../ink/ink1624.xml"/><Relationship Id="rId217" Type="http://schemas.openxmlformats.org/officeDocument/2006/relationships/customXml" Target="../ink/ink1658.xml"/><Relationship Id="rId6" Type="http://schemas.openxmlformats.org/officeDocument/2006/relationships/customXml" Target="../ink/ink1524.xml"/><Relationship Id="rId238" Type="http://schemas.openxmlformats.org/officeDocument/2006/relationships/image" Target="../media/image248.png"/><Relationship Id="rId259" Type="http://schemas.openxmlformats.org/officeDocument/2006/relationships/customXml" Target="../ink/ink1679.xml"/><Relationship Id="rId23" Type="http://schemas.openxmlformats.org/officeDocument/2006/relationships/image" Target="../media/image188.png"/><Relationship Id="rId119" Type="http://schemas.openxmlformats.org/officeDocument/2006/relationships/customXml" Target="../ink/ink1582.xml"/><Relationship Id="rId270" Type="http://schemas.openxmlformats.org/officeDocument/2006/relationships/image" Target="../media/image286.png"/><Relationship Id="rId291" Type="http://schemas.openxmlformats.org/officeDocument/2006/relationships/customXml" Target="../ink/ink1695.xml"/><Relationship Id="rId44" Type="http://schemas.openxmlformats.org/officeDocument/2006/relationships/customXml" Target="../ink/ink1543.xml"/><Relationship Id="rId65" Type="http://schemas.openxmlformats.org/officeDocument/2006/relationships/image" Target="../media/image32.png"/><Relationship Id="rId86" Type="http://schemas.openxmlformats.org/officeDocument/2006/relationships/customXml" Target="../ink/ink1564.xml"/><Relationship Id="rId130" Type="http://schemas.openxmlformats.org/officeDocument/2006/relationships/customXml" Target="../ink/ink1593.xml"/><Relationship Id="rId151" Type="http://schemas.openxmlformats.org/officeDocument/2006/relationships/customXml" Target="../ink/ink1614.xml"/><Relationship Id="rId172" Type="http://schemas.openxmlformats.org/officeDocument/2006/relationships/customXml" Target="../ink/ink1635.xml"/><Relationship Id="rId193" Type="http://schemas.openxmlformats.org/officeDocument/2006/relationships/customXml" Target="../ink/ink1646.xml"/><Relationship Id="rId207" Type="http://schemas.openxmlformats.org/officeDocument/2006/relationships/customXml" Target="../ink/ink1653.xml"/><Relationship Id="rId228" Type="http://schemas.openxmlformats.org/officeDocument/2006/relationships/image" Target="../media/image244.png"/><Relationship Id="rId249" Type="http://schemas.openxmlformats.org/officeDocument/2006/relationships/customXml" Target="../ink/ink1674.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1690.xml"/><Relationship Id="rId34" Type="http://schemas.openxmlformats.org/officeDocument/2006/relationships/customXml" Target="../ink/ink1538.xml"/><Relationship Id="rId55" Type="http://schemas.openxmlformats.org/officeDocument/2006/relationships/image" Target="../media/image27.png"/><Relationship Id="rId76" Type="http://schemas.openxmlformats.org/officeDocument/2006/relationships/customXml" Target="../ink/ink1559.xml"/><Relationship Id="rId97" Type="http://schemas.openxmlformats.org/officeDocument/2006/relationships/image" Target="../media/image212.png"/><Relationship Id="rId120" Type="http://schemas.openxmlformats.org/officeDocument/2006/relationships/customXml" Target="../ink/ink1583.xml"/><Relationship Id="rId141" Type="http://schemas.openxmlformats.org/officeDocument/2006/relationships/customXml" Target="../ink/ink1604.xml"/><Relationship Id="rId7" Type="http://schemas.openxmlformats.org/officeDocument/2006/relationships/image" Target="../media/image182.png"/><Relationship Id="rId162" Type="http://schemas.openxmlformats.org/officeDocument/2006/relationships/customXml" Target="../ink/ink1625.xml"/><Relationship Id="rId183" Type="http://schemas.openxmlformats.org/officeDocument/2006/relationships/customXml" Target="../ink/ink1641.xml"/><Relationship Id="rId218" Type="http://schemas.openxmlformats.org/officeDocument/2006/relationships/image" Target="../media/image240.png"/><Relationship Id="rId239" Type="http://schemas.openxmlformats.org/officeDocument/2006/relationships/customXml" Target="../ink/ink1669.xml"/><Relationship Id="rId250" Type="http://schemas.openxmlformats.org/officeDocument/2006/relationships/image" Target="../media/image251.png"/><Relationship Id="rId271" Type="http://schemas.openxmlformats.org/officeDocument/2006/relationships/customXml" Target="../ink/ink1685.xml"/><Relationship Id="rId292" Type="http://schemas.openxmlformats.org/officeDocument/2006/relationships/image" Target="../media/image296.png"/><Relationship Id="rId24" Type="http://schemas.openxmlformats.org/officeDocument/2006/relationships/customXml" Target="../ink/ink1533.xml"/><Relationship Id="rId45" Type="http://schemas.openxmlformats.org/officeDocument/2006/relationships/image" Target="../media/image198.png"/><Relationship Id="rId66" Type="http://schemas.openxmlformats.org/officeDocument/2006/relationships/customXml" Target="../ink/ink1554.xml"/><Relationship Id="rId87" Type="http://schemas.openxmlformats.org/officeDocument/2006/relationships/image" Target="../media/image43.png"/><Relationship Id="rId110" Type="http://schemas.openxmlformats.org/officeDocument/2006/relationships/customXml" Target="../ink/ink1576.xml"/><Relationship Id="rId131" Type="http://schemas.openxmlformats.org/officeDocument/2006/relationships/customXml" Target="../ink/ink1594.xml"/><Relationship Id="rId152" Type="http://schemas.openxmlformats.org/officeDocument/2006/relationships/customXml" Target="../ink/ink1615.xml"/><Relationship Id="rId173" Type="http://schemas.openxmlformats.org/officeDocument/2006/relationships/customXml" Target="../ink/ink1636.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1664.xml"/><Relationship Id="rId240" Type="http://schemas.openxmlformats.org/officeDocument/2006/relationships/image" Target="../media/image249.png"/><Relationship Id="rId261" Type="http://schemas.openxmlformats.org/officeDocument/2006/relationships/customXml" Target="../ink/ink1680.xml"/><Relationship Id="rId14" Type="http://schemas.openxmlformats.org/officeDocument/2006/relationships/customXml" Target="../ink/ink1528.xml"/><Relationship Id="rId35" Type="http://schemas.openxmlformats.org/officeDocument/2006/relationships/image" Target="../media/image194.png"/><Relationship Id="rId56" Type="http://schemas.openxmlformats.org/officeDocument/2006/relationships/customXml" Target="../ink/ink1549.xml"/><Relationship Id="rId77" Type="http://schemas.openxmlformats.org/officeDocument/2006/relationships/image" Target="../media/image38.png"/><Relationship Id="rId100" Type="http://schemas.openxmlformats.org/officeDocument/2006/relationships/customXml" Target="../ink/ink1571.xml"/><Relationship Id="rId282" Type="http://schemas.openxmlformats.org/officeDocument/2006/relationships/image" Target="../media/image291.png"/><Relationship Id="rId8" Type="http://schemas.openxmlformats.org/officeDocument/2006/relationships/customXml" Target="../ink/ink1525.xml"/><Relationship Id="rId98" Type="http://schemas.openxmlformats.org/officeDocument/2006/relationships/customXml" Target="../ink/ink1570.xml"/><Relationship Id="rId121" Type="http://schemas.openxmlformats.org/officeDocument/2006/relationships/customXml" Target="../ink/ink1584.xml"/><Relationship Id="rId142" Type="http://schemas.openxmlformats.org/officeDocument/2006/relationships/customXml" Target="../ink/ink1605.xml"/><Relationship Id="rId163" Type="http://schemas.openxmlformats.org/officeDocument/2006/relationships/customXml" Target="../ink/ink1626.xml"/><Relationship Id="rId184" Type="http://schemas.openxmlformats.org/officeDocument/2006/relationships/image" Target="../media/image77.png"/><Relationship Id="rId219" Type="http://schemas.openxmlformats.org/officeDocument/2006/relationships/customXml" Target="../ink/ink1659.xml"/><Relationship Id="rId230" Type="http://schemas.openxmlformats.org/officeDocument/2006/relationships/image" Target="../media/image245.png"/><Relationship Id="rId251" Type="http://schemas.openxmlformats.org/officeDocument/2006/relationships/customXml" Target="../ink/ink1675.xml"/><Relationship Id="rId25" Type="http://schemas.openxmlformats.org/officeDocument/2006/relationships/image" Target="../media/image189.png"/><Relationship Id="rId46" Type="http://schemas.openxmlformats.org/officeDocument/2006/relationships/customXml" Target="../ink/ink1544.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1696.xml"/><Relationship Id="rId88" Type="http://schemas.openxmlformats.org/officeDocument/2006/relationships/customXml" Target="../ink/ink1565.xml"/><Relationship Id="rId111" Type="http://schemas.openxmlformats.org/officeDocument/2006/relationships/image" Target="../media/image217.png"/><Relationship Id="rId132" Type="http://schemas.openxmlformats.org/officeDocument/2006/relationships/customXml" Target="../ink/ink1595.xml"/><Relationship Id="rId153" Type="http://schemas.openxmlformats.org/officeDocument/2006/relationships/customXml" Target="../ink/ink1616.xml"/><Relationship Id="rId174" Type="http://schemas.openxmlformats.org/officeDocument/2006/relationships/image" Target="../media/image222.png"/><Relationship Id="rId195" Type="http://schemas.openxmlformats.org/officeDocument/2006/relationships/customXml" Target="../ink/ink1647.xml"/><Relationship Id="rId209" Type="http://schemas.openxmlformats.org/officeDocument/2006/relationships/customXml" Target="../ink/ink1654.xml"/><Relationship Id="rId220" Type="http://schemas.openxmlformats.org/officeDocument/2006/relationships/image" Target="../media/image95.png"/><Relationship Id="rId241" Type="http://schemas.openxmlformats.org/officeDocument/2006/relationships/customXml" Target="../ink/ink1670.xml"/><Relationship Id="rId15" Type="http://schemas.openxmlformats.org/officeDocument/2006/relationships/image" Target="../media/image185.png"/><Relationship Id="rId36" Type="http://schemas.openxmlformats.org/officeDocument/2006/relationships/customXml" Target="../ink/ink1539.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1691.xml"/><Relationship Id="rId78" Type="http://schemas.openxmlformats.org/officeDocument/2006/relationships/customXml" Target="../ink/ink1560.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585.xml"/><Relationship Id="rId143" Type="http://schemas.openxmlformats.org/officeDocument/2006/relationships/customXml" Target="../ink/ink1606.xml"/><Relationship Id="rId164" Type="http://schemas.openxmlformats.org/officeDocument/2006/relationships/customXml" Target="../ink/ink1627.xml"/><Relationship Id="rId185" Type="http://schemas.openxmlformats.org/officeDocument/2006/relationships/customXml" Target="../ink/ink1642.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1534.xml"/><Relationship Id="rId231" Type="http://schemas.openxmlformats.org/officeDocument/2006/relationships/customXml" Target="../ink/ink1665.xml"/><Relationship Id="rId252" Type="http://schemas.openxmlformats.org/officeDocument/2006/relationships/image" Target="../media/image252.png"/><Relationship Id="rId273" Type="http://schemas.openxmlformats.org/officeDocument/2006/relationships/customXml" Target="../ink/ink1686.xml"/><Relationship Id="rId294" Type="http://schemas.openxmlformats.org/officeDocument/2006/relationships/image" Target="../media/image303.png"/><Relationship Id="rId47" Type="http://schemas.openxmlformats.org/officeDocument/2006/relationships/image" Target="../media/image199.png"/><Relationship Id="rId68" Type="http://schemas.openxmlformats.org/officeDocument/2006/relationships/customXml" Target="../ink/ink1555.xml"/><Relationship Id="rId89" Type="http://schemas.openxmlformats.org/officeDocument/2006/relationships/image" Target="../media/image208.png"/><Relationship Id="rId112" Type="http://schemas.openxmlformats.org/officeDocument/2006/relationships/customXml" Target="../ink/ink1577.xml"/><Relationship Id="rId133" Type="http://schemas.openxmlformats.org/officeDocument/2006/relationships/customXml" Target="../ink/ink1596.xml"/><Relationship Id="rId154" Type="http://schemas.openxmlformats.org/officeDocument/2006/relationships/customXml" Target="../ink/ink1617.xml"/><Relationship Id="rId175" Type="http://schemas.openxmlformats.org/officeDocument/2006/relationships/customXml" Target="../ink/ink1637.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1529.xml"/><Relationship Id="rId221" Type="http://schemas.openxmlformats.org/officeDocument/2006/relationships/customXml" Target="../ink/ink1660.xml"/><Relationship Id="rId242" Type="http://schemas.openxmlformats.org/officeDocument/2006/relationships/image" Target="../media/image250.png"/><Relationship Id="rId263" Type="http://schemas.openxmlformats.org/officeDocument/2006/relationships/customXml" Target="../ink/ink1681.xml"/><Relationship Id="rId284" Type="http://schemas.openxmlformats.org/officeDocument/2006/relationships/image" Target="../media/image292.png"/><Relationship Id="rId37" Type="http://schemas.openxmlformats.org/officeDocument/2006/relationships/image" Target="../media/image195.png"/><Relationship Id="rId58" Type="http://schemas.openxmlformats.org/officeDocument/2006/relationships/customXml" Target="../ink/ink1550.xml"/><Relationship Id="rId79" Type="http://schemas.openxmlformats.org/officeDocument/2006/relationships/image" Target="../media/image206.png"/><Relationship Id="rId102" Type="http://schemas.openxmlformats.org/officeDocument/2006/relationships/customXml" Target="../ink/ink1572.xml"/><Relationship Id="rId123" Type="http://schemas.openxmlformats.org/officeDocument/2006/relationships/customXml" Target="../ink/ink1586.xml"/><Relationship Id="rId144" Type="http://schemas.openxmlformats.org/officeDocument/2006/relationships/customXml" Target="../ink/ink1607.xml"/><Relationship Id="rId90" Type="http://schemas.openxmlformats.org/officeDocument/2006/relationships/customXml" Target="../ink/ink1566.xml"/><Relationship Id="rId165" Type="http://schemas.openxmlformats.org/officeDocument/2006/relationships/customXml" Target="../ink/ink1628.xml"/><Relationship Id="rId186" Type="http://schemas.openxmlformats.org/officeDocument/2006/relationships/image" Target="../media/image78.png"/><Relationship Id="rId211" Type="http://schemas.openxmlformats.org/officeDocument/2006/relationships/customXml" Target="../ink/ink1655.xml"/><Relationship Id="rId232" Type="http://schemas.openxmlformats.org/officeDocument/2006/relationships/image" Target="../media/image246.png"/><Relationship Id="rId253" Type="http://schemas.openxmlformats.org/officeDocument/2006/relationships/customXml" Target="../ink/ink1676.xml"/><Relationship Id="rId274" Type="http://schemas.openxmlformats.org/officeDocument/2006/relationships/image" Target="../media/image288.png"/><Relationship Id="rId295" Type="http://schemas.openxmlformats.org/officeDocument/2006/relationships/customXml" Target="../ink/ink1697.xml"/><Relationship Id="rId27" Type="http://schemas.openxmlformats.org/officeDocument/2006/relationships/image" Target="../media/image190.png"/><Relationship Id="rId48" Type="http://schemas.openxmlformats.org/officeDocument/2006/relationships/customXml" Target="../ink/ink1545.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597.xml"/><Relationship Id="rId80" Type="http://schemas.openxmlformats.org/officeDocument/2006/relationships/customXml" Target="../ink/ink1561.xml"/><Relationship Id="rId155" Type="http://schemas.openxmlformats.org/officeDocument/2006/relationships/customXml" Target="../ink/ink1618.xml"/><Relationship Id="rId176" Type="http://schemas.openxmlformats.org/officeDocument/2006/relationships/image" Target="../media/image223.png"/><Relationship Id="rId197" Type="http://schemas.openxmlformats.org/officeDocument/2006/relationships/customXml" Target="../ink/ink1648.xml"/><Relationship Id="rId201" Type="http://schemas.openxmlformats.org/officeDocument/2006/relationships/customXml" Target="../ink/ink1650.xml"/><Relationship Id="rId222" Type="http://schemas.openxmlformats.org/officeDocument/2006/relationships/image" Target="../media/image241.png"/><Relationship Id="rId243" Type="http://schemas.openxmlformats.org/officeDocument/2006/relationships/customXml" Target="../ink/ink1671.xml"/><Relationship Id="rId264" Type="http://schemas.openxmlformats.org/officeDocument/2006/relationships/image" Target="../media/image257.png"/><Relationship Id="rId285" Type="http://schemas.openxmlformats.org/officeDocument/2006/relationships/customXml" Target="../ink/ink1692.xml"/><Relationship Id="rId17" Type="http://schemas.openxmlformats.org/officeDocument/2006/relationships/image" Target="../media/image186.png"/><Relationship Id="rId38" Type="http://schemas.openxmlformats.org/officeDocument/2006/relationships/customXml" Target="../ink/ink1540.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587.xml"/><Relationship Id="rId70" Type="http://schemas.openxmlformats.org/officeDocument/2006/relationships/customXml" Target="../ink/ink1556.xml"/><Relationship Id="rId91" Type="http://schemas.openxmlformats.org/officeDocument/2006/relationships/image" Target="../media/image209.png"/><Relationship Id="rId145" Type="http://schemas.openxmlformats.org/officeDocument/2006/relationships/customXml" Target="../ink/ink1608.xml"/><Relationship Id="rId166" Type="http://schemas.openxmlformats.org/officeDocument/2006/relationships/customXml" Target="../ink/ink1629.xml"/><Relationship Id="rId187" Type="http://schemas.openxmlformats.org/officeDocument/2006/relationships/customXml" Target="../ink/ink1643.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1666.xml"/><Relationship Id="rId254" Type="http://schemas.openxmlformats.org/officeDocument/2006/relationships/image" Target="../media/image253.png"/><Relationship Id="rId28" Type="http://schemas.openxmlformats.org/officeDocument/2006/relationships/customXml" Target="../ink/ink1535.xml"/><Relationship Id="rId49" Type="http://schemas.openxmlformats.org/officeDocument/2006/relationships/image" Target="../media/image200.png"/><Relationship Id="rId114" Type="http://schemas.openxmlformats.org/officeDocument/2006/relationships/customXml" Target="../ink/ink1578.xml"/><Relationship Id="rId275" Type="http://schemas.openxmlformats.org/officeDocument/2006/relationships/customXml" Target="../ink/ink1687.xml"/><Relationship Id="rId296" Type="http://schemas.openxmlformats.org/officeDocument/2006/relationships/image" Target="../media/image304.png"/><Relationship Id="rId300" Type="http://schemas.openxmlformats.org/officeDocument/2006/relationships/image" Target="../media/image306.png"/><Relationship Id="rId60" Type="http://schemas.openxmlformats.org/officeDocument/2006/relationships/customXml" Target="../ink/ink1551.xml"/><Relationship Id="rId81" Type="http://schemas.openxmlformats.org/officeDocument/2006/relationships/image" Target="../media/image40.png"/><Relationship Id="rId135" Type="http://schemas.openxmlformats.org/officeDocument/2006/relationships/customXml" Target="../ink/ink1598.xml"/><Relationship Id="rId156" Type="http://schemas.openxmlformats.org/officeDocument/2006/relationships/customXml" Target="../ink/ink1619.xml"/><Relationship Id="rId177" Type="http://schemas.openxmlformats.org/officeDocument/2006/relationships/customXml" Target="../ink/ink1638.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1661.xml"/><Relationship Id="rId244" Type="http://schemas.openxmlformats.org/officeDocument/2006/relationships/image" Target="../media/image107.png"/><Relationship Id="rId18" Type="http://schemas.openxmlformats.org/officeDocument/2006/relationships/customXml" Target="../ink/ink1530.xml"/><Relationship Id="rId39" Type="http://schemas.openxmlformats.org/officeDocument/2006/relationships/image" Target="../media/image196.png"/><Relationship Id="rId265" Type="http://schemas.openxmlformats.org/officeDocument/2006/relationships/customXml" Target="../ink/ink1682.xml"/><Relationship Id="rId286" Type="http://schemas.openxmlformats.org/officeDocument/2006/relationships/image" Target="../media/image293.png"/><Relationship Id="rId50" Type="http://schemas.openxmlformats.org/officeDocument/2006/relationships/customXml" Target="../ink/ink1546.xml"/><Relationship Id="rId104" Type="http://schemas.openxmlformats.org/officeDocument/2006/relationships/customXml" Target="../ink/ink1573.xml"/><Relationship Id="rId125" Type="http://schemas.openxmlformats.org/officeDocument/2006/relationships/customXml" Target="../ink/ink1588.xml"/><Relationship Id="rId146" Type="http://schemas.openxmlformats.org/officeDocument/2006/relationships/customXml" Target="../ink/ink1609.xml"/><Relationship Id="rId167" Type="http://schemas.openxmlformats.org/officeDocument/2006/relationships/customXml" Target="../ink/ink1630.xml"/><Relationship Id="rId188" Type="http://schemas.openxmlformats.org/officeDocument/2006/relationships/image" Target="../media/image227.png"/><Relationship Id="rId71" Type="http://schemas.openxmlformats.org/officeDocument/2006/relationships/image" Target="../media/image35.png"/><Relationship Id="rId92" Type="http://schemas.openxmlformats.org/officeDocument/2006/relationships/customXml" Target="../ink/ink1567.xml"/><Relationship Id="rId213" Type="http://schemas.openxmlformats.org/officeDocument/2006/relationships/customXml" Target="../ink/ink1656.xml"/><Relationship Id="rId234" Type="http://schemas.openxmlformats.org/officeDocument/2006/relationships/image" Target="../media/image247.png"/><Relationship Id="rId2" Type="http://schemas.openxmlformats.org/officeDocument/2006/relationships/customXml" Target="../ink/ink1522.xml"/><Relationship Id="rId29" Type="http://schemas.openxmlformats.org/officeDocument/2006/relationships/image" Target="../media/image191.png"/><Relationship Id="rId255" Type="http://schemas.openxmlformats.org/officeDocument/2006/relationships/customXml" Target="../ink/ink1677.xml"/><Relationship Id="rId276" Type="http://schemas.openxmlformats.org/officeDocument/2006/relationships/image" Target="../media/image267.png"/><Relationship Id="rId297" Type="http://schemas.openxmlformats.org/officeDocument/2006/relationships/customXml" Target="../ink/ink1698.xml"/><Relationship Id="rId40" Type="http://schemas.openxmlformats.org/officeDocument/2006/relationships/customXml" Target="../ink/ink1541.xml"/><Relationship Id="rId115" Type="http://schemas.openxmlformats.org/officeDocument/2006/relationships/image" Target="../media/image57.png"/><Relationship Id="rId136" Type="http://schemas.openxmlformats.org/officeDocument/2006/relationships/customXml" Target="../ink/ink1599.xml"/><Relationship Id="rId157" Type="http://schemas.openxmlformats.org/officeDocument/2006/relationships/customXml" Target="../ink/ink1620.xml"/><Relationship Id="rId178" Type="http://schemas.openxmlformats.org/officeDocument/2006/relationships/image" Target="../media/image224.png"/><Relationship Id="rId301" Type="http://schemas.openxmlformats.org/officeDocument/2006/relationships/customXml" Target="../ink/ink1700.xml"/><Relationship Id="rId61" Type="http://schemas.openxmlformats.org/officeDocument/2006/relationships/image" Target="../media/image204.png"/><Relationship Id="rId82" Type="http://schemas.openxmlformats.org/officeDocument/2006/relationships/customXml" Target="../ink/ink1562.xml"/><Relationship Id="rId199" Type="http://schemas.openxmlformats.org/officeDocument/2006/relationships/customXml" Target="../ink/ink1649.xml"/><Relationship Id="rId203" Type="http://schemas.openxmlformats.org/officeDocument/2006/relationships/customXml" Target="../ink/ink1651.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1672.xml"/><Relationship Id="rId266" Type="http://schemas.openxmlformats.org/officeDocument/2006/relationships/image" Target="../media/image258.png"/><Relationship Id="rId287" Type="http://schemas.openxmlformats.org/officeDocument/2006/relationships/customXml" Target="../ink/ink1693.xml"/><Relationship Id="rId30" Type="http://schemas.openxmlformats.org/officeDocument/2006/relationships/customXml" Target="../ink/ink1536.xml"/><Relationship Id="rId105" Type="http://schemas.openxmlformats.org/officeDocument/2006/relationships/image" Target="../media/image216.png"/><Relationship Id="rId126" Type="http://schemas.openxmlformats.org/officeDocument/2006/relationships/customXml" Target="../ink/ink1589.xml"/><Relationship Id="rId147" Type="http://schemas.openxmlformats.org/officeDocument/2006/relationships/customXml" Target="../ink/ink1610.xml"/><Relationship Id="rId168" Type="http://schemas.openxmlformats.org/officeDocument/2006/relationships/customXml" Target="../ink/ink1631.xml"/><Relationship Id="rId51" Type="http://schemas.openxmlformats.org/officeDocument/2006/relationships/image" Target="../media/image201.png"/><Relationship Id="rId72" Type="http://schemas.openxmlformats.org/officeDocument/2006/relationships/customXml" Target="../ink/ink1557.xml"/><Relationship Id="rId93" Type="http://schemas.openxmlformats.org/officeDocument/2006/relationships/image" Target="../media/image210.png"/><Relationship Id="rId189" Type="http://schemas.openxmlformats.org/officeDocument/2006/relationships/customXml" Target="../ink/ink1644.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1667.xml"/><Relationship Id="rId256" Type="http://schemas.openxmlformats.org/officeDocument/2006/relationships/image" Target="../media/image113.png"/><Relationship Id="rId277" Type="http://schemas.openxmlformats.org/officeDocument/2006/relationships/customXml" Target="../ink/ink1688.xml"/><Relationship Id="rId298" Type="http://schemas.openxmlformats.org/officeDocument/2006/relationships/image" Target="../media/image305.png"/><Relationship Id="rId116" Type="http://schemas.openxmlformats.org/officeDocument/2006/relationships/customXml" Target="../ink/ink1579.xml"/><Relationship Id="rId137" Type="http://schemas.openxmlformats.org/officeDocument/2006/relationships/customXml" Target="../ink/ink1600.xml"/><Relationship Id="rId158" Type="http://schemas.openxmlformats.org/officeDocument/2006/relationships/customXml" Target="../ink/ink1621.xml"/><Relationship Id="rId302" Type="http://schemas.openxmlformats.org/officeDocument/2006/relationships/image" Target="../media/image317.png"/><Relationship Id="rId20" Type="http://schemas.openxmlformats.org/officeDocument/2006/relationships/customXml" Target="../ink/ink1531.xml"/><Relationship Id="rId41" Type="http://schemas.openxmlformats.org/officeDocument/2006/relationships/image" Target="../media/image197.png"/><Relationship Id="rId62" Type="http://schemas.openxmlformats.org/officeDocument/2006/relationships/customXml" Target="../ink/ink1552.xml"/><Relationship Id="rId83" Type="http://schemas.openxmlformats.org/officeDocument/2006/relationships/image" Target="../media/image207.png"/><Relationship Id="rId179" Type="http://schemas.openxmlformats.org/officeDocument/2006/relationships/customXml" Target="../ink/ink1639.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1662.xml"/><Relationship Id="rId246" Type="http://schemas.openxmlformats.org/officeDocument/2006/relationships/image" Target="../media/image108.png"/><Relationship Id="rId267" Type="http://schemas.openxmlformats.org/officeDocument/2006/relationships/customXml" Target="../ink/ink1683.xml"/><Relationship Id="rId288" Type="http://schemas.openxmlformats.org/officeDocument/2006/relationships/image" Target="../media/image294.png"/><Relationship Id="rId106" Type="http://schemas.openxmlformats.org/officeDocument/2006/relationships/customXml" Target="../ink/ink1574.xml"/><Relationship Id="rId127" Type="http://schemas.openxmlformats.org/officeDocument/2006/relationships/customXml" Target="../ink/ink1590.xml"/><Relationship Id="rId10" Type="http://schemas.openxmlformats.org/officeDocument/2006/relationships/customXml" Target="../ink/ink1526.xml"/><Relationship Id="rId31" Type="http://schemas.openxmlformats.org/officeDocument/2006/relationships/image" Target="../media/image192.png"/><Relationship Id="rId52" Type="http://schemas.openxmlformats.org/officeDocument/2006/relationships/customXml" Target="../ink/ink1547.xml"/><Relationship Id="rId73" Type="http://schemas.openxmlformats.org/officeDocument/2006/relationships/image" Target="../media/image36.png"/><Relationship Id="rId94" Type="http://schemas.openxmlformats.org/officeDocument/2006/relationships/customXml" Target="../ink/ink1568.xml"/><Relationship Id="rId148" Type="http://schemas.openxmlformats.org/officeDocument/2006/relationships/customXml" Target="../ink/ink1611.xml"/><Relationship Id="rId169" Type="http://schemas.openxmlformats.org/officeDocument/2006/relationships/customXml" Target="../ink/ink1632.xml"/><Relationship Id="rId4" Type="http://schemas.openxmlformats.org/officeDocument/2006/relationships/customXml" Target="../ink/ink1523.xml"/><Relationship Id="rId180" Type="http://schemas.openxmlformats.org/officeDocument/2006/relationships/image" Target="../media/image225.png"/><Relationship Id="rId215" Type="http://schemas.openxmlformats.org/officeDocument/2006/relationships/customXml" Target="../ink/ink1657.xml"/><Relationship Id="rId236" Type="http://schemas.openxmlformats.org/officeDocument/2006/relationships/image" Target="../media/image103.png"/><Relationship Id="rId257" Type="http://schemas.openxmlformats.org/officeDocument/2006/relationships/customXml" Target="../ink/ink1678.xml"/><Relationship Id="rId278" Type="http://schemas.openxmlformats.org/officeDocument/2006/relationships/image" Target="../media/image289.png"/><Relationship Id="rId303" Type="http://schemas.openxmlformats.org/officeDocument/2006/relationships/customXml" Target="../ink/ink1701.xml"/><Relationship Id="rId42" Type="http://schemas.openxmlformats.org/officeDocument/2006/relationships/customXml" Target="../ink/ink1542.xml"/><Relationship Id="rId84" Type="http://schemas.openxmlformats.org/officeDocument/2006/relationships/customXml" Target="../ink/ink1563.xml"/><Relationship Id="rId138" Type="http://schemas.openxmlformats.org/officeDocument/2006/relationships/customXml" Target="../ink/ink1601.xml"/><Relationship Id="rId191" Type="http://schemas.openxmlformats.org/officeDocument/2006/relationships/customXml" Target="../ink/ink1645.xml"/><Relationship Id="rId205" Type="http://schemas.openxmlformats.org/officeDocument/2006/relationships/customXml" Target="../ink/ink1652.xml"/><Relationship Id="rId247" Type="http://schemas.openxmlformats.org/officeDocument/2006/relationships/customXml" Target="../ink/ink1673.xml"/><Relationship Id="rId107" Type="http://schemas.openxmlformats.org/officeDocument/2006/relationships/image" Target="../media/image53.png"/><Relationship Id="rId289" Type="http://schemas.openxmlformats.org/officeDocument/2006/relationships/customXml" Target="../ink/ink1694.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612.xml"/><Relationship Id="rId95" Type="http://schemas.openxmlformats.org/officeDocument/2006/relationships/image" Target="../media/image211.png"/><Relationship Id="rId160" Type="http://schemas.openxmlformats.org/officeDocument/2006/relationships/customXml" Target="../ink/ink1623.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1532.xml"/><Relationship Id="rId64" Type="http://schemas.openxmlformats.org/officeDocument/2006/relationships/customXml" Target="../ink/ink1553.xml"/><Relationship Id="rId118" Type="http://schemas.openxmlformats.org/officeDocument/2006/relationships/customXml" Target="../ink/ink1581.xml"/><Relationship Id="rId171" Type="http://schemas.openxmlformats.org/officeDocument/2006/relationships/customXml" Target="../ink/ink1634.xml"/><Relationship Id="rId227" Type="http://schemas.openxmlformats.org/officeDocument/2006/relationships/customXml" Target="../ink/ink1663.xml"/><Relationship Id="rId269" Type="http://schemas.openxmlformats.org/officeDocument/2006/relationships/customXml" Target="../ink/ink1684.xml"/><Relationship Id="rId33" Type="http://schemas.openxmlformats.org/officeDocument/2006/relationships/image" Target="../media/image193.png"/><Relationship Id="rId129" Type="http://schemas.openxmlformats.org/officeDocument/2006/relationships/customXml" Target="../ink/ink1592.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1603.xml"/><Relationship Id="rId182" Type="http://schemas.openxmlformats.org/officeDocument/2006/relationships/image" Target="../media/image226.png"/></Relationships>
</file>

<file path=ppt/slides/_rels/slide15.xml.rels><?xml version="1.0" encoding="UTF-8" standalone="yes"?>
<Relationships xmlns="http://schemas.openxmlformats.org/package/2006/relationships"><Relationship Id="rId117" Type="http://schemas.openxmlformats.org/officeDocument/2006/relationships/customXml" Target="../ink/ink1760.xml"/><Relationship Id="rId299" Type="http://schemas.openxmlformats.org/officeDocument/2006/relationships/customXml" Target="../ink/ink1879.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802.xml"/><Relationship Id="rId170" Type="http://schemas.openxmlformats.org/officeDocument/2006/relationships/customXml" Target="../ink/ink1813.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1717.xml"/><Relationship Id="rId74" Type="http://schemas.openxmlformats.org/officeDocument/2006/relationships/customXml" Target="../ink/ink1738.xml"/><Relationship Id="rId128" Type="http://schemas.openxmlformats.org/officeDocument/2006/relationships/customXml" Target="../ink/ink1771.xml"/><Relationship Id="rId5" Type="http://schemas.openxmlformats.org/officeDocument/2006/relationships/image" Target="../media/image181.png"/><Relationship Id="rId181" Type="http://schemas.openxmlformats.org/officeDocument/2006/relationships/customXml" Target="../ink/ink1820.xml"/><Relationship Id="rId237" Type="http://schemas.openxmlformats.org/officeDocument/2006/relationships/customXml" Target="../ink/ink1848.xml"/><Relationship Id="rId279" Type="http://schemas.openxmlformats.org/officeDocument/2006/relationships/customXml" Target="../ink/ink1869.xml"/><Relationship Id="rId43" Type="http://schemas.openxmlformats.org/officeDocument/2006/relationships/image" Target="../media/image21.png"/><Relationship Id="rId139" Type="http://schemas.openxmlformats.org/officeDocument/2006/relationships/customXml" Target="../ink/ink1782.xml"/><Relationship Id="rId290" Type="http://schemas.openxmlformats.org/officeDocument/2006/relationships/image" Target="../media/image295.png"/><Relationship Id="rId304" Type="http://schemas.openxmlformats.org/officeDocument/2006/relationships/image" Target="../media/image348.png"/><Relationship Id="rId85" Type="http://schemas.openxmlformats.org/officeDocument/2006/relationships/image" Target="../media/image42.png"/><Relationship Id="rId150" Type="http://schemas.openxmlformats.org/officeDocument/2006/relationships/customXml" Target="../ink/ink1793.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1707.xml"/><Relationship Id="rId108" Type="http://schemas.openxmlformats.org/officeDocument/2006/relationships/customXml" Target="../ink/ink1755.xml"/><Relationship Id="rId315" Type="http://schemas.openxmlformats.org/officeDocument/2006/relationships/customXml" Target="../ink/ink1887.xml"/><Relationship Id="rId54" Type="http://schemas.openxmlformats.org/officeDocument/2006/relationships/customXml" Target="../ink/ink1728.xml"/><Relationship Id="rId96" Type="http://schemas.openxmlformats.org/officeDocument/2006/relationships/customXml" Target="../ink/ink1749.xml"/><Relationship Id="rId161" Type="http://schemas.openxmlformats.org/officeDocument/2006/relationships/customXml" Target="../ink/ink1804.xml"/><Relationship Id="rId217" Type="http://schemas.openxmlformats.org/officeDocument/2006/relationships/customXml" Target="../ink/ink1838.xml"/><Relationship Id="rId259" Type="http://schemas.openxmlformats.org/officeDocument/2006/relationships/customXml" Target="../ink/ink1859.xml"/><Relationship Id="rId23" Type="http://schemas.openxmlformats.org/officeDocument/2006/relationships/image" Target="../media/image188.png"/><Relationship Id="rId119" Type="http://schemas.openxmlformats.org/officeDocument/2006/relationships/customXml" Target="../ink/ink1762.xml"/><Relationship Id="rId270" Type="http://schemas.openxmlformats.org/officeDocument/2006/relationships/image" Target="../media/image286.png"/><Relationship Id="rId65" Type="http://schemas.openxmlformats.org/officeDocument/2006/relationships/image" Target="../media/image32.png"/><Relationship Id="rId130" Type="http://schemas.openxmlformats.org/officeDocument/2006/relationships/customXml" Target="../ink/ink1773.xml"/><Relationship Id="rId172" Type="http://schemas.openxmlformats.org/officeDocument/2006/relationships/customXml" Target="../ink/ink1815.xml"/><Relationship Id="rId228" Type="http://schemas.openxmlformats.org/officeDocument/2006/relationships/image" Target="../media/image244.png"/><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1870.xml"/><Relationship Id="rId316" Type="http://schemas.openxmlformats.org/officeDocument/2006/relationships/image" Target="../media/image354.png"/><Relationship Id="rId34" Type="http://schemas.openxmlformats.org/officeDocument/2006/relationships/customXml" Target="../ink/ink1718.xml"/><Relationship Id="rId55" Type="http://schemas.openxmlformats.org/officeDocument/2006/relationships/image" Target="../media/image27.png"/><Relationship Id="rId76" Type="http://schemas.openxmlformats.org/officeDocument/2006/relationships/customXml" Target="../ink/ink1739.xml"/><Relationship Id="rId97" Type="http://schemas.openxmlformats.org/officeDocument/2006/relationships/image" Target="../media/image212.png"/><Relationship Id="rId120" Type="http://schemas.openxmlformats.org/officeDocument/2006/relationships/customXml" Target="../ink/ink1763.xml"/><Relationship Id="rId141" Type="http://schemas.openxmlformats.org/officeDocument/2006/relationships/customXml" Target="../ink/ink1784.xml"/><Relationship Id="rId7" Type="http://schemas.openxmlformats.org/officeDocument/2006/relationships/image" Target="../media/image182.png"/><Relationship Id="rId162" Type="http://schemas.openxmlformats.org/officeDocument/2006/relationships/customXml" Target="../ink/ink1805.xml"/><Relationship Id="rId183" Type="http://schemas.openxmlformats.org/officeDocument/2006/relationships/customXml" Target="../ink/ink1821.xml"/><Relationship Id="rId218" Type="http://schemas.openxmlformats.org/officeDocument/2006/relationships/image" Target="../media/image240.png"/><Relationship Id="rId239" Type="http://schemas.openxmlformats.org/officeDocument/2006/relationships/customXml" Target="../ink/ink1849.xml"/><Relationship Id="rId250" Type="http://schemas.openxmlformats.org/officeDocument/2006/relationships/image" Target="../media/image251.png"/><Relationship Id="rId271" Type="http://schemas.openxmlformats.org/officeDocument/2006/relationships/customXml" Target="../ink/ink1865.xml"/><Relationship Id="rId292" Type="http://schemas.openxmlformats.org/officeDocument/2006/relationships/image" Target="../media/image296.png"/><Relationship Id="rId306" Type="http://schemas.openxmlformats.org/officeDocument/2006/relationships/image" Target="../media/image349.png"/><Relationship Id="rId24" Type="http://schemas.openxmlformats.org/officeDocument/2006/relationships/customXml" Target="../ink/ink1713.xml"/><Relationship Id="rId45" Type="http://schemas.openxmlformats.org/officeDocument/2006/relationships/image" Target="../media/image198.png"/><Relationship Id="rId66" Type="http://schemas.openxmlformats.org/officeDocument/2006/relationships/customXml" Target="../ink/ink1734.xml"/><Relationship Id="rId87" Type="http://schemas.openxmlformats.org/officeDocument/2006/relationships/image" Target="../media/image43.png"/><Relationship Id="rId110" Type="http://schemas.openxmlformats.org/officeDocument/2006/relationships/customXml" Target="../ink/ink1756.xml"/><Relationship Id="rId131" Type="http://schemas.openxmlformats.org/officeDocument/2006/relationships/customXml" Target="../ink/ink1774.xml"/><Relationship Id="rId152" Type="http://schemas.openxmlformats.org/officeDocument/2006/relationships/customXml" Target="../ink/ink1795.xml"/><Relationship Id="rId173" Type="http://schemas.openxmlformats.org/officeDocument/2006/relationships/customXml" Target="../ink/ink1816.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1844.xml"/><Relationship Id="rId240" Type="http://schemas.openxmlformats.org/officeDocument/2006/relationships/image" Target="../media/image249.png"/><Relationship Id="rId261" Type="http://schemas.openxmlformats.org/officeDocument/2006/relationships/customXml" Target="../ink/ink1860.xml"/><Relationship Id="rId14" Type="http://schemas.openxmlformats.org/officeDocument/2006/relationships/customXml" Target="../ink/ink1708.xml"/><Relationship Id="rId35" Type="http://schemas.openxmlformats.org/officeDocument/2006/relationships/image" Target="../media/image194.png"/><Relationship Id="rId56" Type="http://schemas.openxmlformats.org/officeDocument/2006/relationships/customXml" Target="../ink/ink1729.xml"/><Relationship Id="rId77" Type="http://schemas.openxmlformats.org/officeDocument/2006/relationships/image" Target="../media/image38.png"/><Relationship Id="rId100" Type="http://schemas.openxmlformats.org/officeDocument/2006/relationships/customXml" Target="../ink/ink1751.xml"/><Relationship Id="rId282" Type="http://schemas.openxmlformats.org/officeDocument/2006/relationships/image" Target="../media/image291.png"/><Relationship Id="rId317" Type="http://schemas.openxmlformats.org/officeDocument/2006/relationships/customXml" Target="../ink/ink1888.xml"/><Relationship Id="rId8" Type="http://schemas.openxmlformats.org/officeDocument/2006/relationships/customXml" Target="../ink/ink1705.xml"/><Relationship Id="rId98" Type="http://schemas.openxmlformats.org/officeDocument/2006/relationships/customXml" Target="../ink/ink1750.xml"/><Relationship Id="rId121" Type="http://schemas.openxmlformats.org/officeDocument/2006/relationships/customXml" Target="../ink/ink1764.xml"/><Relationship Id="rId142" Type="http://schemas.openxmlformats.org/officeDocument/2006/relationships/customXml" Target="../ink/ink1785.xml"/><Relationship Id="rId163" Type="http://schemas.openxmlformats.org/officeDocument/2006/relationships/customXml" Target="../ink/ink1806.xml"/><Relationship Id="rId184" Type="http://schemas.openxmlformats.org/officeDocument/2006/relationships/image" Target="../media/image77.png"/><Relationship Id="rId219" Type="http://schemas.openxmlformats.org/officeDocument/2006/relationships/customXml" Target="../ink/ink1839.xml"/><Relationship Id="rId230" Type="http://schemas.openxmlformats.org/officeDocument/2006/relationships/image" Target="../media/image245.png"/><Relationship Id="rId251" Type="http://schemas.openxmlformats.org/officeDocument/2006/relationships/customXml" Target="../ink/ink1855.xml"/><Relationship Id="rId25" Type="http://schemas.openxmlformats.org/officeDocument/2006/relationships/image" Target="../media/image189.png"/><Relationship Id="rId46" Type="http://schemas.openxmlformats.org/officeDocument/2006/relationships/customXml" Target="../ink/ink1724.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1876.xml"/><Relationship Id="rId307" Type="http://schemas.openxmlformats.org/officeDocument/2006/relationships/customXml" Target="../ink/ink1883.xml"/><Relationship Id="rId88" Type="http://schemas.openxmlformats.org/officeDocument/2006/relationships/customXml" Target="../ink/ink1745.xml"/><Relationship Id="rId111" Type="http://schemas.openxmlformats.org/officeDocument/2006/relationships/image" Target="../media/image217.png"/><Relationship Id="rId132" Type="http://schemas.openxmlformats.org/officeDocument/2006/relationships/customXml" Target="../ink/ink1775.xml"/><Relationship Id="rId153" Type="http://schemas.openxmlformats.org/officeDocument/2006/relationships/customXml" Target="../ink/ink1796.xml"/><Relationship Id="rId174" Type="http://schemas.openxmlformats.org/officeDocument/2006/relationships/image" Target="../media/image222.png"/><Relationship Id="rId195" Type="http://schemas.openxmlformats.org/officeDocument/2006/relationships/customXml" Target="../ink/ink1827.xml"/><Relationship Id="rId209" Type="http://schemas.openxmlformats.org/officeDocument/2006/relationships/customXml" Target="../ink/ink1834.xml"/><Relationship Id="rId220" Type="http://schemas.openxmlformats.org/officeDocument/2006/relationships/image" Target="../media/image95.png"/><Relationship Id="rId241" Type="http://schemas.openxmlformats.org/officeDocument/2006/relationships/customXml" Target="../ink/ink1850.xml"/><Relationship Id="rId15" Type="http://schemas.openxmlformats.org/officeDocument/2006/relationships/image" Target="../media/image185.png"/><Relationship Id="rId36" Type="http://schemas.openxmlformats.org/officeDocument/2006/relationships/customXml" Target="../ink/ink1719.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1871.xml"/><Relationship Id="rId318" Type="http://schemas.openxmlformats.org/officeDocument/2006/relationships/image" Target="../media/image355.png"/><Relationship Id="rId78" Type="http://schemas.openxmlformats.org/officeDocument/2006/relationships/customXml" Target="../ink/ink1740.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765.xml"/><Relationship Id="rId143" Type="http://schemas.openxmlformats.org/officeDocument/2006/relationships/customXml" Target="../ink/ink1786.xml"/><Relationship Id="rId164" Type="http://schemas.openxmlformats.org/officeDocument/2006/relationships/customXml" Target="../ink/ink1807.xml"/><Relationship Id="rId185" Type="http://schemas.openxmlformats.org/officeDocument/2006/relationships/customXml" Target="../ink/ink1822.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1714.xml"/><Relationship Id="rId231" Type="http://schemas.openxmlformats.org/officeDocument/2006/relationships/customXml" Target="../ink/ink1845.xml"/><Relationship Id="rId252" Type="http://schemas.openxmlformats.org/officeDocument/2006/relationships/image" Target="../media/image252.png"/><Relationship Id="rId273" Type="http://schemas.openxmlformats.org/officeDocument/2006/relationships/customXml" Target="../ink/ink1866.xml"/><Relationship Id="rId294" Type="http://schemas.openxmlformats.org/officeDocument/2006/relationships/image" Target="../media/image343.png"/><Relationship Id="rId308" Type="http://schemas.openxmlformats.org/officeDocument/2006/relationships/image" Target="../media/image350.png"/><Relationship Id="rId47" Type="http://schemas.openxmlformats.org/officeDocument/2006/relationships/image" Target="../media/image199.png"/><Relationship Id="rId68" Type="http://schemas.openxmlformats.org/officeDocument/2006/relationships/customXml" Target="../ink/ink1735.xml"/><Relationship Id="rId89" Type="http://schemas.openxmlformats.org/officeDocument/2006/relationships/image" Target="../media/image208.png"/><Relationship Id="rId112" Type="http://schemas.openxmlformats.org/officeDocument/2006/relationships/customXml" Target="../ink/ink1757.xml"/><Relationship Id="rId133" Type="http://schemas.openxmlformats.org/officeDocument/2006/relationships/customXml" Target="../ink/ink1776.xml"/><Relationship Id="rId154" Type="http://schemas.openxmlformats.org/officeDocument/2006/relationships/customXml" Target="../ink/ink1797.xml"/><Relationship Id="rId175" Type="http://schemas.openxmlformats.org/officeDocument/2006/relationships/customXml" Target="../ink/ink1817.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1709.xml"/><Relationship Id="rId221" Type="http://schemas.openxmlformats.org/officeDocument/2006/relationships/customXml" Target="../ink/ink1840.xml"/><Relationship Id="rId242" Type="http://schemas.openxmlformats.org/officeDocument/2006/relationships/image" Target="../media/image250.png"/><Relationship Id="rId263" Type="http://schemas.openxmlformats.org/officeDocument/2006/relationships/customXml" Target="../ink/ink1861.xml"/><Relationship Id="rId284" Type="http://schemas.openxmlformats.org/officeDocument/2006/relationships/image" Target="../media/image292.png"/><Relationship Id="rId319" Type="http://schemas.openxmlformats.org/officeDocument/2006/relationships/customXml" Target="../ink/ink1889.xml"/><Relationship Id="rId37" Type="http://schemas.openxmlformats.org/officeDocument/2006/relationships/image" Target="../media/image195.png"/><Relationship Id="rId58" Type="http://schemas.openxmlformats.org/officeDocument/2006/relationships/customXml" Target="../ink/ink1730.xml"/><Relationship Id="rId79" Type="http://schemas.openxmlformats.org/officeDocument/2006/relationships/image" Target="../media/image206.png"/><Relationship Id="rId102" Type="http://schemas.openxmlformats.org/officeDocument/2006/relationships/customXml" Target="../ink/ink1752.xml"/><Relationship Id="rId123" Type="http://schemas.openxmlformats.org/officeDocument/2006/relationships/customXml" Target="../ink/ink1766.xml"/><Relationship Id="rId144" Type="http://schemas.openxmlformats.org/officeDocument/2006/relationships/customXml" Target="../ink/ink1787.xml"/><Relationship Id="rId90" Type="http://schemas.openxmlformats.org/officeDocument/2006/relationships/customXml" Target="../ink/ink1746.xml"/><Relationship Id="rId165" Type="http://schemas.openxmlformats.org/officeDocument/2006/relationships/customXml" Target="../ink/ink1808.xml"/><Relationship Id="rId186" Type="http://schemas.openxmlformats.org/officeDocument/2006/relationships/image" Target="../media/image78.png"/><Relationship Id="rId211" Type="http://schemas.openxmlformats.org/officeDocument/2006/relationships/customXml" Target="../ink/ink1835.xml"/><Relationship Id="rId232" Type="http://schemas.openxmlformats.org/officeDocument/2006/relationships/image" Target="../media/image246.png"/><Relationship Id="rId253" Type="http://schemas.openxmlformats.org/officeDocument/2006/relationships/customXml" Target="../ink/ink1856.xml"/><Relationship Id="rId274" Type="http://schemas.openxmlformats.org/officeDocument/2006/relationships/image" Target="../media/image288.png"/><Relationship Id="rId295" Type="http://schemas.openxmlformats.org/officeDocument/2006/relationships/customXml" Target="../ink/ink1877.xml"/><Relationship Id="rId309" Type="http://schemas.openxmlformats.org/officeDocument/2006/relationships/customXml" Target="../ink/ink1884.xml"/><Relationship Id="rId27" Type="http://schemas.openxmlformats.org/officeDocument/2006/relationships/image" Target="../media/image190.png"/><Relationship Id="rId48" Type="http://schemas.openxmlformats.org/officeDocument/2006/relationships/customXml" Target="../ink/ink1725.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777.xml"/><Relationship Id="rId320" Type="http://schemas.openxmlformats.org/officeDocument/2006/relationships/image" Target="../media/image356.png"/><Relationship Id="rId80" Type="http://schemas.openxmlformats.org/officeDocument/2006/relationships/customXml" Target="../ink/ink1741.xml"/><Relationship Id="rId155" Type="http://schemas.openxmlformats.org/officeDocument/2006/relationships/customXml" Target="../ink/ink1798.xml"/><Relationship Id="rId176" Type="http://schemas.openxmlformats.org/officeDocument/2006/relationships/image" Target="../media/image223.png"/><Relationship Id="rId197" Type="http://schemas.openxmlformats.org/officeDocument/2006/relationships/customXml" Target="../ink/ink1828.xml"/><Relationship Id="rId201" Type="http://schemas.openxmlformats.org/officeDocument/2006/relationships/customXml" Target="../ink/ink1830.xml"/><Relationship Id="rId222" Type="http://schemas.openxmlformats.org/officeDocument/2006/relationships/image" Target="../media/image241.png"/><Relationship Id="rId243" Type="http://schemas.openxmlformats.org/officeDocument/2006/relationships/customXml" Target="../ink/ink1851.xml"/><Relationship Id="rId264" Type="http://schemas.openxmlformats.org/officeDocument/2006/relationships/image" Target="../media/image257.png"/><Relationship Id="rId285" Type="http://schemas.openxmlformats.org/officeDocument/2006/relationships/customXml" Target="../ink/ink1872.xml"/><Relationship Id="rId17" Type="http://schemas.openxmlformats.org/officeDocument/2006/relationships/image" Target="../media/image186.png"/><Relationship Id="rId38" Type="http://schemas.openxmlformats.org/officeDocument/2006/relationships/customXml" Target="../ink/ink1720.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767.xml"/><Relationship Id="rId310" Type="http://schemas.openxmlformats.org/officeDocument/2006/relationships/image" Target="../media/image351.png"/><Relationship Id="rId70" Type="http://schemas.openxmlformats.org/officeDocument/2006/relationships/customXml" Target="../ink/ink1736.xml"/><Relationship Id="rId91" Type="http://schemas.openxmlformats.org/officeDocument/2006/relationships/image" Target="../media/image209.png"/><Relationship Id="rId145" Type="http://schemas.openxmlformats.org/officeDocument/2006/relationships/customXml" Target="../ink/ink1788.xml"/><Relationship Id="rId166" Type="http://schemas.openxmlformats.org/officeDocument/2006/relationships/customXml" Target="../ink/ink1809.xml"/><Relationship Id="rId187" Type="http://schemas.openxmlformats.org/officeDocument/2006/relationships/customXml" Target="../ink/ink1823.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1846.xml"/><Relationship Id="rId254" Type="http://schemas.openxmlformats.org/officeDocument/2006/relationships/image" Target="../media/image253.png"/><Relationship Id="rId28" Type="http://schemas.openxmlformats.org/officeDocument/2006/relationships/customXml" Target="../ink/ink1715.xml"/><Relationship Id="rId49" Type="http://schemas.openxmlformats.org/officeDocument/2006/relationships/image" Target="../media/image200.png"/><Relationship Id="rId114" Type="http://schemas.openxmlformats.org/officeDocument/2006/relationships/customXml" Target="../ink/ink1758.xml"/><Relationship Id="rId275" Type="http://schemas.openxmlformats.org/officeDocument/2006/relationships/customXml" Target="../ink/ink1867.xml"/><Relationship Id="rId296" Type="http://schemas.openxmlformats.org/officeDocument/2006/relationships/image" Target="../media/image344.png"/><Relationship Id="rId300" Type="http://schemas.openxmlformats.org/officeDocument/2006/relationships/image" Target="../media/image346.png"/><Relationship Id="rId60" Type="http://schemas.openxmlformats.org/officeDocument/2006/relationships/customXml" Target="../ink/ink1731.xml"/><Relationship Id="rId81" Type="http://schemas.openxmlformats.org/officeDocument/2006/relationships/image" Target="../media/image40.png"/><Relationship Id="rId135" Type="http://schemas.openxmlformats.org/officeDocument/2006/relationships/customXml" Target="../ink/ink1778.xml"/><Relationship Id="rId156" Type="http://schemas.openxmlformats.org/officeDocument/2006/relationships/customXml" Target="../ink/ink1799.xml"/><Relationship Id="rId177" Type="http://schemas.openxmlformats.org/officeDocument/2006/relationships/customXml" Target="../ink/ink1818.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1841.xml"/><Relationship Id="rId244" Type="http://schemas.openxmlformats.org/officeDocument/2006/relationships/image" Target="../media/image107.png"/><Relationship Id="rId18" Type="http://schemas.openxmlformats.org/officeDocument/2006/relationships/customXml" Target="../ink/ink1710.xml"/><Relationship Id="rId39" Type="http://schemas.openxmlformats.org/officeDocument/2006/relationships/image" Target="../media/image196.png"/><Relationship Id="rId265" Type="http://schemas.openxmlformats.org/officeDocument/2006/relationships/customXml" Target="../ink/ink1862.xml"/><Relationship Id="rId286" Type="http://schemas.openxmlformats.org/officeDocument/2006/relationships/image" Target="../media/image293.png"/><Relationship Id="rId50" Type="http://schemas.openxmlformats.org/officeDocument/2006/relationships/customXml" Target="../ink/ink1726.xml"/><Relationship Id="rId104" Type="http://schemas.openxmlformats.org/officeDocument/2006/relationships/customXml" Target="../ink/ink1753.xml"/><Relationship Id="rId125" Type="http://schemas.openxmlformats.org/officeDocument/2006/relationships/customXml" Target="../ink/ink1768.xml"/><Relationship Id="rId146" Type="http://schemas.openxmlformats.org/officeDocument/2006/relationships/customXml" Target="../ink/ink1789.xml"/><Relationship Id="rId167" Type="http://schemas.openxmlformats.org/officeDocument/2006/relationships/customXml" Target="../ink/ink1810.xml"/><Relationship Id="rId188" Type="http://schemas.openxmlformats.org/officeDocument/2006/relationships/image" Target="../media/image227.png"/><Relationship Id="rId311" Type="http://schemas.openxmlformats.org/officeDocument/2006/relationships/customXml" Target="../ink/ink1885.xml"/><Relationship Id="rId71" Type="http://schemas.openxmlformats.org/officeDocument/2006/relationships/image" Target="../media/image35.png"/><Relationship Id="rId92" Type="http://schemas.openxmlformats.org/officeDocument/2006/relationships/customXml" Target="../ink/ink1747.xml"/><Relationship Id="rId213" Type="http://schemas.openxmlformats.org/officeDocument/2006/relationships/customXml" Target="../ink/ink1836.xml"/><Relationship Id="rId234" Type="http://schemas.openxmlformats.org/officeDocument/2006/relationships/image" Target="../media/image247.png"/><Relationship Id="rId2" Type="http://schemas.openxmlformats.org/officeDocument/2006/relationships/customXml" Target="../ink/ink1702.xml"/><Relationship Id="rId29" Type="http://schemas.openxmlformats.org/officeDocument/2006/relationships/image" Target="../media/image191.png"/><Relationship Id="rId255" Type="http://schemas.openxmlformats.org/officeDocument/2006/relationships/customXml" Target="../ink/ink1857.xml"/><Relationship Id="rId276" Type="http://schemas.openxmlformats.org/officeDocument/2006/relationships/image" Target="../media/image267.png"/><Relationship Id="rId297" Type="http://schemas.openxmlformats.org/officeDocument/2006/relationships/customXml" Target="../ink/ink1878.xml"/><Relationship Id="rId40" Type="http://schemas.openxmlformats.org/officeDocument/2006/relationships/customXml" Target="../ink/ink1721.xml"/><Relationship Id="rId115" Type="http://schemas.openxmlformats.org/officeDocument/2006/relationships/image" Target="../media/image57.png"/><Relationship Id="rId136" Type="http://schemas.openxmlformats.org/officeDocument/2006/relationships/customXml" Target="../ink/ink1779.xml"/><Relationship Id="rId157" Type="http://schemas.openxmlformats.org/officeDocument/2006/relationships/customXml" Target="../ink/ink1800.xml"/><Relationship Id="rId178" Type="http://schemas.openxmlformats.org/officeDocument/2006/relationships/image" Target="../media/image224.png"/><Relationship Id="rId301" Type="http://schemas.openxmlformats.org/officeDocument/2006/relationships/customXml" Target="../ink/ink1880.xml"/><Relationship Id="rId61" Type="http://schemas.openxmlformats.org/officeDocument/2006/relationships/image" Target="../media/image204.png"/><Relationship Id="rId82" Type="http://schemas.openxmlformats.org/officeDocument/2006/relationships/customXml" Target="../ink/ink1742.xml"/><Relationship Id="rId199" Type="http://schemas.openxmlformats.org/officeDocument/2006/relationships/customXml" Target="../ink/ink1829.xml"/><Relationship Id="rId203" Type="http://schemas.openxmlformats.org/officeDocument/2006/relationships/customXml" Target="../ink/ink1831.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1852.xml"/><Relationship Id="rId266" Type="http://schemas.openxmlformats.org/officeDocument/2006/relationships/image" Target="../media/image258.png"/><Relationship Id="rId287" Type="http://schemas.openxmlformats.org/officeDocument/2006/relationships/customXml" Target="../ink/ink1873.xml"/><Relationship Id="rId30" Type="http://schemas.openxmlformats.org/officeDocument/2006/relationships/customXml" Target="../ink/ink1716.xml"/><Relationship Id="rId105" Type="http://schemas.openxmlformats.org/officeDocument/2006/relationships/image" Target="../media/image216.png"/><Relationship Id="rId126" Type="http://schemas.openxmlformats.org/officeDocument/2006/relationships/customXml" Target="../ink/ink1769.xml"/><Relationship Id="rId147" Type="http://schemas.openxmlformats.org/officeDocument/2006/relationships/customXml" Target="../ink/ink1790.xml"/><Relationship Id="rId168" Type="http://schemas.openxmlformats.org/officeDocument/2006/relationships/customXml" Target="../ink/ink1811.xml"/><Relationship Id="rId312" Type="http://schemas.openxmlformats.org/officeDocument/2006/relationships/image" Target="../media/image352.png"/><Relationship Id="rId51" Type="http://schemas.openxmlformats.org/officeDocument/2006/relationships/image" Target="../media/image201.png"/><Relationship Id="rId72" Type="http://schemas.openxmlformats.org/officeDocument/2006/relationships/customXml" Target="../ink/ink1737.xml"/><Relationship Id="rId93" Type="http://schemas.openxmlformats.org/officeDocument/2006/relationships/image" Target="../media/image210.png"/><Relationship Id="rId189" Type="http://schemas.openxmlformats.org/officeDocument/2006/relationships/customXml" Target="../ink/ink1824.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1847.xml"/><Relationship Id="rId256" Type="http://schemas.openxmlformats.org/officeDocument/2006/relationships/image" Target="../media/image113.png"/><Relationship Id="rId277" Type="http://schemas.openxmlformats.org/officeDocument/2006/relationships/customXml" Target="../ink/ink1868.xml"/><Relationship Id="rId298" Type="http://schemas.openxmlformats.org/officeDocument/2006/relationships/image" Target="../media/image345.png"/><Relationship Id="rId116" Type="http://schemas.openxmlformats.org/officeDocument/2006/relationships/customXml" Target="../ink/ink1759.xml"/><Relationship Id="rId137" Type="http://schemas.openxmlformats.org/officeDocument/2006/relationships/customXml" Target="../ink/ink1780.xml"/><Relationship Id="rId158" Type="http://schemas.openxmlformats.org/officeDocument/2006/relationships/customXml" Target="../ink/ink1801.xml"/><Relationship Id="rId302" Type="http://schemas.openxmlformats.org/officeDocument/2006/relationships/image" Target="../media/image347.png"/><Relationship Id="rId20" Type="http://schemas.openxmlformats.org/officeDocument/2006/relationships/customXml" Target="../ink/ink1711.xml"/><Relationship Id="rId41" Type="http://schemas.openxmlformats.org/officeDocument/2006/relationships/image" Target="../media/image197.png"/><Relationship Id="rId62" Type="http://schemas.openxmlformats.org/officeDocument/2006/relationships/customXml" Target="../ink/ink1732.xml"/><Relationship Id="rId83" Type="http://schemas.openxmlformats.org/officeDocument/2006/relationships/image" Target="../media/image207.png"/><Relationship Id="rId179" Type="http://schemas.openxmlformats.org/officeDocument/2006/relationships/customXml" Target="../ink/ink1819.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1842.xml"/><Relationship Id="rId246" Type="http://schemas.openxmlformats.org/officeDocument/2006/relationships/image" Target="../media/image108.png"/><Relationship Id="rId267" Type="http://schemas.openxmlformats.org/officeDocument/2006/relationships/customXml" Target="../ink/ink1863.xml"/><Relationship Id="rId288" Type="http://schemas.openxmlformats.org/officeDocument/2006/relationships/image" Target="../media/image294.png"/><Relationship Id="rId106" Type="http://schemas.openxmlformats.org/officeDocument/2006/relationships/customXml" Target="../ink/ink1754.xml"/><Relationship Id="rId127" Type="http://schemas.openxmlformats.org/officeDocument/2006/relationships/customXml" Target="../ink/ink1770.xml"/><Relationship Id="rId313" Type="http://schemas.openxmlformats.org/officeDocument/2006/relationships/customXml" Target="../ink/ink1886.xml"/><Relationship Id="rId10" Type="http://schemas.openxmlformats.org/officeDocument/2006/relationships/customXml" Target="../ink/ink1706.xml"/><Relationship Id="rId31" Type="http://schemas.openxmlformats.org/officeDocument/2006/relationships/image" Target="../media/image192.png"/><Relationship Id="rId52" Type="http://schemas.openxmlformats.org/officeDocument/2006/relationships/customXml" Target="../ink/ink1727.xml"/><Relationship Id="rId73" Type="http://schemas.openxmlformats.org/officeDocument/2006/relationships/image" Target="../media/image36.png"/><Relationship Id="rId94" Type="http://schemas.openxmlformats.org/officeDocument/2006/relationships/customXml" Target="../ink/ink1748.xml"/><Relationship Id="rId148" Type="http://schemas.openxmlformats.org/officeDocument/2006/relationships/customXml" Target="../ink/ink1791.xml"/><Relationship Id="rId169" Type="http://schemas.openxmlformats.org/officeDocument/2006/relationships/customXml" Target="../ink/ink1812.xml"/><Relationship Id="rId4" Type="http://schemas.openxmlformats.org/officeDocument/2006/relationships/customXml" Target="../ink/ink1703.xml"/><Relationship Id="rId180" Type="http://schemas.openxmlformats.org/officeDocument/2006/relationships/image" Target="../media/image225.png"/><Relationship Id="rId215" Type="http://schemas.openxmlformats.org/officeDocument/2006/relationships/customXml" Target="../ink/ink1837.xml"/><Relationship Id="rId236" Type="http://schemas.openxmlformats.org/officeDocument/2006/relationships/image" Target="../media/image103.png"/><Relationship Id="rId257" Type="http://schemas.openxmlformats.org/officeDocument/2006/relationships/customXml" Target="../ink/ink1858.xml"/><Relationship Id="rId278" Type="http://schemas.openxmlformats.org/officeDocument/2006/relationships/image" Target="../media/image289.png"/><Relationship Id="rId303" Type="http://schemas.openxmlformats.org/officeDocument/2006/relationships/customXml" Target="../ink/ink1881.xml"/><Relationship Id="rId42" Type="http://schemas.openxmlformats.org/officeDocument/2006/relationships/customXml" Target="../ink/ink1722.xml"/><Relationship Id="rId84" Type="http://schemas.openxmlformats.org/officeDocument/2006/relationships/customXml" Target="../ink/ink1743.xml"/><Relationship Id="rId138" Type="http://schemas.openxmlformats.org/officeDocument/2006/relationships/customXml" Target="../ink/ink1781.xml"/><Relationship Id="rId191" Type="http://schemas.openxmlformats.org/officeDocument/2006/relationships/customXml" Target="../ink/ink1825.xml"/><Relationship Id="rId205" Type="http://schemas.openxmlformats.org/officeDocument/2006/relationships/customXml" Target="../ink/ink1832.xml"/><Relationship Id="rId247" Type="http://schemas.openxmlformats.org/officeDocument/2006/relationships/customXml" Target="../ink/ink1853.xml"/><Relationship Id="rId107" Type="http://schemas.openxmlformats.org/officeDocument/2006/relationships/image" Target="../media/image53.png"/><Relationship Id="rId289" Type="http://schemas.openxmlformats.org/officeDocument/2006/relationships/customXml" Target="../ink/ink1874.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792.xml"/><Relationship Id="rId314" Type="http://schemas.openxmlformats.org/officeDocument/2006/relationships/image" Target="../media/image353.png"/><Relationship Id="rId95" Type="http://schemas.openxmlformats.org/officeDocument/2006/relationships/image" Target="../media/image211.png"/><Relationship Id="rId160" Type="http://schemas.openxmlformats.org/officeDocument/2006/relationships/customXml" Target="../ink/ink1803.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1712.xml"/><Relationship Id="rId64" Type="http://schemas.openxmlformats.org/officeDocument/2006/relationships/customXml" Target="../ink/ink1733.xml"/><Relationship Id="rId118" Type="http://schemas.openxmlformats.org/officeDocument/2006/relationships/customXml" Target="../ink/ink1761.xml"/><Relationship Id="rId171" Type="http://schemas.openxmlformats.org/officeDocument/2006/relationships/customXml" Target="../ink/ink1814.xml"/><Relationship Id="rId227" Type="http://schemas.openxmlformats.org/officeDocument/2006/relationships/customXml" Target="../ink/ink1843.xml"/><Relationship Id="rId269" Type="http://schemas.openxmlformats.org/officeDocument/2006/relationships/customXml" Target="../ink/ink1864.xml"/><Relationship Id="rId33" Type="http://schemas.openxmlformats.org/officeDocument/2006/relationships/image" Target="../media/image193.png"/><Relationship Id="rId129" Type="http://schemas.openxmlformats.org/officeDocument/2006/relationships/customXml" Target="../ink/ink1772.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1783.xml"/><Relationship Id="rId182" Type="http://schemas.openxmlformats.org/officeDocument/2006/relationships/image" Target="../media/image226.png"/><Relationship Id="rId6" Type="http://schemas.openxmlformats.org/officeDocument/2006/relationships/customXml" Target="../ink/ink1704.xml"/><Relationship Id="rId238" Type="http://schemas.openxmlformats.org/officeDocument/2006/relationships/image" Target="../media/image248.png"/><Relationship Id="rId291" Type="http://schemas.openxmlformats.org/officeDocument/2006/relationships/customXml" Target="../ink/ink1875.xml"/><Relationship Id="rId305" Type="http://schemas.openxmlformats.org/officeDocument/2006/relationships/customXml" Target="../ink/ink1882.xml"/><Relationship Id="rId44" Type="http://schemas.openxmlformats.org/officeDocument/2006/relationships/customXml" Target="../ink/ink1723.xml"/><Relationship Id="rId86" Type="http://schemas.openxmlformats.org/officeDocument/2006/relationships/customXml" Target="../ink/ink1744.xml"/><Relationship Id="rId151" Type="http://schemas.openxmlformats.org/officeDocument/2006/relationships/customXml" Target="../ink/ink1794.xml"/><Relationship Id="rId193" Type="http://schemas.openxmlformats.org/officeDocument/2006/relationships/customXml" Target="../ink/ink1826.xml"/><Relationship Id="rId207" Type="http://schemas.openxmlformats.org/officeDocument/2006/relationships/customXml" Target="../ink/ink1833.xml"/><Relationship Id="rId249" Type="http://schemas.openxmlformats.org/officeDocument/2006/relationships/customXml" Target="../ink/ink1854.xml"/></Relationships>
</file>

<file path=ppt/slides/_rels/slide16.xml.rels><?xml version="1.0" encoding="UTF-8" standalone="yes"?>
<Relationships xmlns="http://schemas.openxmlformats.org/package/2006/relationships"><Relationship Id="rId117" Type="http://schemas.openxmlformats.org/officeDocument/2006/relationships/customXml" Target="../ink/ink1948.xml"/><Relationship Id="rId299" Type="http://schemas.openxmlformats.org/officeDocument/2006/relationships/customXml" Target="../ink/ink2067.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1990.xml"/><Relationship Id="rId324" Type="http://schemas.openxmlformats.org/officeDocument/2006/relationships/image" Target="../media/image368.png"/><Relationship Id="rId366" Type="http://schemas.openxmlformats.org/officeDocument/2006/relationships/customXml" Target="../ink/ink2104.xml"/><Relationship Id="rId170" Type="http://schemas.openxmlformats.org/officeDocument/2006/relationships/customXml" Target="../ink/ink2001.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1905.xml"/><Relationship Id="rId74" Type="http://schemas.openxmlformats.org/officeDocument/2006/relationships/customXml" Target="../ink/ink1926.xml"/><Relationship Id="rId128" Type="http://schemas.openxmlformats.org/officeDocument/2006/relationships/customXml" Target="../ink/ink1959.xml"/><Relationship Id="rId335" Type="http://schemas.openxmlformats.org/officeDocument/2006/relationships/customXml" Target="../ink/ink2088.xml"/><Relationship Id="rId5" Type="http://schemas.openxmlformats.org/officeDocument/2006/relationships/image" Target="../media/image181.png"/><Relationship Id="rId181" Type="http://schemas.openxmlformats.org/officeDocument/2006/relationships/customXml" Target="../ink/ink2008.xml"/><Relationship Id="rId237" Type="http://schemas.openxmlformats.org/officeDocument/2006/relationships/customXml" Target="../ink/ink2036.xml"/><Relationship Id="rId279" Type="http://schemas.openxmlformats.org/officeDocument/2006/relationships/customXml" Target="../ink/ink2057.xml"/><Relationship Id="rId43" Type="http://schemas.openxmlformats.org/officeDocument/2006/relationships/image" Target="../media/image21.png"/><Relationship Id="rId139" Type="http://schemas.openxmlformats.org/officeDocument/2006/relationships/customXml" Target="../ink/ink1970.xml"/><Relationship Id="rId290" Type="http://schemas.openxmlformats.org/officeDocument/2006/relationships/image" Target="../media/image295.png"/><Relationship Id="rId304" Type="http://schemas.openxmlformats.org/officeDocument/2006/relationships/image" Target="../media/image358.png"/><Relationship Id="rId346" Type="http://schemas.openxmlformats.org/officeDocument/2006/relationships/image" Target="../media/image376.png"/><Relationship Id="rId85" Type="http://schemas.openxmlformats.org/officeDocument/2006/relationships/image" Target="../media/image42.png"/><Relationship Id="rId150" Type="http://schemas.openxmlformats.org/officeDocument/2006/relationships/customXml" Target="../ink/ink1981.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1895.xml"/><Relationship Id="rId108" Type="http://schemas.openxmlformats.org/officeDocument/2006/relationships/customXml" Target="../ink/ink1943.xml"/><Relationship Id="rId315" Type="http://schemas.openxmlformats.org/officeDocument/2006/relationships/customXml" Target="../ink/ink2075.xml"/><Relationship Id="rId357" Type="http://schemas.openxmlformats.org/officeDocument/2006/relationships/image" Target="../media/image381.png"/><Relationship Id="rId54" Type="http://schemas.openxmlformats.org/officeDocument/2006/relationships/customXml" Target="../ink/ink1916.xml"/><Relationship Id="rId96" Type="http://schemas.openxmlformats.org/officeDocument/2006/relationships/customXml" Target="../ink/ink1937.xml"/><Relationship Id="rId161" Type="http://schemas.openxmlformats.org/officeDocument/2006/relationships/customXml" Target="../ink/ink1992.xml"/><Relationship Id="rId217" Type="http://schemas.openxmlformats.org/officeDocument/2006/relationships/customXml" Target="../ink/ink2026.xml"/><Relationship Id="rId259" Type="http://schemas.openxmlformats.org/officeDocument/2006/relationships/customXml" Target="../ink/ink2047.xml"/><Relationship Id="rId23" Type="http://schemas.openxmlformats.org/officeDocument/2006/relationships/image" Target="../media/image188.png"/><Relationship Id="rId119" Type="http://schemas.openxmlformats.org/officeDocument/2006/relationships/customXml" Target="../ink/ink1950.xml"/><Relationship Id="rId270" Type="http://schemas.openxmlformats.org/officeDocument/2006/relationships/image" Target="../media/image286.png"/><Relationship Id="rId326" Type="http://schemas.openxmlformats.org/officeDocument/2006/relationships/customXml" Target="../ink/ink2081.xml"/><Relationship Id="rId65" Type="http://schemas.openxmlformats.org/officeDocument/2006/relationships/image" Target="../media/image32.png"/><Relationship Id="rId130" Type="http://schemas.openxmlformats.org/officeDocument/2006/relationships/customXml" Target="../ink/ink1961.xml"/><Relationship Id="rId368" Type="http://schemas.openxmlformats.org/officeDocument/2006/relationships/customXml" Target="../ink/ink2105.xml"/><Relationship Id="rId172" Type="http://schemas.openxmlformats.org/officeDocument/2006/relationships/customXml" Target="../ink/ink2003.xml"/><Relationship Id="rId228" Type="http://schemas.openxmlformats.org/officeDocument/2006/relationships/image" Target="../media/image244.png"/><Relationship Id="rId281" Type="http://schemas.openxmlformats.org/officeDocument/2006/relationships/customXml" Target="../ink/ink2058.xml"/><Relationship Id="rId337" Type="http://schemas.openxmlformats.org/officeDocument/2006/relationships/customXml" Target="../ink/ink2089.xml"/><Relationship Id="rId34" Type="http://schemas.openxmlformats.org/officeDocument/2006/relationships/customXml" Target="../ink/ink1906.xml"/><Relationship Id="rId76" Type="http://schemas.openxmlformats.org/officeDocument/2006/relationships/customXml" Target="../ink/ink1927.xml"/><Relationship Id="rId141" Type="http://schemas.openxmlformats.org/officeDocument/2006/relationships/customXml" Target="../ink/ink1972.xml"/><Relationship Id="rId7" Type="http://schemas.openxmlformats.org/officeDocument/2006/relationships/image" Target="../media/image182.png"/><Relationship Id="rId183" Type="http://schemas.openxmlformats.org/officeDocument/2006/relationships/customXml" Target="../ink/ink2009.xml"/><Relationship Id="rId239" Type="http://schemas.openxmlformats.org/officeDocument/2006/relationships/customXml" Target="../ink/ink2037.xml"/><Relationship Id="rId250" Type="http://schemas.openxmlformats.org/officeDocument/2006/relationships/image" Target="../media/image251.png"/><Relationship Id="rId292" Type="http://schemas.openxmlformats.org/officeDocument/2006/relationships/image" Target="../media/image296.png"/><Relationship Id="rId306" Type="http://schemas.openxmlformats.org/officeDocument/2006/relationships/image" Target="../media/image359.png"/><Relationship Id="rId45" Type="http://schemas.openxmlformats.org/officeDocument/2006/relationships/image" Target="../media/image198.png"/><Relationship Id="rId87" Type="http://schemas.openxmlformats.org/officeDocument/2006/relationships/image" Target="../media/image43.png"/><Relationship Id="rId110" Type="http://schemas.openxmlformats.org/officeDocument/2006/relationships/customXml" Target="../ink/ink1944.xml"/><Relationship Id="rId348" Type="http://schemas.openxmlformats.org/officeDocument/2006/relationships/image" Target="../media/image377.png"/><Relationship Id="rId152" Type="http://schemas.openxmlformats.org/officeDocument/2006/relationships/customXml" Target="../ink/ink1983.xml"/><Relationship Id="rId194" Type="http://schemas.openxmlformats.org/officeDocument/2006/relationships/image" Target="../media/image230.png"/><Relationship Id="rId208" Type="http://schemas.openxmlformats.org/officeDocument/2006/relationships/image" Target="../media/image236.png"/><Relationship Id="rId261" Type="http://schemas.openxmlformats.org/officeDocument/2006/relationships/customXml" Target="../ink/ink2048.xml"/><Relationship Id="rId14" Type="http://schemas.openxmlformats.org/officeDocument/2006/relationships/customXml" Target="../ink/ink1896.xml"/><Relationship Id="rId56" Type="http://schemas.openxmlformats.org/officeDocument/2006/relationships/customXml" Target="../ink/ink1917.xml"/><Relationship Id="rId317" Type="http://schemas.openxmlformats.org/officeDocument/2006/relationships/customXml" Target="../ink/ink2076.xml"/><Relationship Id="rId359" Type="http://schemas.openxmlformats.org/officeDocument/2006/relationships/image" Target="../media/image382.png"/><Relationship Id="rId98" Type="http://schemas.openxmlformats.org/officeDocument/2006/relationships/customXml" Target="../ink/ink1938.xml"/><Relationship Id="rId121" Type="http://schemas.openxmlformats.org/officeDocument/2006/relationships/customXml" Target="../ink/ink1952.xml"/><Relationship Id="rId163" Type="http://schemas.openxmlformats.org/officeDocument/2006/relationships/customXml" Target="../ink/ink1994.xml"/><Relationship Id="rId219" Type="http://schemas.openxmlformats.org/officeDocument/2006/relationships/customXml" Target="../ink/ink2027.xml"/><Relationship Id="rId370" Type="http://schemas.openxmlformats.org/officeDocument/2006/relationships/customXml" Target="../ink/ink2106.xml"/><Relationship Id="rId230" Type="http://schemas.openxmlformats.org/officeDocument/2006/relationships/image" Target="../media/image245.png"/><Relationship Id="rId25" Type="http://schemas.openxmlformats.org/officeDocument/2006/relationships/image" Target="../media/image189.png"/><Relationship Id="rId67" Type="http://schemas.openxmlformats.org/officeDocument/2006/relationships/image" Target="../media/image205.png"/><Relationship Id="rId272" Type="http://schemas.openxmlformats.org/officeDocument/2006/relationships/image" Target="../media/image287.png"/><Relationship Id="rId328" Type="http://schemas.openxmlformats.org/officeDocument/2006/relationships/customXml" Target="../ink/ink2083.xml"/><Relationship Id="rId132" Type="http://schemas.openxmlformats.org/officeDocument/2006/relationships/customXml" Target="../ink/ink1963.xml"/><Relationship Id="rId174" Type="http://schemas.openxmlformats.org/officeDocument/2006/relationships/image" Target="../media/image222.png"/><Relationship Id="rId241" Type="http://schemas.openxmlformats.org/officeDocument/2006/relationships/customXml" Target="../ink/ink2038.xml"/><Relationship Id="rId15" Type="http://schemas.openxmlformats.org/officeDocument/2006/relationships/image" Target="../media/image185.png"/><Relationship Id="rId36" Type="http://schemas.openxmlformats.org/officeDocument/2006/relationships/customXml" Target="../ink/ink1907.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2059.xml"/><Relationship Id="rId318" Type="http://schemas.openxmlformats.org/officeDocument/2006/relationships/image" Target="../media/image365.png"/><Relationship Id="rId339" Type="http://schemas.openxmlformats.org/officeDocument/2006/relationships/customXml" Target="../ink/ink2090.xml"/><Relationship Id="rId78" Type="http://schemas.openxmlformats.org/officeDocument/2006/relationships/customXml" Target="../ink/ink1928.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1953.xml"/><Relationship Id="rId143" Type="http://schemas.openxmlformats.org/officeDocument/2006/relationships/customXml" Target="../ink/ink1974.xml"/><Relationship Id="rId164" Type="http://schemas.openxmlformats.org/officeDocument/2006/relationships/customXml" Target="../ink/ink1995.xml"/><Relationship Id="rId185" Type="http://schemas.openxmlformats.org/officeDocument/2006/relationships/customXml" Target="../ink/ink2010.xml"/><Relationship Id="rId350" Type="http://schemas.openxmlformats.org/officeDocument/2006/relationships/image" Target="../media/image378.png"/><Relationship Id="rId371" Type="http://schemas.openxmlformats.org/officeDocument/2006/relationships/image" Target="../media/image388.png"/><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1902.xml"/><Relationship Id="rId231" Type="http://schemas.openxmlformats.org/officeDocument/2006/relationships/customXml" Target="../ink/ink2033.xml"/><Relationship Id="rId252" Type="http://schemas.openxmlformats.org/officeDocument/2006/relationships/image" Target="../media/image252.png"/><Relationship Id="rId273" Type="http://schemas.openxmlformats.org/officeDocument/2006/relationships/customXml" Target="../ink/ink2054.xml"/><Relationship Id="rId294" Type="http://schemas.openxmlformats.org/officeDocument/2006/relationships/image" Target="../media/image343.png"/><Relationship Id="rId308" Type="http://schemas.openxmlformats.org/officeDocument/2006/relationships/image" Target="../media/image360.png"/><Relationship Id="rId329" Type="http://schemas.openxmlformats.org/officeDocument/2006/relationships/customXml" Target="../ink/ink2084.xml"/><Relationship Id="rId47" Type="http://schemas.openxmlformats.org/officeDocument/2006/relationships/image" Target="../media/image199.png"/><Relationship Id="rId68" Type="http://schemas.openxmlformats.org/officeDocument/2006/relationships/customXml" Target="../ink/ink1923.xml"/><Relationship Id="rId89" Type="http://schemas.openxmlformats.org/officeDocument/2006/relationships/image" Target="../media/image208.png"/><Relationship Id="rId112" Type="http://schemas.openxmlformats.org/officeDocument/2006/relationships/customXml" Target="../ink/ink1945.xml"/><Relationship Id="rId133" Type="http://schemas.openxmlformats.org/officeDocument/2006/relationships/customXml" Target="../ink/ink1964.xml"/><Relationship Id="rId154" Type="http://schemas.openxmlformats.org/officeDocument/2006/relationships/customXml" Target="../ink/ink1985.xml"/><Relationship Id="rId175" Type="http://schemas.openxmlformats.org/officeDocument/2006/relationships/customXml" Target="../ink/ink2005.xml"/><Relationship Id="rId340" Type="http://schemas.openxmlformats.org/officeDocument/2006/relationships/image" Target="../media/image373.png"/><Relationship Id="rId361" Type="http://schemas.openxmlformats.org/officeDocument/2006/relationships/image" Target="../media/image383.png"/><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1897.xml"/><Relationship Id="rId221" Type="http://schemas.openxmlformats.org/officeDocument/2006/relationships/customXml" Target="../ink/ink2028.xml"/><Relationship Id="rId242" Type="http://schemas.openxmlformats.org/officeDocument/2006/relationships/image" Target="../media/image250.png"/><Relationship Id="rId263" Type="http://schemas.openxmlformats.org/officeDocument/2006/relationships/customXml" Target="../ink/ink2049.xml"/><Relationship Id="rId284" Type="http://schemas.openxmlformats.org/officeDocument/2006/relationships/image" Target="../media/image292.png"/><Relationship Id="rId319" Type="http://schemas.openxmlformats.org/officeDocument/2006/relationships/customXml" Target="../ink/ink2077.xml"/><Relationship Id="rId37" Type="http://schemas.openxmlformats.org/officeDocument/2006/relationships/image" Target="../media/image195.png"/><Relationship Id="rId58" Type="http://schemas.openxmlformats.org/officeDocument/2006/relationships/customXml" Target="../ink/ink1918.xml"/><Relationship Id="rId79" Type="http://schemas.openxmlformats.org/officeDocument/2006/relationships/image" Target="../media/image206.png"/><Relationship Id="rId102" Type="http://schemas.openxmlformats.org/officeDocument/2006/relationships/customXml" Target="../ink/ink1940.xml"/><Relationship Id="rId123" Type="http://schemas.openxmlformats.org/officeDocument/2006/relationships/customXml" Target="../ink/ink1954.xml"/><Relationship Id="rId144" Type="http://schemas.openxmlformats.org/officeDocument/2006/relationships/customXml" Target="../ink/ink1975.xml"/><Relationship Id="rId330" Type="http://schemas.openxmlformats.org/officeDocument/2006/relationships/image" Target="../media/image369.png"/><Relationship Id="rId90" Type="http://schemas.openxmlformats.org/officeDocument/2006/relationships/customXml" Target="../ink/ink1934.xml"/><Relationship Id="rId165" Type="http://schemas.openxmlformats.org/officeDocument/2006/relationships/customXml" Target="../ink/ink1996.xml"/><Relationship Id="rId186" Type="http://schemas.openxmlformats.org/officeDocument/2006/relationships/image" Target="../media/image78.png"/><Relationship Id="rId351" Type="http://schemas.openxmlformats.org/officeDocument/2006/relationships/customXml" Target="../ink/ink2096.xml"/><Relationship Id="rId211" Type="http://schemas.openxmlformats.org/officeDocument/2006/relationships/customXml" Target="../ink/ink2023.xml"/><Relationship Id="rId232" Type="http://schemas.openxmlformats.org/officeDocument/2006/relationships/image" Target="../media/image246.png"/><Relationship Id="rId253" Type="http://schemas.openxmlformats.org/officeDocument/2006/relationships/customXml" Target="../ink/ink2044.xml"/><Relationship Id="rId274" Type="http://schemas.openxmlformats.org/officeDocument/2006/relationships/image" Target="../media/image288.png"/><Relationship Id="rId295" Type="http://schemas.openxmlformats.org/officeDocument/2006/relationships/customXml" Target="../ink/ink2065.xml"/><Relationship Id="rId309" Type="http://schemas.openxmlformats.org/officeDocument/2006/relationships/customXml" Target="../ink/ink2072.xml"/><Relationship Id="rId27" Type="http://schemas.openxmlformats.org/officeDocument/2006/relationships/image" Target="../media/image190.png"/><Relationship Id="rId48" Type="http://schemas.openxmlformats.org/officeDocument/2006/relationships/customXml" Target="../ink/ink1913.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1965.xml"/><Relationship Id="rId320" Type="http://schemas.openxmlformats.org/officeDocument/2006/relationships/image" Target="../media/image366.png"/><Relationship Id="rId80" Type="http://schemas.openxmlformats.org/officeDocument/2006/relationships/customXml" Target="../ink/ink1929.xml"/><Relationship Id="rId155" Type="http://schemas.openxmlformats.org/officeDocument/2006/relationships/customXml" Target="../ink/ink1986.xml"/><Relationship Id="rId176" Type="http://schemas.openxmlformats.org/officeDocument/2006/relationships/image" Target="../media/image223.png"/><Relationship Id="rId197" Type="http://schemas.openxmlformats.org/officeDocument/2006/relationships/customXml" Target="../ink/ink2016.xml"/><Relationship Id="rId341" Type="http://schemas.openxmlformats.org/officeDocument/2006/relationships/customXml" Target="../ink/ink2091.xml"/><Relationship Id="rId362" Type="http://schemas.openxmlformats.org/officeDocument/2006/relationships/customXml" Target="../ink/ink2102.xml"/><Relationship Id="rId201" Type="http://schemas.openxmlformats.org/officeDocument/2006/relationships/customXml" Target="../ink/ink2018.xml"/><Relationship Id="rId222" Type="http://schemas.openxmlformats.org/officeDocument/2006/relationships/image" Target="../media/image241.png"/><Relationship Id="rId243" Type="http://schemas.openxmlformats.org/officeDocument/2006/relationships/customXml" Target="../ink/ink2039.xml"/><Relationship Id="rId264" Type="http://schemas.openxmlformats.org/officeDocument/2006/relationships/image" Target="../media/image257.png"/><Relationship Id="rId285" Type="http://schemas.openxmlformats.org/officeDocument/2006/relationships/customXml" Target="../ink/ink2060.xml"/><Relationship Id="rId17" Type="http://schemas.openxmlformats.org/officeDocument/2006/relationships/image" Target="../media/image186.png"/><Relationship Id="rId38" Type="http://schemas.openxmlformats.org/officeDocument/2006/relationships/customXml" Target="../ink/ink1908.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1955.xml"/><Relationship Id="rId310" Type="http://schemas.openxmlformats.org/officeDocument/2006/relationships/image" Target="../media/image361.png"/><Relationship Id="rId70" Type="http://schemas.openxmlformats.org/officeDocument/2006/relationships/customXml" Target="../ink/ink1924.xml"/><Relationship Id="rId91" Type="http://schemas.openxmlformats.org/officeDocument/2006/relationships/image" Target="../media/image209.png"/><Relationship Id="rId145" Type="http://schemas.openxmlformats.org/officeDocument/2006/relationships/customXml" Target="../ink/ink1976.xml"/><Relationship Id="rId166" Type="http://schemas.openxmlformats.org/officeDocument/2006/relationships/customXml" Target="../ink/ink1997.xml"/><Relationship Id="rId187" Type="http://schemas.openxmlformats.org/officeDocument/2006/relationships/customXml" Target="../ink/ink2011.xml"/><Relationship Id="rId331" Type="http://schemas.openxmlformats.org/officeDocument/2006/relationships/customXml" Target="../ink/ink2085.xml"/><Relationship Id="rId352" Type="http://schemas.openxmlformats.org/officeDocument/2006/relationships/image" Target="../media/image379.png"/><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2034.xml"/><Relationship Id="rId254" Type="http://schemas.openxmlformats.org/officeDocument/2006/relationships/image" Target="../media/image253.png"/><Relationship Id="rId28" Type="http://schemas.openxmlformats.org/officeDocument/2006/relationships/customXml" Target="../ink/ink1903.xml"/><Relationship Id="rId49" Type="http://schemas.openxmlformats.org/officeDocument/2006/relationships/image" Target="../media/image200.png"/><Relationship Id="rId114" Type="http://schemas.openxmlformats.org/officeDocument/2006/relationships/customXml" Target="../ink/ink1946.xml"/><Relationship Id="rId275" Type="http://schemas.openxmlformats.org/officeDocument/2006/relationships/customXml" Target="../ink/ink2055.xml"/><Relationship Id="rId296" Type="http://schemas.openxmlformats.org/officeDocument/2006/relationships/image" Target="../media/image344.png"/><Relationship Id="rId300" Type="http://schemas.openxmlformats.org/officeDocument/2006/relationships/image" Target="../media/image346.png"/><Relationship Id="rId60" Type="http://schemas.openxmlformats.org/officeDocument/2006/relationships/customXml" Target="../ink/ink1919.xml"/><Relationship Id="rId81" Type="http://schemas.openxmlformats.org/officeDocument/2006/relationships/image" Target="../media/image40.png"/><Relationship Id="rId135" Type="http://schemas.openxmlformats.org/officeDocument/2006/relationships/customXml" Target="../ink/ink1966.xml"/><Relationship Id="rId156" Type="http://schemas.openxmlformats.org/officeDocument/2006/relationships/customXml" Target="../ink/ink1987.xml"/><Relationship Id="rId177" Type="http://schemas.openxmlformats.org/officeDocument/2006/relationships/customXml" Target="../ink/ink2006.xml"/><Relationship Id="rId198" Type="http://schemas.openxmlformats.org/officeDocument/2006/relationships/image" Target="../media/image84.png"/><Relationship Id="rId321" Type="http://schemas.openxmlformats.org/officeDocument/2006/relationships/customXml" Target="../ink/ink2078.xml"/><Relationship Id="rId342" Type="http://schemas.openxmlformats.org/officeDocument/2006/relationships/image" Target="../media/image374.png"/><Relationship Id="rId363" Type="http://schemas.openxmlformats.org/officeDocument/2006/relationships/image" Target="../media/image384.png"/><Relationship Id="rId202" Type="http://schemas.openxmlformats.org/officeDocument/2006/relationships/image" Target="../media/image233.png"/><Relationship Id="rId223" Type="http://schemas.openxmlformats.org/officeDocument/2006/relationships/customXml" Target="../ink/ink2029.xml"/><Relationship Id="rId244" Type="http://schemas.openxmlformats.org/officeDocument/2006/relationships/image" Target="../media/image107.png"/><Relationship Id="rId18" Type="http://schemas.openxmlformats.org/officeDocument/2006/relationships/customXml" Target="../ink/ink1898.xml"/><Relationship Id="rId39" Type="http://schemas.openxmlformats.org/officeDocument/2006/relationships/image" Target="../media/image196.png"/><Relationship Id="rId265" Type="http://schemas.openxmlformats.org/officeDocument/2006/relationships/customXml" Target="../ink/ink2050.xml"/><Relationship Id="rId286" Type="http://schemas.openxmlformats.org/officeDocument/2006/relationships/image" Target="../media/image293.png"/><Relationship Id="rId50" Type="http://schemas.openxmlformats.org/officeDocument/2006/relationships/customXml" Target="../ink/ink1914.xml"/><Relationship Id="rId104" Type="http://schemas.openxmlformats.org/officeDocument/2006/relationships/customXml" Target="../ink/ink1941.xml"/><Relationship Id="rId125" Type="http://schemas.openxmlformats.org/officeDocument/2006/relationships/customXml" Target="../ink/ink1956.xml"/><Relationship Id="rId146" Type="http://schemas.openxmlformats.org/officeDocument/2006/relationships/customXml" Target="../ink/ink1977.xml"/><Relationship Id="rId167" Type="http://schemas.openxmlformats.org/officeDocument/2006/relationships/customXml" Target="../ink/ink1998.xml"/><Relationship Id="rId188" Type="http://schemas.openxmlformats.org/officeDocument/2006/relationships/image" Target="../media/image227.png"/><Relationship Id="rId311" Type="http://schemas.openxmlformats.org/officeDocument/2006/relationships/customXml" Target="../ink/ink2073.xml"/><Relationship Id="rId332" Type="http://schemas.openxmlformats.org/officeDocument/2006/relationships/customXml" Target="../ink/ink2086.xml"/><Relationship Id="rId353" Type="http://schemas.openxmlformats.org/officeDocument/2006/relationships/customXml" Target="../ink/ink2097.xml"/><Relationship Id="rId71" Type="http://schemas.openxmlformats.org/officeDocument/2006/relationships/image" Target="../media/image35.png"/><Relationship Id="rId92" Type="http://schemas.openxmlformats.org/officeDocument/2006/relationships/customXml" Target="../ink/ink1935.xml"/><Relationship Id="rId213" Type="http://schemas.openxmlformats.org/officeDocument/2006/relationships/customXml" Target="../ink/ink2024.xml"/><Relationship Id="rId234" Type="http://schemas.openxmlformats.org/officeDocument/2006/relationships/image" Target="../media/image247.png"/><Relationship Id="rId2" Type="http://schemas.openxmlformats.org/officeDocument/2006/relationships/customXml" Target="../ink/ink1890.xml"/><Relationship Id="rId29" Type="http://schemas.openxmlformats.org/officeDocument/2006/relationships/image" Target="../media/image191.png"/><Relationship Id="rId255" Type="http://schemas.openxmlformats.org/officeDocument/2006/relationships/customXml" Target="../ink/ink2045.xml"/><Relationship Id="rId276" Type="http://schemas.openxmlformats.org/officeDocument/2006/relationships/image" Target="../media/image267.png"/><Relationship Id="rId297" Type="http://schemas.openxmlformats.org/officeDocument/2006/relationships/customXml" Target="../ink/ink2066.xml"/><Relationship Id="rId40" Type="http://schemas.openxmlformats.org/officeDocument/2006/relationships/customXml" Target="../ink/ink1909.xml"/><Relationship Id="rId115" Type="http://schemas.openxmlformats.org/officeDocument/2006/relationships/image" Target="../media/image57.png"/><Relationship Id="rId136" Type="http://schemas.openxmlformats.org/officeDocument/2006/relationships/customXml" Target="../ink/ink1967.xml"/><Relationship Id="rId157" Type="http://schemas.openxmlformats.org/officeDocument/2006/relationships/customXml" Target="../ink/ink1988.xml"/><Relationship Id="rId178" Type="http://schemas.openxmlformats.org/officeDocument/2006/relationships/image" Target="../media/image224.png"/><Relationship Id="rId301" Type="http://schemas.openxmlformats.org/officeDocument/2006/relationships/customXml" Target="../ink/ink2068.xml"/><Relationship Id="rId322" Type="http://schemas.openxmlformats.org/officeDocument/2006/relationships/image" Target="../media/image367.png"/><Relationship Id="rId343" Type="http://schemas.openxmlformats.org/officeDocument/2006/relationships/customXml" Target="../ink/ink2092.xml"/><Relationship Id="rId364" Type="http://schemas.openxmlformats.org/officeDocument/2006/relationships/customXml" Target="../ink/ink2103.xml"/><Relationship Id="rId61" Type="http://schemas.openxmlformats.org/officeDocument/2006/relationships/image" Target="../media/image204.png"/><Relationship Id="rId82" Type="http://schemas.openxmlformats.org/officeDocument/2006/relationships/customXml" Target="../ink/ink1930.xml"/><Relationship Id="rId199" Type="http://schemas.openxmlformats.org/officeDocument/2006/relationships/customXml" Target="../ink/ink2017.xml"/><Relationship Id="rId203" Type="http://schemas.openxmlformats.org/officeDocument/2006/relationships/customXml" Target="../ink/ink2019.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2040.xml"/><Relationship Id="rId266" Type="http://schemas.openxmlformats.org/officeDocument/2006/relationships/image" Target="../media/image258.png"/><Relationship Id="rId287" Type="http://schemas.openxmlformats.org/officeDocument/2006/relationships/customXml" Target="../ink/ink2061.xml"/><Relationship Id="rId30" Type="http://schemas.openxmlformats.org/officeDocument/2006/relationships/customXml" Target="../ink/ink1904.xml"/><Relationship Id="rId105" Type="http://schemas.openxmlformats.org/officeDocument/2006/relationships/image" Target="../media/image216.png"/><Relationship Id="rId126" Type="http://schemas.openxmlformats.org/officeDocument/2006/relationships/customXml" Target="../ink/ink1957.xml"/><Relationship Id="rId147" Type="http://schemas.openxmlformats.org/officeDocument/2006/relationships/customXml" Target="../ink/ink1978.xml"/><Relationship Id="rId168" Type="http://schemas.openxmlformats.org/officeDocument/2006/relationships/customXml" Target="../ink/ink1999.xml"/><Relationship Id="rId312" Type="http://schemas.openxmlformats.org/officeDocument/2006/relationships/image" Target="../media/image362.png"/><Relationship Id="rId333" Type="http://schemas.openxmlformats.org/officeDocument/2006/relationships/customXml" Target="../ink/ink2087.xml"/><Relationship Id="rId354" Type="http://schemas.openxmlformats.org/officeDocument/2006/relationships/customXml" Target="../ink/ink2098.xml"/><Relationship Id="rId51" Type="http://schemas.openxmlformats.org/officeDocument/2006/relationships/image" Target="../media/image201.png"/><Relationship Id="rId72" Type="http://schemas.openxmlformats.org/officeDocument/2006/relationships/customXml" Target="../ink/ink1925.xml"/><Relationship Id="rId93" Type="http://schemas.openxmlformats.org/officeDocument/2006/relationships/image" Target="../media/image210.png"/><Relationship Id="rId189" Type="http://schemas.openxmlformats.org/officeDocument/2006/relationships/customXml" Target="../ink/ink2012.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2035.xml"/><Relationship Id="rId256" Type="http://schemas.openxmlformats.org/officeDocument/2006/relationships/image" Target="../media/image113.png"/><Relationship Id="rId277" Type="http://schemas.openxmlformats.org/officeDocument/2006/relationships/customXml" Target="../ink/ink2056.xml"/><Relationship Id="rId298" Type="http://schemas.openxmlformats.org/officeDocument/2006/relationships/image" Target="../media/image345.png"/><Relationship Id="rId116" Type="http://schemas.openxmlformats.org/officeDocument/2006/relationships/customXml" Target="../ink/ink1947.xml"/><Relationship Id="rId137" Type="http://schemas.openxmlformats.org/officeDocument/2006/relationships/customXml" Target="../ink/ink1968.xml"/><Relationship Id="rId158" Type="http://schemas.openxmlformats.org/officeDocument/2006/relationships/customXml" Target="../ink/ink1989.xml"/><Relationship Id="rId302" Type="http://schemas.openxmlformats.org/officeDocument/2006/relationships/image" Target="../media/image357.png"/><Relationship Id="rId323" Type="http://schemas.openxmlformats.org/officeDocument/2006/relationships/customXml" Target="../ink/ink2079.xml"/><Relationship Id="rId344" Type="http://schemas.openxmlformats.org/officeDocument/2006/relationships/image" Target="../media/image375.png"/><Relationship Id="rId20" Type="http://schemas.openxmlformats.org/officeDocument/2006/relationships/customXml" Target="../ink/ink1899.xml"/><Relationship Id="rId41" Type="http://schemas.openxmlformats.org/officeDocument/2006/relationships/image" Target="../media/image197.png"/><Relationship Id="rId62" Type="http://schemas.openxmlformats.org/officeDocument/2006/relationships/customXml" Target="../ink/ink1920.xml"/><Relationship Id="rId83" Type="http://schemas.openxmlformats.org/officeDocument/2006/relationships/image" Target="../media/image207.png"/><Relationship Id="rId179" Type="http://schemas.openxmlformats.org/officeDocument/2006/relationships/customXml" Target="../ink/ink2007.xml"/><Relationship Id="rId365" Type="http://schemas.openxmlformats.org/officeDocument/2006/relationships/image" Target="../media/image385.png"/><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2030.xml"/><Relationship Id="rId246" Type="http://schemas.openxmlformats.org/officeDocument/2006/relationships/image" Target="../media/image108.png"/><Relationship Id="rId267" Type="http://schemas.openxmlformats.org/officeDocument/2006/relationships/customXml" Target="../ink/ink2051.xml"/><Relationship Id="rId288" Type="http://schemas.openxmlformats.org/officeDocument/2006/relationships/image" Target="../media/image294.png"/><Relationship Id="rId106" Type="http://schemas.openxmlformats.org/officeDocument/2006/relationships/customXml" Target="../ink/ink1942.xml"/><Relationship Id="rId127" Type="http://schemas.openxmlformats.org/officeDocument/2006/relationships/customXml" Target="../ink/ink1958.xml"/><Relationship Id="rId313" Type="http://schemas.openxmlformats.org/officeDocument/2006/relationships/customXml" Target="../ink/ink2074.xml"/><Relationship Id="rId10" Type="http://schemas.openxmlformats.org/officeDocument/2006/relationships/customXml" Target="../ink/ink1894.xml"/><Relationship Id="rId31" Type="http://schemas.openxmlformats.org/officeDocument/2006/relationships/image" Target="../media/image192.png"/><Relationship Id="rId52" Type="http://schemas.openxmlformats.org/officeDocument/2006/relationships/customXml" Target="../ink/ink1915.xml"/><Relationship Id="rId73" Type="http://schemas.openxmlformats.org/officeDocument/2006/relationships/image" Target="../media/image36.png"/><Relationship Id="rId94" Type="http://schemas.openxmlformats.org/officeDocument/2006/relationships/customXml" Target="../ink/ink1936.xml"/><Relationship Id="rId148" Type="http://schemas.openxmlformats.org/officeDocument/2006/relationships/customXml" Target="../ink/ink1979.xml"/><Relationship Id="rId169" Type="http://schemas.openxmlformats.org/officeDocument/2006/relationships/customXml" Target="../ink/ink2000.xml"/><Relationship Id="rId334" Type="http://schemas.openxmlformats.org/officeDocument/2006/relationships/image" Target="../media/image370.png"/><Relationship Id="rId355" Type="http://schemas.openxmlformats.org/officeDocument/2006/relationships/image" Target="../media/image380.png"/><Relationship Id="rId4" Type="http://schemas.openxmlformats.org/officeDocument/2006/relationships/customXml" Target="../ink/ink1891.xml"/><Relationship Id="rId180" Type="http://schemas.openxmlformats.org/officeDocument/2006/relationships/image" Target="../media/image225.png"/><Relationship Id="rId215" Type="http://schemas.openxmlformats.org/officeDocument/2006/relationships/customXml" Target="../ink/ink2025.xml"/><Relationship Id="rId236" Type="http://schemas.openxmlformats.org/officeDocument/2006/relationships/image" Target="../media/image103.png"/><Relationship Id="rId257" Type="http://schemas.openxmlformats.org/officeDocument/2006/relationships/customXml" Target="../ink/ink2046.xml"/><Relationship Id="rId278" Type="http://schemas.openxmlformats.org/officeDocument/2006/relationships/image" Target="../media/image289.png"/><Relationship Id="rId303" Type="http://schemas.openxmlformats.org/officeDocument/2006/relationships/customXml" Target="../ink/ink2069.xml"/><Relationship Id="rId42" Type="http://schemas.openxmlformats.org/officeDocument/2006/relationships/customXml" Target="../ink/ink1910.xml"/><Relationship Id="rId84" Type="http://schemas.openxmlformats.org/officeDocument/2006/relationships/customXml" Target="../ink/ink1931.xml"/><Relationship Id="rId138" Type="http://schemas.openxmlformats.org/officeDocument/2006/relationships/customXml" Target="../ink/ink1969.xml"/><Relationship Id="rId345" Type="http://schemas.openxmlformats.org/officeDocument/2006/relationships/customXml" Target="../ink/ink2093.xml"/><Relationship Id="rId191" Type="http://schemas.openxmlformats.org/officeDocument/2006/relationships/customXml" Target="../ink/ink2013.xml"/><Relationship Id="rId205" Type="http://schemas.openxmlformats.org/officeDocument/2006/relationships/customXml" Target="../ink/ink2020.xml"/><Relationship Id="rId247" Type="http://schemas.openxmlformats.org/officeDocument/2006/relationships/customXml" Target="../ink/ink2041.xml"/><Relationship Id="rId107" Type="http://schemas.openxmlformats.org/officeDocument/2006/relationships/image" Target="../media/image53.png"/><Relationship Id="rId289" Type="http://schemas.openxmlformats.org/officeDocument/2006/relationships/customXml" Target="../ink/ink2062.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1980.xml"/><Relationship Id="rId314" Type="http://schemas.openxmlformats.org/officeDocument/2006/relationships/image" Target="../media/image363.png"/><Relationship Id="rId356" Type="http://schemas.openxmlformats.org/officeDocument/2006/relationships/customXml" Target="../ink/ink2099.xml"/><Relationship Id="rId95" Type="http://schemas.openxmlformats.org/officeDocument/2006/relationships/image" Target="../media/image211.png"/><Relationship Id="rId160" Type="http://schemas.openxmlformats.org/officeDocument/2006/relationships/customXml" Target="../ink/ink1991.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1900.xml"/><Relationship Id="rId64" Type="http://schemas.openxmlformats.org/officeDocument/2006/relationships/customXml" Target="../ink/ink1921.xml"/><Relationship Id="rId118" Type="http://schemas.openxmlformats.org/officeDocument/2006/relationships/customXml" Target="../ink/ink1949.xml"/><Relationship Id="rId325" Type="http://schemas.openxmlformats.org/officeDocument/2006/relationships/customXml" Target="../ink/ink2080.xml"/><Relationship Id="rId367" Type="http://schemas.openxmlformats.org/officeDocument/2006/relationships/image" Target="../media/image386.png"/><Relationship Id="rId171" Type="http://schemas.openxmlformats.org/officeDocument/2006/relationships/customXml" Target="../ink/ink2002.xml"/><Relationship Id="rId227" Type="http://schemas.openxmlformats.org/officeDocument/2006/relationships/customXml" Target="../ink/ink2031.xml"/><Relationship Id="rId269" Type="http://schemas.openxmlformats.org/officeDocument/2006/relationships/customXml" Target="../ink/ink2052.xml"/><Relationship Id="rId33" Type="http://schemas.openxmlformats.org/officeDocument/2006/relationships/image" Target="../media/image193.png"/><Relationship Id="rId129" Type="http://schemas.openxmlformats.org/officeDocument/2006/relationships/customXml" Target="../ink/ink1960.xml"/><Relationship Id="rId280" Type="http://schemas.openxmlformats.org/officeDocument/2006/relationships/image" Target="../media/image290.png"/><Relationship Id="rId336" Type="http://schemas.openxmlformats.org/officeDocument/2006/relationships/image" Target="../media/image371.png"/><Relationship Id="rId75" Type="http://schemas.openxmlformats.org/officeDocument/2006/relationships/image" Target="../media/image37.png"/><Relationship Id="rId140" Type="http://schemas.openxmlformats.org/officeDocument/2006/relationships/customXml" Target="../ink/ink1971.xml"/><Relationship Id="rId182" Type="http://schemas.openxmlformats.org/officeDocument/2006/relationships/image" Target="../media/image226.png"/><Relationship Id="rId6" Type="http://schemas.openxmlformats.org/officeDocument/2006/relationships/customXml" Target="../ink/ink1892.xml"/><Relationship Id="rId238" Type="http://schemas.openxmlformats.org/officeDocument/2006/relationships/image" Target="../media/image248.png"/><Relationship Id="rId291" Type="http://schemas.openxmlformats.org/officeDocument/2006/relationships/customXml" Target="../ink/ink2063.xml"/><Relationship Id="rId305" Type="http://schemas.openxmlformats.org/officeDocument/2006/relationships/customXml" Target="../ink/ink2070.xml"/><Relationship Id="rId347" Type="http://schemas.openxmlformats.org/officeDocument/2006/relationships/customXml" Target="../ink/ink2094.xml"/><Relationship Id="rId44" Type="http://schemas.openxmlformats.org/officeDocument/2006/relationships/customXml" Target="../ink/ink1911.xml"/><Relationship Id="rId86" Type="http://schemas.openxmlformats.org/officeDocument/2006/relationships/customXml" Target="../ink/ink1932.xml"/><Relationship Id="rId151" Type="http://schemas.openxmlformats.org/officeDocument/2006/relationships/customXml" Target="../ink/ink1982.xml"/><Relationship Id="rId193" Type="http://schemas.openxmlformats.org/officeDocument/2006/relationships/customXml" Target="../ink/ink2014.xml"/><Relationship Id="rId207" Type="http://schemas.openxmlformats.org/officeDocument/2006/relationships/customXml" Target="../ink/ink2021.xml"/><Relationship Id="rId249" Type="http://schemas.openxmlformats.org/officeDocument/2006/relationships/customXml" Target="../ink/ink2042.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316" Type="http://schemas.openxmlformats.org/officeDocument/2006/relationships/image" Target="../media/image364.png"/><Relationship Id="rId55" Type="http://schemas.openxmlformats.org/officeDocument/2006/relationships/image" Target="../media/image27.png"/><Relationship Id="rId97" Type="http://schemas.openxmlformats.org/officeDocument/2006/relationships/image" Target="../media/image212.png"/><Relationship Id="rId120" Type="http://schemas.openxmlformats.org/officeDocument/2006/relationships/customXml" Target="../ink/ink1951.xml"/><Relationship Id="rId358" Type="http://schemas.openxmlformats.org/officeDocument/2006/relationships/customXml" Target="../ink/ink2100.xml"/><Relationship Id="rId162" Type="http://schemas.openxmlformats.org/officeDocument/2006/relationships/customXml" Target="../ink/ink1993.xml"/><Relationship Id="rId218" Type="http://schemas.openxmlformats.org/officeDocument/2006/relationships/image" Target="../media/image240.png"/><Relationship Id="rId271" Type="http://schemas.openxmlformats.org/officeDocument/2006/relationships/customXml" Target="../ink/ink2053.xml"/><Relationship Id="rId24" Type="http://schemas.openxmlformats.org/officeDocument/2006/relationships/customXml" Target="../ink/ink1901.xml"/><Relationship Id="rId66" Type="http://schemas.openxmlformats.org/officeDocument/2006/relationships/customXml" Target="../ink/ink1922.xml"/><Relationship Id="rId131" Type="http://schemas.openxmlformats.org/officeDocument/2006/relationships/customXml" Target="../ink/ink1962.xml"/><Relationship Id="rId327" Type="http://schemas.openxmlformats.org/officeDocument/2006/relationships/customXml" Target="../ink/ink2082.xml"/><Relationship Id="rId369" Type="http://schemas.openxmlformats.org/officeDocument/2006/relationships/image" Target="../media/image387.png"/><Relationship Id="rId173" Type="http://schemas.openxmlformats.org/officeDocument/2006/relationships/customXml" Target="../ink/ink2004.xml"/><Relationship Id="rId229" Type="http://schemas.openxmlformats.org/officeDocument/2006/relationships/customXml" Target="../ink/ink2032.xml"/><Relationship Id="rId240" Type="http://schemas.openxmlformats.org/officeDocument/2006/relationships/image" Target="../media/image249.png"/><Relationship Id="rId35" Type="http://schemas.openxmlformats.org/officeDocument/2006/relationships/image" Target="../media/image194.png"/><Relationship Id="rId77" Type="http://schemas.openxmlformats.org/officeDocument/2006/relationships/image" Target="../media/image38.png"/><Relationship Id="rId100" Type="http://schemas.openxmlformats.org/officeDocument/2006/relationships/customXml" Target="../ink/ink1939.xml"/><Relationship Id="rId282" Type="http://schemas.openxmlformats.org/officeDocument/2006/relationships/image" Target="../media/image291.png"/><Relationship Id="rId338" Type="http://schemas.openxmlformats.org/officeDocument/2006/relationships/image" Target="../media/image372.png"/><Relationship Id="rId8" Type="http://schemas.openxmlformats.org/officeDocument/2006/relationships/customXml" Target="../ink/ink1893.xml"/><Relationship Id="rId142" Type="http://schemas.openxmlformats.org/officeDocument/2006/relationships/customXml" Target="../ink/ink1973.xml"/><Relationship Id="rId184" Type="http://schemas.openxmlformats.org/officeDocument/2006/relationships/image" Target="../media/image77.png"/><Relationship Id="rId251" Type="http://schemas.openxmlformats.org/officeDocument/2006/relationships/customXml" Target="../ink/ink2043.xml"/><Relationship Id="rId46" Type="http://schemas.openxmlformats.org/officeDocument/2006/relationships/customXml" Target="../ink/ink1912.xml"/><Relationship Id="rId293" Type="http://schemas.openxmlformats.org/officeDocument/2006/relationships/customXml" Target="../ink/ink2064.xml"/><Relationship Id="rId307" Type="http://schemas.openxmlformats.org/officeDocument/2006/relationships/customXml" Target="../ink/ink2071.xml"/><Relationship Id="rId349" Type="http://schemas.openxmlformats.org/officeDocument/2006/relationships/customXml" Target="../ink/ink2095.xml"/><Relationship Id="rId88" Type="http://schemas.openxmlformats.org/officeDocument/2006/relationships/customXml" Target="../ink/ink1933.xml"/><Relationship Id="rId111" Type="http://schemas.openxmlformats.org/officeDocument/2006/relationships/image" Target="../media/image217.png"/><Relationship Id="rId153" Type="http://schemas.openxmlformats.org/officeDocument/2006/relationships/customXml" Target="../ink/ink1984.xml"/><Relationship Id="rId195" Type="http://schemas.openxmlformats.org/officeDocument/2006/relationships/customXml" Target="../ink/ink2015.xml"/><Relationship Id="rId209" Type="http://schemas.openxmlformats.org/officeDocument/2006/relationships/customXml" Target="../ink/ink2022.xml"/><Relationship Id="rId360" Type="http://schemas.openxmlformats.org/officeDocument/2006/relationships/customXml" Target="../ink/ink2101.xml"/><Relationship Id="rId220" Type="http://schemas.openxmlformats.org/officeDocument/2006/relationships/image" Target="../media/image95.png"/></Relationships>
</file>

<file path=ppt/slides/_rels/slide17.xml.rels><?xml version="1.0" encoding="UTF-8" standalone="yes"?>
<Relationships xmlns="http://schemas.openxmlformats.org/package/2006/relationships"><Relationship Id="rId117" Type="http://schemas.openxmlformats.org/officeDocument/2006/relationships/customXml" Target="../ink/ink2165.xml"/><Relationship Id="rId299" Type="http://schemas.openxmlformats.org/officeDocument/2006/relationships/customXml" Target="../ink/ink2284.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2207.xml"/><Relationship Id="rId324" Type="http://schemas.openxmlformats.org/officeDocument/2006/relationships/image" Target="../media/image390.png"/><Relationship Id="rId170" Type="http://schemas.openxmlformats.org/officeDocument/2006/relationships/customXml" Target="../ink/ink2218.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2122.xml"/><Relationship Id="rId74" Type="http://schemas.openxmlformats.org/officeDocument/2006/relationships/customXml" Target="../ink/ink2143.xml"/><Relationship Id="rId128" Type="http://schemas.openxmlformats.org/officeDocument/2006/relationships/customXml" Target="../ink/ink2176.xml"/><Relationship Id="rId335" Type="http://schemas.openxmlformats.org/officeDocument/2006/relationships/customXml" Target="../ink/ink2302.xml"/><Relationship Id="rId5" Type="http://schemas.openxmlformats.org/officeDocument/2006/relationships/image" Target="../media/image181.png"/><Relationship Id="rId181" Type="http://schemas.openxmlformats.org/officeDocument/2006/relationships/customXml" Target="../ink/ink2225.xml"/><Relationship Id="rId237" Type="http://schemas.openxmlformats.org/officeDocument/2006/relationships/customXml" Target="../ink/ink2253.xml"/><Relationship Id="rId279" Type="http://schemas.openxmlformats.org/officeDocument/2006/relationships/customXml" Target="../ink/ink2274.xml"/><Relationship Id="rId43" Type="http://schemas.openxmlformats.org/officeDocument/2006/relationships/image" Target="../media/image21.png"/><Relationship Id="rId139" Type="http://schemas.openxmlformats.org/officeDocument/2006/relationships/customXml" Target="../ink/ink2187.xml"/><Relationship Id="rId290" Type="http://schemas.openxmlformats.org/officeDocument/2006/relationships/image" Target="../media/image295.png"/><Relationship Id="rId304" Type="http://schemas.openxmlformats.org/officeDocument/2006/relationships/image" Target="../media/image358.png"/><Relationship Id="rId85" Type="http://schemas.openxmlformats.org/officeDocument/2006/relationships/image" Target="../media/image42.png"/><Relationship Id="rId150" Type="http://schemas.openxmlformats.org/officeDocument/2006/relationships/customXml" Target="../ink/ink2198.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2112.xml"/><Relationship Id="rId108" Type="http://schemas.openxmlformats.org/officeDocument/2006/relationships/customXml" Target="../ink/ink2160.xml"/><Relationship Id="rId315" Type="http://schemas.openxmlformats.org/officeDocument/2006/relationships/customXml" Target="../ink/ink2292.xml"/><Relationship Id="rId54" Type="http://schemas.openxmlformats.org/officeDocument/2006/relationships/customXml" Target="../ink/ink2133.xml"/><Relationship Id="rId96" Type="http://schemas.openxmlformats.org/officeDocument/2006/relationships/customXml" Target="../ink/ink2154.xml"/><Relationship Id="rId161" Type="http://schemas.openxmlformats.org/officeDocument/2006/relationships/customXml" Target="../ink/ink2209.xml"/><Relationship Id="rId217" Type="http://schemas.openxmlformats.org/officeDocument/2006/relationships/customXml" Target="../ink/ink2243.xml"/><Relationship Id="rId259" Type="http://schemas.openxmlformats.org/officeDocument/2006/relationships/customXml" Target="../ink/ink2264.xml"/><Relationship Id="rId23" Type="http://schemas.openxmlformats.org/officeDocument/2006/relationships/image" Target="../media/image188.png"/><Relationship Id="rId119" Type="http://schemas.openxmlformats.org/officeDocument/2006/relationships/customXml" Target="../ink/ink2167.xml"/><Relationship Id="rId270" Type="http://schemas.openxmlformats.org/officeDocument/2006/relationships/image" Target="../media/image286.png"/><Relationship Id="rId326" Type="http://schemas.openxmlformats.org/officeDocument/2006/relationships/image" Target="../media/image391.png"/><Relationship Id="rId65" Type="http://schemas.openxmlformats.org/officeDocument/2006/relationships/image" Target="../media/image32.png"/><Relationship Id="rId130" Type="http://schemas.openxmlformats.org/officeDocument/2006/relationships/customXml" Target="../ink/ink2178.xml"/><Relationship Id="rId172" Type="http://schemas.openxmlformats.org/officeDocument/2006/relationships/customXml" Target="../ink/ink2220.xml"/><Relationship Id="rId228" Type="http://schemas.openxmlformats.org/officeDocument/2006/relationships/image" Target="../media/image244.png"/><Relationship Id="rId281" Type="http://schemas.openxmlformats.org/officeDocument/2006/relationships/customXml" Target="../ink/ink2275.xml"/><Relationship Id="rId337" Type="http://schemas.openxmlformats.org/officeDocument/2006/relationships/customXml" Target="../ink/ink2303.xml"/><Relationship Id="rId34" Type="http://schemas.openxmlformats.org/officeDocument/2006/relationships/customXml" Target="../ink/ink2123.xml"/><Relationship Id="rId76" Type="http://schemas.openxmlformats.org/officeDocument/2006/relationships/customXml" Target="../ink/ink2144.xml"/><Relationship Id="rId141" Type="http://schemas.openxmlformats.org/officeDocument/2006/relationships/customXml" Target="../ink/ink2189.xml"/><Relationship Id="rId7" Type="http://schemas.openxmlformats.org/officeDocument/2006/relationships/image" Target="../media/image182.png"/><Relationship Id="rId183" Type="http://schemas.openxmlformats.org/officeDocument/2006/relationships/customXml" Target="../ink/ink2226.xml"/><Relationship Id="rId239" Type="http://schemas.openxmlformats.org/officeDocument/2006/relationships/customXml" Target="../ink/ink2254.xml"/><Relationship Id="rId250" Type="http://schemas.openxmlformats.org/officeDocument/2006/relationships/image" Target="../media/image251.png"/><Relationship Id="rId292" Type="http://schemas.openxmlformats.org/officeDocument/2006/relationships/image" Target="../media/image296.png"/><Relationship Id="rId306" Type="http://schemas.openxmlformats.org/officeDocument/2006/relationships/image" Target="../media/image359.png"/><Relationship Id="rId45" Type="http://schemas.openxmlformats.org/officeDocument/2006/relationships/image" Target="../media/image198.png"/><Relationship Id="rId87" Type="http://schemas.openxmlformats.org/officeDocument/2006/relationships/image" Target="../media/image43.png"/><Relationship Id="rId110" Type="http://schemas.openxmlformats.org/officeDocument/2006/relationships/customXml" Target="../ink/ink2161.xml"/><Relationship Id="rId152" Type="http://schemas.openxmlformats.org/officeDocument/2006/relationships/customXml" Target="../ink/ink2200.xml"/><Relationship Id="rId194" Type="http://schemas.openxmlformats.org/officeDocument/2006/relationships/image" Target="../media/image230.png"/><Relationship Id="rId208" Type="http://schemas.openxmlformats.org/officeDocument/2006/relationships/image" Target="../media/image236.png"/><Relationship Id="rId240" Type="http://schemas.openxmlformats.org/officeDocument/2006/relationships/image" Target="../media/image249.png"/><Relationship Id="rId261" Type="http://schemas.openxmlformats.org/officeDocument/2006/relationships/customXml" Target="../ink/ink2265.xml"/><Relationship Id="rId14" Type="http://schemas.openxmlformats.org/officeDocument/2006/relationships/customXml" Target="../ink/ink2113.xml"/><Relationship Id="rId35" Type="http://schemas.openxmlformats.org/officeDocument/2006/relationships/image" Target="../media/image194.png"/><Relationship Id="rId56" Type="http://schemas.openxmlformats.org/officeDocument/2006/relationships/customXml" Target="../ink/ink2134.xml"/><Relationship Id="rId77" Type="http://schemas.openxmlformats.org/officeDocument/2006/relationships/image" Target="../media/image38.png"/><Relationship Id="rId100" Type="http://schemas.openxmlformats.org/officeDocument/2006/relationships/customXml" Target="../ink/ink2156.xml"/><Relationship Id="rId282" Type="http://schemas.openxmlformats.org/officeDocument/2006/relationships/image" Target="../media/image291.png"/><Relationship Id="rId317" Type="http://schemas.openxmlformats.org/officeDocument/2006/relationships/customXml" Target="../ink/ink2293.xml"/><Relationship Id="rId338" Type="http://schemas.openxmlformats.org/officeDocument/2006/relationships/image" Target="../media/image397.png"/><Relationship Id="rId8" Type="http://schemas.openxmlformats.org/officeDocument/2006/relationships/customXml" Target="../ink/ink2110.xml"/><Relationship Id="rId98" Type="http://schemas.openxmlformats.org/officeDocument/2006/relationships/customXml" Target="../ink/ink2155.xml"/><Relationship Id="rId121" Type="http://schemas.openxmlformats.org/officeDocument/2006/relationships/customXml" Target="../ink/ink2169.xml"/><Relationship Id="rId142" Type="http://schemas.openxmlformats.org/officeDocument/2006/relationships/customXml" Target="../ink/ink2190.xml"/><Relationship Id="rId163" Type="http://schemas.openxmlformats.org/officeDocument/2006/relationships/customXml" Target="../ink/ink2211.xml"/><Relationship Id="rId184" Type="http://schemas.openxmlformats.org/officeDocument/2006/relationships/image" Target="../media/image77.png"/><Relationship Id="rId219" Type="http://schemas.openxmlformats.org/officeDocument/2006/relationships/customXml" Target="../ink/ink2244.xml"/><Relationship Id="rId230" Type="http://schemas.openxmlformats.org/officeDocument/2006/relationships/image" Target="../media/image245.png"/><Relationship Id="rId251" Type="http://schemas.openxmlformats.org/officeDocument/2006/relationships/customXml" Target="../ink/ink2260.xml"/><Relationship Id="rId25" Type="http://schemas.openxmlformats.org/officeDocument/2006/relationships/image" Target="../media/image189.png"/><Relationship Id="rId46" Type="http://schemas.openxmlformats.org/officeDocument/2006/relationships/customXml" Target="../ink/ink2129.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2281.xml"/><Relationship Id="rId307" Type="http://schemas.openxmlformats.org/officeDocument/2006/relationships/customXml" Target="../ink/ink2288.xml"/><Relationship Id="rId328" Type="http://schemas.openxmlformats.org/officeDocument/2006/relationships/image" Target="../media/image392.png"/><Relationship Id="rId88" Type="http://schemas.openxmlformats.org/officeDocument/2006/relationships/customXml" Target="../ink/ink2150.xml"/><Relationship Id="rId111" Type="http://schemas.openxmlformats.org/officeDocument/2006/relationships/image" Target="../media/image217.png"/><Relationship Id="rId132" Type="http://schemas.openxmlformats.org/officeDocument/2006/relationships/customXml" Target="../ink/ink2180.xml"/><Relationship Id="rId153" Type="http://schemas.openxmlformats.org/officeDocument/2006/relationships/customXml" Target="../ink/ink2201.xml"/><Relationship Id="rId174" Type="http://schemas.openxmlformats.org/officeDocument/2006/relationships/image" Target="../media/image222.png"/><Relationship Id="rId195" Type="http://schemas.openxmlformats.org/officeDocument/2006/relationships/customXml" Target="../ink/ink2232.xml"/><Relationship Id="rId209" Type="http://schemas.openxmlformats.org/officeDocument/2006/relationships/customXml" Target="../ink/ink2239.xml"/><Relationship Id="rId220" Type="http://schemas.openxmlformats.org/officeDocument/2006/relationships/image" Target="../media/image95.png"/><Relationship Id="rId241" Type="http://schemas.openxmlformats.org/officeDocument/2006/relationships/customXml" Target="../ink/ink2255.xml"/><Relationship Id="rId15" Type="http://schemas.openxmlformats.org/officeDocument/2006/relationships/image" Target="../media/image185.png"/><Relationship Id="rId36" Type="http://schemas.openxmlformats.org/officeDocument/2006/relationships/customXml" Target="../ink/ink2124.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2276.xml"/><Relationship Id="rId318" Type="http://schemas.openxmlformats.org/officeDocument/2006/relationships/image" Target="../media/image365.png"/><Relationship Id="rId339" Type="http://schemas.openxmlformats.org/officeDocument/2006/relationships/customXml" Target="../ink/ink2304.xml"/><Relationship Id="rId78" Type="http://schemas.openxmlformats.org/officeDocument/2006/relationships/customXml" Target="../ink/ink2145.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2170.xml"/><Relationship Id="rId143" Type="http://schemas.openxmlformats.org/officeDocument/2006/relationships/customXml" Target="../ink/ink2191.xml"/><Relationship Id="rId164" Type="http://schemas.openxmlformats.org/officeDocument/2006/relationships/customXml" Target="../ink/ink2212.xml"/><Relationship Id="rId185" Type="http://schemas.openxmlformats.org/officeDocument/2006/relationships/customXml" Target="../ink/ink2227.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2119.xml"/><Relationship Id="rId231" Type="http://schemas.openxmlformats.org/officeDocument/2006/relationships/customXml" Target="../ink/ink2250.xml"/><Relationship Id="rId252" Type="http://schemas.openxmlformats.org/officeDocument/2006/relationships/image" Target="../media/image252.png"/><Relationship Id="rId273" Type="http://schemas.openxmlformats.org/officeDocument/2006/relationships/customXml" Target="../ink/ink2271.xml"/><Relationship Id="rId294" Type="http://schemas.openxmlformats.org/officeDocument/2006/relationships/image" Target="../media/image343.png"/><Relationship Id="rId308" Type="http://schemas.openxmlformats.org/officeDocument/2006/relationships/image" Target="../media/image360.png"/><Relationship Id="rId329" Type="http://schemas.openxmlformats.org/officeDocument/2006/relationships/customXml" Target="../ink/ink2299.xml"/><Relationship Id="rId47" Type="http://schemas.openxmlformats.org/officeDocument/2006/relationships/image" Target="../media/image199.png"/><Relationship Id="rId68" Type="http://schemas.openxmlformats.org/officeDocument/2006/relationships/customXml" Target="../ink/ink2140.xml"/><Relationship Id="rId89" Type="http://schemas.openxmlformats.org/officeDocument/2006/relationships/image" Target="../media/image208.png"/><Relationship Id="rId112" Type="http://schemas.openxmlformats.org/officeDocument/2006/relationships/customXml" Target="../ink/ink2162.xml"/><Relationship Id="rId133" Type="http://schemas.openxmlformats.org/officeDocument/2006/relationships/customXml" Target="../ink/ink2181.xml"/><Relationship Id="rId154" Type="http://schemas.openxmlformats.org/officeDocument/2006/relationships/customXml" Target="../ink/ink2202.xml"/><Relationship Id="rId175" Type="http://schemas.openxmlformats.org/officeDocument/2006/relationships/customXml" Target="../ink/ink2222.xml"/><Relationship Id="rId340" Type="http://schemas.openxmlformats.org/officeDocument/2006/relationships/image" Target="../media/image398.png"/><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2114.xml"/><Relationship Id="rId221" Type="http://schemas.openxmlformats.org/officeDocument/2006/relationships/customXml" Target="../ink/ink2245.xml"/><Relationship Id="rId242" Type="http://schemas.openxmlformats.org/officeDocument/2006/relationships/image" Target="../media/image250.png"/><Relationship Id="rId263" Type="http://schemas.openxmlformats.org/officeDocument/2006/relationships/customXml" Target="../ink/ink2266.xml"/><Relationship Id="rId284" Type="http://schemas.openxmlformats.org/officeDocument/2006/relationships/image" Target="../media/image292.png"/><Relationship Id="rId319" Type="http://schemas.openxmlformats.org/officeDocument/2006/relationships/customXml" Target="../ink/ink2294.xml"/><Relationship Id="rId37" Type="http://schemas.openxmlformats.org/officeDocument/2006/relationships/image" Target="../media/image195.png"/><Relationship Id="rId58" Type="http://schemas.openxmlformats.org/officeDocument/2006/relationships/customXml" Target="../ink/ink2135.xml"/><Relationship Id="rId79" Type="http://schemas.openxmlformats.org/officeDocument/2006/relationships/image" Target="../media/image206.png"/><Relationship Id="rId102" Type="http://schemas.openxmlformats.org/officeDocument/2006/relationships/customXml" Target="../ink/ink2157.xml"/><Relationship Id="rId123" Type="http://schemas.openxmlformats.org/officeDocument/2006/relationships/customXml" Target="../ink/ink2171.xml"/><Relationship Id="rId144" Type="http://schemas.openxmlformats.org/officeDocument/2006/relationships/customXml" Target="../ink/ink2192.xml"/><Relationship Id="rId330" Type="http://schemas.openxmlformats.org/officeDocument/2006/relationships/image" Target="../media/image393.png"/><Relationship Id="rId90" Type="http://schemas.openxmlformats.org/officeDocument/2006/relationships/customXml" Target="../ink/ink2151.xml"/><Relationship Id="rId165" Type="http://schemas.openxmlformats.org/officeDocument/2006/relationships/customXml" Target="../ink/ink2213.xml"/><Relationship Id="rId186" Type="http://schemas.openxmlformats.org/officeDocument/2006/relationships/image" Target="../media/image78.png"/><Relationship Id="rId211" Type="http://schemas.openxmlformats.org/officeDocument/2006/relationships/customXml" Target="../ink/ink2240.xml"/><Relationship Id="rId232" Type="http://schemas.openxmlformats.org/officeDocument/2006/relationships/image" Target="../media/image246.png"/><Relationship Id="rId253" Type="http://schemas.openxmlformats.org/officeDocument/2006/relationships/customXml" Target="../ink/ink2261.xml"/><Relationship Id="rId274" Type="http://schemas.openxmlformats.org/officeDocument/2006/relationships/image" Target="../media/image288.png"/><Relationship Id="rId295" Type="http://schemas.openxmlformats.org/officeDocument/2006/relationships/customXml" Target="../ink/ink2282.xml"/><Relationship Id="rId309" Type="http://schemas.openxmlformats.org/officeDocument/2006/relationships/customXml" Target="../ink/ink2289.xml"/><Relationship Id="rId27" Type="http://schemas.openxmlformats.org/officeDocument/2006/relationships/image" Target="../media/image190.png"/><Relationship Id="rId48" Type="http://schemas.openxmlformats.org/officeDocument/2006/relationships/customXml" Target="../ink/ink2130.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2182.xml"/><Relationship Id="rId320" Type="http://schemas.openxmlformats.org/officeDocument/2006/relationships/image" Target="../media/image366.png"/><Relationship Id="rId80" Type="http://schemas.openxmlformats.org/officeDocument/2006/relationships/customXml" Target="../ink/ink2146.xml"/><Relationship Id="rId155" Type="http://schemas.openxmlformats.org/officeDocument/2006/relationships/customXml" Target="../ink/ink2203.xml"/><Relationship Id="rId176" Type="http://schemas.openxmlformats.org/officeDocument/2006/relationships/image" Target="../media/image223.png"/><Relationship Id="rId197" Type="http://schemas.openxmlformats.org/officeDocument/2006/relationships/customXml" Target="../ink/ink2233.xml"/><Relationship Id="rId341" Type="http://schemas.openxmlformats.org/officeDocument/2006/relationships/customXml" Target="../ink/ink2305.xml"/><Relationship Id="rId201" Type="http://schemas.openxmlformats.org/officeDocument/2006/relationships/customXml" Target="../ink/ink2235.xml"/><Relationship Id="rId222" Type="http://schemas.openxmlformats.org/officeDocument/2006/relationships/image" Target="../media/image241.png"/><Relationship Id="rId243" Type="http://schemas.openxmlformats.org/officeDocument/2006/relationships/customXml" Target="../ink/ink2256.xml"/><Relationship Id="rId264" Type="http://schemas.openxmlformats.org/officeDocument/2006/relationships/image" Target="../media/image257.png"/><Relationship Id="rId285" Type="http://schemas.openxmlformats.org/officeDocument/2006/relationships/customXml" Target="../ink/ink2277.xml"/><Relationship Id="rId17" Type="http://schemas.openxmlformats.org/officeDocument/2006/relationships/image" Target="../media/image186.png"/><Relationship Id="rId38" Type="http://schemas.openxmlformats.org/officeDocument/2006/relationships/customXml" Target="../ink/ink2125.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2172.xml"/><Relationship Id="rId310" Type="http://schemas.openxmlformats.org/officeDocument/2006/relationships/image" Target="../media/image361.png"/><Relationship Id="rId70" Type="http://schemas.openxmlformats.org/officeDocument/2006/relationships/customXml" Target="../ink/ink2141.xml"/><Relationship Id="rId91" Type="http://schemas.openxmlformats.org/officeDocument/2006/relationships/image" Target="../media/image209.png"/><Relationship Id="rId145" Type="http://schemas.openxmlformats.org/officeDocument/2006/relationships/customXml" Target="../ink/ink2193.xml"/><Relationship Id="rId166" Type="http://schemas.openxmlformats.org/officeDocument/2006/relationships/customXml" Target="../ink/ink2214.xml"/><Relationship Id="rId187" Type="http://schemas.openxmlformats.org/officeDocument/2006/relationships/customXml" Target="../ink/ink2228.xml"/><Relationship Id="rId331" Type="http://schemas.openxmlformats.org/officeDocument/2006/relationships/customXml" Target="../ink/ink2300.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2251.xml"/><Relationship Id="rId254" Type="http://schemas.openxmlformats.org/officeDocument/2006/relationships/image" Target="../media/image253.png"/><Relationship Id="rId28" Type="http://schemas.openxmlformats.org/officeDocument/2006/relationships/customXml" Target="../ink/ink2120.xml"/><Relationship Id="rId49" Type="http://schemas.openxmlformats.org/officeDocument/2006/relationships/image" Target="../media/image200.png"/><Relationship Id="rId114" Type="http://schemas.openxmlformats.org/officeDocument/2006/relationships/customXml" Target="../ink/ink2163.xml"/><Relationship Id="rId275" Type="http://schemas.openxmlformats.org/officeDocument/2006/relationships/customXml" Target="../ink/ink2272.xml"/><Relationship Id="rId296" Type="http://schemas.openxmlformats.org/officeDocument/2006/relationships/image" Target="../media/image344.png"/><Relationship Id="rId300" Type="http://schemas.openxmlformats.org/officeDocument/2006/relationships/image" Target="../media/image346.png"/><Relationship Id="rId60" Type="http://schemas.openxmlformats.org/officeDocument/2006/relationships/customXml" Target="../ink/ink2136.xml"/><Relationship Id="rId81" Type="http://schemas.openxmlformats.org/officeDocument/2006/relationships/image" Target="../media/image40.png"/><Relationship Id="rId135" Type="http://schemas.openxmlformats.org/officeDocument/2006/relationships/customXml" Target="../ink/ink2183.xml"/><Relationship Id="rId156" Type="http://schemas.openxmlformats.org/officeDocument/2006/relationships/customXml" Target="../ink/ink2204.xml"/><Relationship Id="rId177" Type="http://schemas.openxmlformats.org/officeDocument/2006/relationships/customXml" Target="../ink/ink2223.xml"/><Relationship Id="rId198" Type="http://schemas.openxmlformats.org/officeDocument/2006/relationships/image" Target="../media/image84.png"/><Relationship Id="rId321" Type="http://schemas.openxmlformats.org/officeDocument/2006/relationships/customXml" Target="../ink/ink2295.xml"/><Relationship Id="rId342" Type="http://schemas.openxmlformats.org/officeDocument/2006/relationships/image" Target="../media/image399.png"/><Relationship Id="rId202" Type="http://schemas.openxmlformats.org/officeDocument/2006/relationships/image" Target="../media/image233.png"/><Relationship Id="rId223" Type="http://schemas.openxmlformats.org/officeDocument/2006/relationships/customXml" Target="../ink/ink2246.xml"/><Relationship Id="rId244" Type="http://schemas.openxmlformats.org/officeDocument/2006/relationships/image" Target="../media/image107.png"/><Relationship Id="rId18" Type="http://schemas.openxmlformats.org/officeDocument/2006/relationships/customXml" Target="../ink/ink2115.xml"/><Relationship Id="rId39" Type="http://schemas.openxmlformats.org/officeDocument/2006/relationships/image" Target="../media/image196.png"/><Relationship Id="rId265" Type="http://schemas.openxmlformats.org/officeDocument/2006/relationships/customXml" Target="../ink/ink2267.xml"/><Relationship Id="rId286" Type="http://schemas.openxmlformats.org/officeDocument/2006/relationships/image" Target="../media/image293.png"/><Relationship Id="rId50" Type="http://schemas.openxmlformats.org/officeDocument/2006/relationships/customXml" Target="../ink/ink2131.xml"/><Relationship Id="rId104" Type="http://schemas.openxmlformats.org/officeDocument/2006/relationships/customXml" Target="../ink/ink2158.xml"/><Relationship Id="rId125" Type="http://schemas.openxmlformats.org/officeDocument/2006/relationships/customXml" Target="../ink/ink2173.xml"/><Relationship Id="rId146" Type="http://schemas.openxmlformats.org/officeDocument/2006/relationships/customXml" Target="../ink/ink2194.xml"/><Relationship Id="rId167" Type="http://schemas.openxmlformats.org/officeDocument/2006/relationships/customXml" Target="../ink/ink2215.xml"/><Relationship Id="rId188" Type="http://schemas.openxmlformats.org/officeDocument/2006/relationships/image" Target="../media/image227.png"/><Relationship Id="rId311" Type="http://schemas.openxmlformats.org/officeDocument/2006/relationships/customXml" Target="../ink/ink2290.xml"/><Relationship Id="rId332" Type="http://schemas.openxmlformats.org/officeDocument/2006/relationships/image" Target="../media/image394.png"/><Relationship Id="rId71" Type="http://schemas.openxmlformats.org/officeDocument/2006/relationships/image" Target="../media/image35.png"/><Relationship Id="rId92" Type="http://schemas.openxmlformats.org/officeDocument/2006/relationships/customXml" Target="../ink/ink2152.xml"/><Relationship Id="rId213" Type="http://schemas.openxmlformats.org/officeDocument/2006/relationships/customXml" Target="../ink/ink2241.xml"/><Relationship Id="rId234" Type="http://schemas.openxmlformats.org/officeDocument/2006/relationships/image" Target="../media/image247.png"/><Relationship Id="rId2" Type="http://schemas.openxmlformats.org/officeDocument/2006/relationships/customXml" Target="../ink/ink2107.xml"/><Relationship Id="rId29" Type="http://schemas.openxmlformats.org/officeDocument/2006/relationships/image" Target="../media/image191.png"/><Relationship Id="rId255" Type="http://schemas.openxmlformats.org/officeDocument/2006/relationships/customXml" Target="../ink/ink2262.xml"/><Relationship Id="rId276" Type="http://schemas.openxmlformats.org/officeDocument/2006/relationships/image" Target="../media/image267.png"/><Relationship Id="rId297" Type="http://schemas.openxmlformats.org/officeDocument/2006/relationships/customXml" Target="../ink/ink2283.xml"/><Relationship Id="rId40" Type="http://schemas.openxmlformats.org/officeDocument/2006/relationships/customXml" Target="../ink/ink2126.xml"/><Relationship Id="rId115" Type="http://schemas.openxmlformats.org/officeDocument/2006/relationships/image" Target="../media/image57.png"/><Relationship Id="rId136" Type="http://schemas.openxmlformats.org/officeDocument/2006/relationships/customXml" Target="../ink/ink2184.xml"/><Relationship Id="rId157" Type="http://schemas.openxmlformats.org/officeDocument/2006/relationships/customXml" Target="../ink/ink2205.xml"/><Relationship Id="rId178" Type="http://schemas.openxmlformats.org/officeDocument/2006/relationships/image" Target="../media/image224.png"/><Relationship Id="rId301" Type="http://schemas.openxmlformats.org/officeDocument/2006/relationships/customXml" Target="../ink/ink2285.xml"/><Relationship Id="rId322" Type="http://schemas.openxmlformats.org/officeDocument/2006/relationships/image" Target="../media/image389.png"/><Relationship Id="rId343" Type="http://schemas.openxmlformats.org/officeDocument/2006/relationships/customXml" Target="../ink/ink2306.xml"/><Relationship Id="rId61" Type="http://schemas.openxmlformats.org/officeDocument/2006/relationships/image" Target="../media/image204.png"/><Relationship Id="rId82" Type="http://schemas.openxmlformats.org/officeDocument/2006/relationships/customXml" Target="../ink/ink2147.xml"/><Relationship Id="rId199" Type="http://schemas.openxmlformats.org/officeDocument/2006/relationships/customXml" Target="../ink/ink2234.xml"/><Relationship Id="rId203" Type="http://schemas.openxmlformats.org/officeDocument/2006/relationships/customXml" Target="../ink/ink2236.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2257.xml"/><Relationship Id="rId266" Type="http://schemas.openxmlformats.org/officeDocument/2006/relationships/image" Target="../media/image258.png"/><Relationship Id="rId287" Type="http://schemas.openxmlformats.org/officeDocument/2006/relationships/customXml" Target="../ink/ink2278.xml"/><Relationship Id="rId30" Type="http://schemas.openxmlformats.org/officeDocument/2006/relationships/customXml" Target="../ink/ink2121.xml"/><Relationship Id="rId105" Type="http://schemas.openxmlformats.org/officeDocument/2006/relationships/image" Target="../media/image216.png"/><Relationship Id="rId126" Type="http://schemas.openxmlformats.org/officeDocument/2006/relationships/customXml" Target="../ink/ink2174.xml"/><Relationship Id="rId147" Type="http://schemas.openxmlformats.org/officeDocument/2006/relationships/customXml" Target="../ink/ink2195.xml"/><Relationship Id="rId168" Type="http://schemas.openxmlformats.org/officeDocument/2006/relationships/customXml" Target="../ink/ink2216.xml"/><Relationship Id="rId312" Type="http://schemas.openxmlformats.org/officeDocument/2006/relationships/image" Target="../media/image362.png"/><Relationship Id="rId333" Type="http://schemas.openxmlformats.org/officeDocument/2006/relationships/customXml" Target="../ink/ink2301.xml"/><Relationship Id="rId51" Type="http://schemas.openxmlformats.org/officeDocument/2006/relationships/image" Target="../media/image201.png"/><Relationship Id="rId72" Type="http://schemas.openxmlformats.org/officeDocument/2006/relationships/customXml" Target="../ink/ink2142.xml"/><Relationship Id="rId93" Type="http://schemas.openxmlformats.org/officeDocument/2006/relationships/image" Target="../media/image210.png"/><Relationship Id="rId189" Type="http://schemas.openxmlformats.org/officeDocument/2006/relationships/customXml" Target="../ink/ink2229.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2252.xml"/><Relationship Id="rId256" Type="http://schemas.openxmlformats.org/officeDocument/2006/relationships/image" Target="../media/image113.png"/><Relationship Id="rId277" Type="http://schemas.openxmlformats.org/officeDocument/2006/relationships/customXml" Target="../ink/ink2273.xml"/><Relationship Id="rId298" Type="http://schemas.openxmlformats.org/officeDocument/2006/relationships/image" Target="../media/image345.png"/><Relationship Id="rId116" Type="http://schemas.openxmlformats.org/officeDocument/2006/relationships/customXml" Target="../ink/ink2164.xml"/><Relationship Id="rId137" Type="http://schemas.openxmlformats.org/officeDocument/2006/relationships/customXml" Target="../ink/ink2185.xml"/><Relationship Id="rId158" Type="http://schemas.openxmlformats.org/officeDocument/2006/relationships/customXml" Target="../ink/ink2206.xml"/><Relationship Id="rId302" Type="http://schemas.openxmlformats.org/officeDocument/2006/relationships/image" Target="../media/image357.png"/><Relationship Id="rId323" Type="http://schemas.openxmlformats.org/officeDocument/2006/relationships/customXml" Target="../ink/ink2296.xml"/><Relationship Id="rId344" Type="http://schemas.openxmlformats.org/officeDocument/2006/relationships/image" Target="../media/image400.png"/><Relationship Id="rId20" Type="http://schemas.openxmlformats.org/officeDocument/2006/relationships/customXml" Target="../ink/ink2116.xml"/><Relationship Id="rId41" Type="http://schemas.openxmlformats.org/officeDocument/2006/relationships/image" Target="../media/image197.png"/><Relationship Id="rId62" Type="http://schemas.openxmlformats.org/officeDocument/2006/relationships/customXml" Target="../ink/ink2137.xml"/><Relationship Id="rId83" Type="http://schemas.openxmlformats.org/officeDocument/2006/relationships/image" Target="../media/image207.png"/><Relationship Id="rId179" Type="http://schemas.openxmlformats.org/officeDocument/2006/relationships/customXml" Target="../ink/ink2224.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2247.xml"/><Relationship Id="rId246" Type="http://schemas.openxmlformats.org/officeDocument/2006/relationships/image" Target="../media/image108.png"/><Relationship Id="rId267" Type="http://schemas.openxmlformats.org/officeDocument/2006/relationships/customXml" Target="../ink/ink2268.xml"/><Relationship Id="rId288" Type="http://schemas.openxmlformats.org/officeDocument/2006/relationships/image" Target="../media/image294.png"/><Relationship Id="rId106" Type="http://schemas.openxmlformats.org/officeDocument/2006/relationships/customXml" Target="../ink/ink2159.xml"/><Relationship Id="rId127" Type="http://schemas.openxmlformats.org/officeDocument/2006/relationships/customXml" Target="../ink/ink2175.xml"/><Relationship Id="rId313" Type="http://schemas.openxmlformats.org/officeDocument/2006/relationships/customXml" Target="../ink/ink2291.xml"/><Relationship Id="rId10" Type="http://schemas.openxmlformats.org/officeDocument/2006/relationships/customXml" Target="../ink/ink2111.xml"/><Relationship Id="rId31" Type="http://schemas.openxmlformats.org/officeDocument/2006/relationships/image" Target="../media/image192.png"/><Relationship Id="rId52" Type="http://schemas.openxmlformats.org/officeDocument/2006/relationships/customXml" Target="../ink/ink2132.xml"/><Relationship Id="rId73" Type="http://schemas.openxmlformats.org/officeDocument/2006/relationships/image" Target="../media/image36.png"/><Relationship Id="rId94" Type="http://schemas.openxmlformats.org/officeDocument/2006/relationships/customXml" Target="../ink/ink2153.xml"/><Relationship Id="rId148" Type="http://schemas.openxmlformats.org/officeDocument/2006/relationships/customXml" Target="../ink/ink2196.xml"/><Relationship Id="rId169" Type="http://schemas.openxmlformats.org/officeDocument/2006/relationships/customXml" Target="../ink/ink2217.xml"/><Relationship Id="rId334" Type="http://schemas.openxmlformats.org/officeDocument/2006/relationships/image" Target="../media/image395.png"/><Relationship Id="rId4" Type="http://schemas.openxmlformats.org/officeDocument/2006/relationships/customXml" Target="../ink/ink2108.xml"/><Relationship Id="rId180" Type="http://schemas.openxmlformats.org/officeDocument/2006/relationships/image" Target="../media/image225.png"/><Relationship Id="rId215" Type="http://schemas.openxmlformats.org/officeDocument/2006/relationships/customXml" Target="../ink/ink2242.xml"/><Relationship Id="rId236" Type="http://schemas.openxmlformats.org/officeDocument/2006/relationships/image" Target="../media/image103.png"/><Relationship Id="rId257" Type="http://schemas.openxmlformats.org/officeDocument/2006/relationships/customXml" Target="../ink/ink2263.xml"/><Relationship Id="rId278" Type="http://schemas.openxmlformats.org/officeDocument/2006/relationships/image" Target="../media/image289.png"/><Relationship Id="rId303" Type="http://schemas.openxmlformats.org/officeDocument/2006/relationships/customXml" Target="../ink/ink2286.xml"/><Relationship Id="rId42" Type="http://schemas.openxmlformats.org/officeDocument/2006/relationships/customXml" Target="../ink/ink2127.xml"/><Relationship Id="rId84" Type="http://schemas.openxmlformats.org/officeDocument/2006/relationships/customXml" Target="../ink/ink2148.xml"/><Relationship Id="rId138" Type="http://schemas.openxmlformats.org/officeDocument/2006/relationships/customXml" Target="../ink/ink2186.xml"/><Relationship Id="rId191" Type="http://schemas.openxmlformats.org/officeDocument/2006/relationships/customXml" Target="../ink/ink2230.xml"/><Relationship Id="rId205" Type="http://schemas.openxmlformats.org/officeDocument/2006/relationships/customXml" Target="../ink/ink2237.xml"/><Relationship Id="rId247" Type="http://schemas.openxmlformats.org/officeDocument/2006/relationships/customXml" Target="../ink/ink2258.xml"/><Relationship Id="rId107" Type="http://schemas.openxmlformats.org/officeDocument/2006/relationships/image" Target="../media/image53.png"/><Relationship Id="rId289" Type="http://schemas.openxmlformats.org/officeDocument/2006/relationships/customXml" Target="../ink/ink2279.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2197.xml"/><Relationship Id="rId314" Type="http://schemas.openxmlformats.org/officeDocument/2006/relationships/image" Target="../media/image363.png"/><Relationship Id="rId95" Type="http://schemas.openxmlformats.org/officeDocument/2006/relationships/image" Target="../media/image211.png"/><Relationship Id="rId160" Type="http://schemas.openxmlformats.org/officeDocument/2006/relationships/customXml" Target="../ink/ink2208.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2117.xml"/><Relationship Id="rId64" Type="http://schemas.openxmlformats.org/officeDocument/2006/relationships/customXml" Target="../ink/ink2138.xml"/><Relationship Id="rId118" Type="http://schemas.openxmlformats.org/officeDocument/2006/relationships/customXml" Target="../ink/ink2166.xml"/><Relationship Id="rId325" Type="http://schemas.openxmlformats.org/officeDocument/2006/relationships/customXml" Target="../ink/ink2297.xml"/><Relationship Id="rId171" Type="http://schemas.openxmlformats.org/officeDocument/2006/relationships/customXml" Target="../ink/ink2219.xml"/><Relationship Id="rId227" Type="http://schemas.openxmlformats.org/officeDocument/2006/relationships/customXml" Target="../ink/ink2248.xml"/><Relationship Id="rId269" Type="http://schemas.openxmlformats.org/officeDocument/2006/relationships/customXml" Target="../ink/ink2269.xml"/><Relationship Id="rId33" Type="http://schemas.openxmlformats.org/officeDocument/2006/relationships/image" Target="../media/image193.png"/><Relationship Id="rId129" Type="http://schemas.openxmlformats.org/officeDocument/2006/relationships/customXml" Target="../ink/ink2177.xml"/><Relationship Id="rId280" Type="http://schemas.openxmlformats.org/officeDocument/2006/relationships/image" Target="../media/image290.png"/><Relationship Id="rId336" Type="http://schemas.openxmlformats.org/officeDocument/2006/relationships/image" Target="../media/image396.png"/><Relationship Id="rId75" Type="http://schemas.openxmlformats.org/officeDocument/2006/relationships/image" Target="../media/image37.png"/><Relationship Id="rId140" Type="http://schemas.openxmlformats.org/officeDocument/2006/relationships/customXml" Target="../ink/ink2188.xml"/><Relationship Id="rId182" Type="http://schemas.openxmlformats.org/officeDocument/2006/relationships/image" Target="../media/image226.png"/><Relationship Id="rId6" Type="http://schemas.openxmlformats.org/officeDocument/2006/relationships/customXml" Target="../ink/ink2109.xml"/><Relationship Id="rId238" Type="http://schemas.openxmlformats.org/officeDocument/2006/relationships/image" Target="../media/image248.png"/><Relationship Id="rId291" Type="http://schemas.openxmlformats.org/officeDocument/2006/relationships/customXml" Target="../ink/ink2280.xml"/><Relationship Id="rId305" Type="http://schemas.openxmlformats.org/officeDocument/2006/relationships/customXml" Target="../ink/ink2287.xml"/><Relationship Id="rId44" Type="http://schemas.openxmlformats.org/officeDocument/2006/relationships/customXml" Target="../ink/ink2128.xml"/><Relationship Id="rId86" Type="http://schemas.openxmlformats.org/officeDocument/2006/relationships/customXml" Target="../ink/ink2149.xml"/><Relationship Id="rId151" Type="http://schemas.openxmlformats.org/officeDocument/2006/relationships/customXml" Target="../ink/ink2199.xml"/><Relationship Id="rId193" Type="http://schemas.openxmlformats.org/officeDocument/2006/relationships/customXml" Target="../ink/ink2231.xml"/><Relationship Id="rId207" Type="http://schemas.openxmlformats.org/officeDocument/2006/relationships/customXml" Target="../ink/ink2238.xml"/><Relationship Id="rId249" Type="http://schemas.openxmlformats.org/officeDocument/2006/relationships/customXml" Target="../ink/ink2259.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316" Type="http://schemas.openxmlformats.org/officeDocument/2006/relationships/image" Target="../media/image364.png"/><Relationship Id="rId55" Type="http://schemas.openxmlformats.org/officeDocument/2006/relationships/image" Target="../media/image27.png"/><Relationship Id="rId97" Type="http://schemas.openxmlformats.org/officeDocument/2006/relationships/image" Target="../media/image212.png"/><Relationship Id="rId120" Type="http://schemas.openxmlformats.org/officeDocument/2006/relationships/customXml" Target="../ink/ink2168.xml"/><Relationship Id="rId162" Type="http://schemas.openxmlformats.org/officeDocument/2006/relationships/customXml" Target="../ink/ink2210.xml"/><Relationship Id="rId218" Type="http://schemas.openxmlformats.org/officeDocument/2006/relationships/image" Target="../media/image240.png"/><Relationship Id="rId271" Type="http://schemas.openxmlformats.org/officeDocument/2006/relationships/customXml" Target="../ink/ink2270.xml"/><Relationship Id="rId24" Type="http://schemas.openxmlformats.org/officeDocument/2006/relationships/customXml" Target="../ink/ink2118.xml"/><Relationship Id="rId66" Type="http://schemas.openxmlformats.org/officeDocument/2006/relationships/customXml" Target="../ink/ink2139.xml"/><Relationship Id="rId131" Type="http://schemas.openxmlformats.org/officeDocument/2006/relationships/customXml" Target="../ink/ink2179.xml"/><Relationship Id="rId327" Type="http://schemas.openxmlformats.org/officeDocument/2006/relationships/customXml" Target="../ink/ink2298.xml"/><Relationship Id="rId173" Type="http://schemas.openxmlformats.org/officeDocument/2006/relationships/customXml" Target="../ink/ink2221.xml"/><Relationship Id="rId229" Type="http://schemas.openxmlformats.org/officeDocument/2006/relationships/customXml" Target="../ink/ink22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customXml" Target="../ink/ink2307.xml"/><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customXml" Target="../ink/ink2308.xml"/></Relationships>
</file>

<file path=ppt/slides/_rels/slide21.xml.rels><?xml version="1.0" encoding="UTF-8" standalone="yes"?>
<Relationships xmlns="http://schemas.openxmlformats.org/package/2006/relationships"><Relationship Id="rId8" Type="http://schemas.openxmlformats.org/officeDocument/2006/relationships/customXml" Target="../ink/ink2312.xml"/><Relationship Id="rId13" Type="http://schemas.openxmlformats.org/officeDocument/2006/relationships/image" Target="../media/image408.png"/><Relationship Id="rId18" Type="http://schemas.openxmlformats.org/officeDocument/2006/relationships/customXml" Target="../ink/ink2317.xml"/><Relationship Id="rId26" Type="http://schemas.openxmlformats.org/officeDocument/2006/relationships/customXml" Target="../ink/ink2321.xml"/><Relationship Id="rId3" Type="http://schemas.openxmlformats.org/officeDocument/2006/relationships/image" Target="../media/image403.png"/><Relationship Id="rId21" Type="http://schemas.openxmlformats.org/officeDocument/2006/relationships/image" Target="../media/image412.png"/><Relationship Id="rId7" Type="http://schemas.openxmlformats.org/officeDocument/2006/relationships/image" Target="../media/image405.png"/><Relationship Id="rId12" Type="http://schemas.openxmlformats.org/officeDocument/2006/relationships/customXml" Target="../ink/ink2314.xml"/><Relationship Id="rId17" Type="http://schemas.openxmlformats.org/officeDocument/2006/relationships/image" Target="../media/image410.png"/><Relationship Id="rId25" Type="http://schemas.openxmlformats.org/officeDocument/2006/relationships/image" Target="../media/image414.png"/><Relationship Id="rId2" Type="http://schemas.openxmlformats.org/officeDocument/2006/relationships/customXml" Target="../ink/ink2309.xml"/><Relationship Id="rId16" Type="http://schemas.openxmlformats.org/officeDocument/2006/relationships/customXml" Target="../ink/ink2316.xml"/><Relationship Id="rId20" Type="http://schemas.openxmlformats.org/officeDocument/2006/relationships/customXml" Target="../ink/ink2318.xml"/><Relationship Id="rId29"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customXml" Target="../ink/ink2311.xml"/><Relationship Id="rId11" Type="http://schemas.openxmlformats.org/officeDocument/2006/relationships/image" Target="../media/image407.png"/><Relationship Id="rId24" Type="http://schemas.openxmlformats.org/officeDocument/2006/relationships/customXml" Target="../ink/ink2320.xml"/><Relationship Id="rId5" Type="http://schemas.openxmlformats.org/officeDocument/2006/relationships/image" Target="../media/image404.png"/><Relationship Id="rId15" Type="http://schemas.openxmlformats.org/officeDocument/2006/relationships/image" Target="../media/image409.png"/><Relationship Id="rId23" Type="http://schemas.openxmlformats.org/officeDocument/2006/relationships/image" Target="../media/image413.png"/><Relationship Id="rId28" Type="http://schemas.openxmlformats.org/officeDocument/2006/relationships/customXml" Target="../ink/ink2322.xml"/><Relationship Id="rId10" Type="http://schemas.openxmlformats.org/officeDocument/2006/relationships/customXml" Target="../ink/ink2313.xml"/><Relationship Id="rId19" Type="http://schemas.openxmlformats.org/officeDocument/2006/relationships/image" Target="../media/image411.png"/><Relationship Id="rId4" Type="http://schemas.openxmlformats.org/officeDocument/2006/relationships/customXml" Target="../ink/ink2310.xml"/><Relationship Id="rId9" Type="http://schemas.openxmlformats.org/officeDocument/2006/relationships/image" Target="../media/image406.png"/><Relationship Id="rId14" Type="http://schemas.openxmlformats.org/officeDocument/2006/relationships/customXml" Target="../ink/ink2315.xml"/><Relationship Id="rId22" Type="http://schemas.openxmlformats.org/officeDocument/2006/relationships/customXml" Target="../ink/ink2319.xml"/><Relationship Id="rId27" Type="http://schemas.openxmlformats.org/officeDocument/2006/relationships/image" Target="../media/image415.png"/></Relationships>
</file>

<file path=ppt/slides/_rels/slide22.xml.rels><?xml version="1.0" encoding="UTF-8" standalone="yes"?>
<Relationships xmlns="http://schemas.openxmlformats.org/package/2006/relationships"><Relationship Id="rId26" Type="http://schemas.openxmlformats.org/officeDocument/2006/relationships/customXml" Target="../ink/ink2335.xml"/><Relationship Id="rId21" Type="http://schemas.openxmlformats.org/officeDocument/2006/relationships/image" Target="../media/image424.png"/><Relationship Id="rId42" Type="http://schemas.openxmlformats.org/officeDocument/2006/relationships/image" Target="../media/image429.png"/><Relationship Id="rId47" Type="http://schemas.openxmlformats.org/officeDocument/2006/relationships/customXml" Target="../ink/ink2349.xml"/><Relationship Id="rId63" Type="http://schemas.openxmlformats.org/officeDocument/2006/relationships/customXml" Target="../ink/ink2357.xml"/><Relationship Id="rId68" Type="http://schemas.openxmlformats.org/officeDocument/2006/relationships/image" Target="../media/image442.png"/><Relationship Id="rId7" Type="http://schemas.openxmlformats.org/officeDocument/2006/relationships/image" Target="../media/image418.png"/><Relationship Id="rId71" Type="http://schemas.openxmlformats.org/officeDocument/2006/relationships/customXml" Target="../ink/ink2361.xml"/><Relationship Id="rId2" Type="http://schemas.openxmlformats.org/officeDocument/2006/relationships/customXml" Target="../ink/ink2323.xml"/><Relationship Id="rId16" Type="http://schemas.openxmlformats.org/officeDocument/2006/relationships/customXml" Target="../ink/ink2330.xml"/><Relationship Id="rId29" Type="http://schemas.openxmlformats.org/officeDocument/2006/relationships/image" Target="../media/image416.png"/><Relationship Id="rId11" Type="http://schemas.openxmlformats.org/officeDocument/2006/relationships/image" Target="../media/image420.png"/><Relationship Id="rId24" Type="http://schemas.openxmlformats.org/officeDocument/2006/relationships/customXml" Target="../ink/ink2334.xml"/><Relationship Id="rId32" Type="http://schemas.openxmlformats.org/officeDocument/2006/relationships/customXml" Target="../ink/ink2339.xml"/><Relationship Id="rId37" Type="http://schemas.openxmlformats.org/officeDocument/2006/relationships/customXml" Target="../ink/ink2344.xml"/><Relationship Id="rId40" Type="http://schemas.openxmlformats.org/officeDocument/2006/relationships/image" Target="../media/image428.png"/><Relationship Id="rId45" Type="http://schemas.openxmlformats.org/officeDocument/2006/relationships/customXml" Target="../ink/ink2348.xml"/><Relationship Id="rId53" Type="http://schemas.openxmlformats.org/officeDocument/2006/relationships/customXml" Target="../ink/ink2352.xml"/><Relationship Id="rId58" Type="http://schemas.openxmlformats.org/officeDocument/2006/relationships/image" Target="../media/image437.png"/><Relationship Id="rId66" Type="http://schemas.openxmlformats.org/officeDocument/2006/relationships/image" Target="../media/image441.png"/><Relationship Id="rId5" Type="http://schemas.openxmlformats.org/officeDocument/2006/relationships/image" Target="../media/image417.png"/><Relationship Id="rId61" Type="http://schemas.openxmlformats.org/officeDocument/2006/relationships/customXml" Target="../ink/ink2356.xml"/><Relationship Id="rId19" Type="http://schemas.openxmlformats.org/officeDocument/2006/relationships/image" Target="../media/image423.png"/><Relationship Id="rId14" Type="http://schemas.openxmlformats.org/officeDocument/2006/relationships/customXml" Target="../ink/ink2329.xml"/><Relationship Id="rId22" Type="http://schemas.openxmlformats.org/officeDocument/2006/relationships/customXml" Target="../ink/ink2333.xml"/><Relationship Id="rId27" Type="http://schemas.openxmlformats.org/officeDocument/2006/relationships/image" Target="../media/image415.png"/><Relationship Id="rId30" Type="http://schemas.openxmlformats.org/officeDocument/2006/relationships/customXml" Target="../ink/ink2337.xml"/><Relationship Id="rId35" Type="http://schemas.openxmlformats.org/officeDocument/2006/relationships/customXml" Target="../ink/ink2342.xml"/><Relationship Id="rId43" Type="http://schemas.openxmlformats.org/officeDocument/2006/relationships/customXml" Target="../ink/ink2347.xml"/><Relationship Id="rId48" Type="http://schemas.openxmlformats.org/officeDocument/2006/relationships/image" Target="../media/image432.png"/><Relationship Id="rId56" Type="http://schemas.openxmlformats.org/officeDocument/2006/relationships/image" Target="../media/image436.png"/><Relationship Id="rId64" Type="http://schemas.openxmlformats.org/officeDocument/2006/relationships/image" Target="../media/image440.png"/><Relationship Id="rId69" Type="http://schemas.openxmlformats.org/officeDocument/2006/relationships/customXml" Target="../ink/ink2360.xml"/><Relationship Id="rId8" Type="http://schemas.openxmlformats.org/officeDocument/2006/relationships/customXml" Target="../ink/ink2326.xml"/><Relationship Id="rId51" Type="http://schemas.openxmlformats.org/officeDocument/2006/relationships/customXml" Target="../ink/ink2351.xml"/><Relationship Id="rId72" Type="http://schemas.openxmlformats.org/officeDocument/2006/relationships/image" Target="../media/image444.png"/><Relationship Id="rId3" Type="http://schemas.openxmlformats.org/officeDocument/2006/relationships/image" Target="../media/image403.png"/><Relationship Id="rId12" Type="http://schemas.openxmlformats.org/officeDocument/2006/relationships/customXml" Target="../ink/ink2328.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customXml" Target="../ink/ink2340.xml"/><Relationship Id="rId38" Type="http://schemas.openxmlformats.org/officeDocument/2006/relationships/image" Target="../media/image427.png"/><Relationship Id="rId46" Type="http://schemas.openxmlformats.org/officeDocument/2006/relationships/image" Target="../media/image431.png"/><Relationship Id="rId59" Type="http://schemas.openxmlformats.org/officeDocument/2006/relationships/customXml" Target="../ink/ink2355.xml"/><Relationship Id="rId67" Type="http://schemas.openxmlformats.org/officeDocument/2006/relationships/customXml" Target="../ink/ink2359.xml"/><Relationship Id="rId20" Type="http://schemas.openxmlformats.org/officeDocument/2006/relationships/customXml" Target="../ink/ink2332.xml"/><Relationship Id="rId41" Type="http://schemas.openxmlformats.org/officeDocument/2006/relationships/customXml" Target="../ink/ink2346.xml"/><Relationship Id="rId54" Type="http://schemas.openxmlformats.org/officeDocument/2006/relationships/image" Target="../media/image435.png"/><Relationship Id="rId62" Type="http://schemas.openxmlformats.org/officeDocument/2006/relationships/image" Target="../media/image439.png"/><Relationship Id="rId70"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customXml" Target="../ink/ink2325.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336.xml"/><Relationship Id="rId36" Type="http://schemas.openxmlformats.org/officeDocument/2006/relationships/customXml" Target="../ink/ink2343.xml"/><Relationship Id="rId49" Type="http://schemas.openxmlformats.org/officeDocument/2006/relationships/customXml" Target="../ink/ink2350.xml"/><Relationship Id="rId57" Type="http://schemas.openxmlformats.org/officeDocument/2006/relationships/customXml" Target="../ink/ink2354.xml"/><Relationship Id="rId10" Type="http://schemas.openxmlformats.org/officeDocument/2006/relationships/customXml" Target="../ink/ink2327.xml"/><Relationship Id="rId31" Type="http://schemas.openxmlformats.org/officeDocument/2006/relationships/customXml" Target="../ink/ink2338.xml"/><Relationship Id="rId44" Type="http://schemas.openxmlformats.org/officeDocument/2006/relationships/image" Target="../media/image430.png"/><Relationship Id="rId52" Type="http://schemas.openxmlformats.org/officeDocument/2006/relationships/image" Target="../media/image434.png"/><Relationship Id="rId60" Type="http://schemas.openxmlformats.org/officeDocument/2006/relationships/image" Target="../media/image438.png"/><Relationship Id="rId65" Type="http://schemas.openxmlformats.org/officeDocument/2006/relationships/customXml" Target="../ink/ink2358.xml"/><Relationship Id="rId4" Type="http://schemas.openxmlformats.org/officeDocument/2006/relationships/customXml" Target="../ink/ink2324.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331.xml"/><Relationship Id="rId39" Type="http://schemas.openxmlformats.org/officeDocument/2006/relationships/customXml" Target="../ink/ink2345.xml"/><Relationship Id="rId34" Type="http://schemas.openxmlformats.org/officeDocument/2006/relationships/customXml" Target="../ink/ink2341.xml"/><Relationship Id="rId50" Type="http://schemas.openxmlformats.org/officeDocument/2006/relationships/image" Target="../media/image433.png"/><Relationship Id="rId55" Type="http://schemas.openxmlformats.org/officeDocument/2006/relationships/customXml" Target="../ink/ink23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customXml" Target="../ink/ink2374.xml"/><Relationship Id="rId21" Type="http://schemas.openxmlformats.org/officeDocument/2006/relationships/image" Target="../media/image424.png"/><Relationship Id="rId42" Type="http://schemas.openxmlformats.org/officeDocument/2006/relationships/image" Target="../media/image447.png"/><Relationship Id="rId47" Type="http://schemas.openxmlformats.org/officeDocument/2006/relationships/customXml" Target="../ink/ink2388.xml"/><Relationship Id="rId63" Type="http://schemas.openxmlformats.org/officeDocument/2006/relationships/customXml" Target="../ink/ink2396.xml"/><Relationship Id="rId68" Type="http://schemas.openxmlformats.org/officeDocument/2006/relationships/image" Target="../media/image460.png"/><Relationship Id="rId2" Type="http://schemas.openxmlformats.org/officeDocument/2006/relationships/customXml" Target="../ink/ink2362.xml"/><Relationship Id="rId16" Type="http://schemas.openxmlformats.org/officeDocument/2006/relationships/customXml" Target="../ink/ink2369.xml"/><Relationship Id="rId29" Type="http://schemas.openxmlformats.org/officeDocument/2006/relationships/image" Target="../media/image416.png"/><Relationship Id="rId11" Type="http://schemas.openxmlformats.org/officeDocument/2006/relationships/image" Target="../media/image420.png"/><Relationship Id="rId24" Type="http://schemas.openxmlformats.org/officeDocument/2006/relationships/customXml" Target="../ink/ink2373.xml"/><Relationship Id="rId32" Type="http://schemas.openxmlformats.org/officeDocument/2006/relationships/customXml" Target="../ink/ink2378.xml"/><Relationship Id="rId37" Type="http://schemas.openxmlformats.org/officeDocument/2006/relationships/customXml" Target="../ink/ink2383.xml"/><Relationship Id="rId40" Type="http://schemas.openxmlformats.org/officeDocument/2006/relationships/image" Target="../media/image446.png"/><Relationship Id="rId45" Type="http://schemas.openxmlformats.org/officeDocument/2006/relationships/customXml" Target="../ink/ink2387.xml"/><Relationship Id="rId53" Type="http://schemas.openxmlformats.org/officeDocument/2006/relationships/customXml" Target="../ink/ink2391.xml"/><Relationship Id="rId58" Type="http://schemas.openxmlformats.org/officeDocument/2006/relationships/image" Target="../media/image455.png"/><Relationship Id="rId66" Type="http://schemas.openxmlformats.org/officeDocument/2006/relationships/image" Target="../media/image459.png"/><Relationship Id="rId74" Type="http://schemas.openxmlformats.org/officeDocument/2006/relationships/image" Target="../media/image462.png"/><Relationship Id="rId5" Type="http://schemas.openxmlformats.org/officeDocument/2006/relationships/image" Target="../media/image417.png"/><Relationship Id="rId61" Type="http://schemas.openxmlformats.org/officeDocument/2006/relationships/customXml" Target="../ink/ink2395.xml"/><Relationship Id="rId19" Type="http://schemas.openxmlformats.org/officeDocument/2006/relationships/image" Target="../media/image423.png"/><Relationship Id="rId14" Type="http://schemas.openxmlformats.org/officeDocument/2006/relationships/customXml" Target="../ink/ink2368.xml"/><Relationship Id="rId22" Type="http://schemas.openxmlformats.org/officeDocument/2006/relationships/customXml" Target="../ink/ink2372.xml"/><Relationship Id="rId27" Type="http://schemas.openxmlformats.org/officeDocument/2006/relationships/image" Target="../media/image415.png"/><Relationship Id="rId30" Type="http://schemas.openxmlformats.org/officeDocument/2006/relationships/customXml" Target="../ink/ink2376.xml"/><Relationship Id="rId35" Type="http://schemas.openxmlformats.org/officeDocument/2006/relationships/customXml" Target="../ink/ink2381.xml"/><Relationship Id="rId43" Type="http://schemas.openxmlformats.org/officeDocument/2006/relationships/customXml" Target="../ink/ink2386.xml"/><Relationship Id="rId48" Type="http://schemas.openxmlformats.org/officeDocument/2006/relationships/image" Target="../media/image450.png"/><Relationship Id="rId56" Type="http://schemas.openxmlformats.org/officeDocument/2006/relationships/image" Target="../media/image454.png"/><Relationship Id="rId64" Type="http://schemas.openxmlformats.org/officeDocument/2006/relationships/image" Target="../media/image458.png"/><Relationship Id="rId69" Type="http://schemas.openxmlformats.org/officeDocument/2006/relationships/customXml" Target="../ink/ink2399.xml"/><Relationship Id="rId8" Type="http://schemas.openxmlformats.org/officeDocument/2006/relationships/customXml" Target="../ink/ink2365.xml"/><Relationship Id="rId51" Type="http://schemas.openxmlformats.org/officeDocument/2006/relationships/customXml" Target="../ink/ink2390.xml"/><Relationship Id="rId72" Type="http://schemas.openxmlformats.org/officeDocument/2006/relationships/image" Target="../media/image461.png"/><Relationship Id="rId3" Type="http://schemas.openxmlformats.org/officeDocument/2006/relationships/image" Target="../media/image403.png"/><Relationship Id="rId12" Type="http://schemas.openxmlformats.org/officeDocument/2006/relationships/customXml" Target="../ink/ink2367.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customXml" Target="../ink/ink2379.xml"/><Relationship Id="rId38" Type="http://schemas.openxmlformats.org/officeDocument/2006/relationships/image" Target="../media/image445.png"/><Relationship Id="rId46" Type="http://schemas.openxmlformats.org/officeDocument/2006/relationships/image" Target="../media/image449.png"/><Relationship Id="rId59" Type="http://schemas.openxmlformats.org/officeDocument/2006/relationships/customXml" Target="../ink/ink2394.xml"/><Relationship Id="rId67" Type="http://schemas.openxmlformats.org/officeDocument/2006/relationships/customXml" Target="../ink/ink2398.xml"/><Relationship Id="rId20" Type="http://schemas.openxmlformats.org/officeDocument/2006/relationships/customXml" Target="../ink/ink2371.xml"/><Relationship Id="rId41" Type="http://schemas.openxmlformats.org/officeDocument/2006/relationships/customXml" Target="../ink/ink2385.xml"/><Relationship Id="rId54" Type="http://schemas.openxmlformats.org/officeDocument/2006/relationships/image" Target="../media/image453.png"/><Relationship Id="rId62" Type="http://schemas.openxmlformats.org/officeDocument/2006/relationships/image" Target="../media/image457.png"/><Relationship Id="rId70" Type="http://schemas.openxmlformats.org/officeDocument/2006/relationships/image" Target="../media/image443.png"/><Relationship Id="rId75" Type="http://schemas.openxmlformats.org/officeDocument/2006/relationships/customXml" Target="../ink/ink2402.xml"/><Relationship Id="rId1" Type="http://schemas.openxmlformats.org/officeDocument/2006/relationships/slideLayout" Target="../slideLayouts/slideLayout2.xml"/><Relationship Id="rId6" Type="http://schemas.openxmlformats.org/officeDocument/2006/relationships/customXml" Target="../ink/ink2364.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375.xml"/><Relationship Id="rId36" Type="http://schemas.openxmlformats.org/officeDocument/2006/relationships/customXml" Target="../ink/ink2382.xml"/><Relationship Id="rId49" Type="http://schemas.openxmlformats.org/officeDocument/2006/relationships/customXml" Target="../ink/ink2389.xml"/><Relationship Id="rId57" Type="http://schemas.openxmlformats.org/officeDocument/2006/relationships/customXml" Target="../ink/ink2393.xml"/><Relationship Id="rId10" Type="http://schemas.openxmlformats.org/officeDocument/2006/relationships/customXml" Target="../ink/ink2366.xml"/><Relationship Id="rId31" Type="http://schemas.openxmlformats.org/officeDocument/2006/relationships/customXml" Target="../ink/ink2377.xml"/><Relationship Id="rId44" Type="http://schemas.openxmlformats.org/officeDocument/2006/relationships/image" Target="../media/image448.png"/><Relationship Id="rId52" Type="http://schemas.openxmlformats.org/officeDocument/2006/relationships/image" Target="../media/image452.png"/><Relationship Id="rId60" Type="http://schemas.openxmlformats.org/officeDocument/2006/relationships/image" Target="../media/image456.png"/><Relationship Id="rId65" Type="http://schemas.openxmlformats.org/officeDocument/2006/relationships/customXml" Target="../ink/ink2397.xml"/><Relationship Id="rId73" Type="http://schemas.openxmlformats.org/officeDocument/2006/relationships/customXml" Target="../ink/ink2401.xml"/><Relationship Id="rId4" Type="http://schemas.openxmlformats.org/officeDocument/2006/relationships/customXml" Target="../ink/ink2363.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370.xml"/><Relationship Id="rId39" Type="http://schemas.openxmlformats.org/officeDocument/2006/relationships/customXml" Target="../ink/ink2384.xml"/><Relationship Id="rId34" Type="http://schemas.openxmlformats.org/officeDocument/2006/relationships/customXml" Target="../ink/ink2380.xml"/><Relationship Id="rId50" Type="http://schemas.openxmlformats.org/officeDocument/2006/relationships/image" Target="../media/image451.png"/><Relationship Id="rId55" Type="http://schemas.openxmlformats.org/officeDocument/2006/relationships/customXml" Target="../ink/ink2392.xml"/><Relationship Id="rId76" Type="http://schemas.openxmlformats.org/officeDocument/2006/relationships/image" Target="../media/image463.png"/><Relationship Id="rId7" Type="http://schemas.openxmlformats.org/officeDocument/2006/relationships/image" Target="../media/image418.png"/><Relationship Id="rId71" Type="http://schemas.openxmlformats.org/officeDocument/2006/relationships/customXml" Target="../ink/ink2400.xml"/></Relationships>
</file>

<file path=ppt/slides/_rels/slide25.xml.rels><?xml version="1.0" encoding="UTF-8" standalone="yes"?>
<Relationships xmlns="http://schemas.openxmlformats.org/package/2006/relationships"><Relationship Id="rId26" Type="http://schemas.openxmlformats.org/officeDocument/2006/relationships/customXml" Target="../ink/ink2415.xml"/><Relationship Id="rId21" Type="http://schemas.openxmlformats.org/officeDocument/2006/relationships/image" Target="../media/image424.png"/><Relationship Id="rId42" Type="http://schemas.openxmlformats.org/officeDocument/2006/relationships/image" Target="../media/image447.png"/><Relationship Id="rId47" Type="http://schemas.openxmlformats.org/officeDocument/2006/relationships/customXml" Target="../ink/ink2429.xml"/><Relationship Id="rId63" Type="http://schemas.openxmlformats.org/officeDocument/2006/relationships/customXml" Target="../ink/ink2437.xml"/><Relationship Id="rId68" Type="http://schemas.openxmlformats.org/officeDocument/2006/relationships/image" Target="../media/image460.png"/><Relationship Id="rId16" Type="http://schemas.openxmlformats.org/officeDocument/2006/relationships/customXml" Target="../ink/ink2410.xml"/><Relationship Id="rId11" Type="http://schemas.openxmlformats.org/officeDocument/2006/relationships/image" Target="../media/image420.png"/><Relationship Id="rId24" Type="http://schemas.openxmlformats.org/officeDocument/2006/relationships/customXml" Target="../ink/ink2414.xml"/><Relationship Id="rId32" Type="http://schemas.openxmlformats.org/officeDocument/2006/relationships/customXml" Target="../ink/ink2419.xml"/><Relationship Id="rId37" Type="http://schemas.openxmlformats.org/officeDocument/2006/relationships/customXml" Target="../ink/ink2424.xml"/><Relationship Id="rId40" Type="http://schemas.openxmlformats.org/officeDocument/2006/relationships/image" Target="../media/image446.png"/><Relationship Id="rId45" Type="http://schemas.openxmlformats.org/officeDocument/2006/relationships/customXml" Target="../ink/ink2428.xml"/><Relationship Id="rId53" Type="http://schemas.openxmlformats.org/officeDocument/2006/relationships/customXml" Target="../ink/ink2432.xml"/><Relationship Id="rId58" Type="http://schemas.openxmlformats.org/officeDocument/2006/relationships/image" Target="../media/image455.png"/><Relationship Id="rId66" Type="http://schemas.openxmlformats.org/officeDocument/2006/relationships/image" Target="../media/image459.png"/><Relationship Id="rId74" Type="http://schemas.openxmlformats.org/officeDocument/2006/relationships/image" Target="../media/image464.png"/><Relationship Id="rId79" Type="http://schemas.openxmlformats.org/officeDocument/2006/relationships/customXml" Target="../ink/ink2445.xml"/><Relationship Id="rId5" Type="http://schemas.openxmlformats.org/officeDocument/2006/relationships/image" Target="../media/image417.png"/><Relationship Id="rId61" Type="http://schemas.openxmlformats.org/officeDocument/2006/relationships/customXml" Target="../ink/ink2436.xml"/><Relationship Id="rId19" Type="http://schemas.openxmlformats.org/officeDocument/2006/relationships/image" Target="../media/image423.png"/><Relationship Id="rId14" Type="http://schemas.openxmlformats.org/officeDocument/2006/relationships/customXml" Target="../ink/ink2409.xml"/><Relationship Id="rId22" Type="http://schemas.openxmlformats.org/officeDocument/2006/relationships/customXml" Target="../ink/ink2413.xml"/><Relationship Id="rId27" Type="http://schemas.openxmlformats.org/officeDocument/2006/relationships/image" Target="../media/image415.png"/><Relationship Id="rId30" Type="http://schemas.openxmlformats.org/officeDocument/2006/relationships/customXml" Target="../ink/ink2417.xml"/><Relationship Id="rId35" Type="http://schemas.openxmlformats.org/officeDocument/2006/relationships/customXml" Target="../ink/ink2422.xml"/><Relationship Id="rId43" Type="http://schemas.openxmlformats.org/officeDocument/2006/relationships/customXml" Target="../ink/ink2427.xml"/><Relationship Id="rId48" Type="http://schemas.openxmlformats.org/officeDocument/2006/relationships/image" Target="../media/image450.png"/><Relationship Id="rId56" Type="http://schemas.openxmlformats.org/officeDocument/2006/relationships/image" Target="../media/image454.png"/><Relationship Id="rId64" Type="http://schemas.openxmlformats.org/officeDocument/2006/relationships/image" Target="../media/image458.png"/><Relationship Id="rId69" Type="http://schemas.openxmlformats.org/officeDocument/2006/relationships/customXml" Target="../ink/ink2440.xml"/><Relationship Id="rId77" Type="http://schemas.openxmlformats.org/officeDocument/2006/relationships/customXml" Target="../ink/ink2444.xml"/><Relationship Id="rId8" Type="http://schemas.openxmlformats.org/officeDocument/2006/relationships/customXml" Target="../ink/ink2406.xml"/><Relationship Id="rId51" Type="http://schemas.openxmlformats.org/officeDocument/2006/relationships/customXml" Target="../ink/ink2431.xml"/><Relationship Id="rId72" Type="http://schemas.openxmlformats.org/officeDocument/2006/relationships/image" Target="../media/image461.png"/><Relationship Id="rId80" Type="http://schemas.openxmlformats.org/officeDocument/2006/relationships/image" Target="../media/image467.png"/><Relationship Id="rId3" Type="http://schemas.openxmlformats.org/officeDocument/2006/relationships/image" Target="../media/image403.png"/><Relationship Id="rId12" Type="http://schemas.openxmlformats.org/officeDocument/2006/relationships/customXml" Target="../ink/ink2408.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customXml" Target="../ink/ink2420.xml"/><Relationship Id="rId38" Type="http://schemas.openxmlformats.org/officeDocument/2006/relationships/image" Target="../media/image445.png"/><Relationship Id="rId46" Type="http://schemas.openxmlformats.org/officeDocument/2006/relationships/image" Target="../media/image449.png"/><Relationship Id="rId59" Type="http://schemas.openxmlformats.org/officeDocument/2006/relationships/customXml" Target="../ink/ink2435.xml"/><Relationship Id="rId67" Type="http://schemas.openxmlformats.org/officeDocument/2006/relationships/customXml" Target="../ink/ink2439.xml"/><Relationship Id="rId20" Type="http://schemas.openxmlformats.org/officeDocument/2006/relationships/customXml" Target="../ink/ink2412.xml"/><Relationship Id="rId41" Type="http://schemas.openxmlformats.org/officeDocument/2006/relationships/customXml" Target="../ink/ink2426.xml"/><Relationship Id="rId54" Type="http://schemas.openxmlformats.org/officeDocument/2006/relationships/image" Target="../media/image453.png"/><Relationship Id="rId62" Type="http://schemas.openxmlformats.org/officeDocument/2006/relationships/image" Target="../media/image457.png"/><Relationship Id="rId70" Type="http://schemas.openxmlformats.org/officeDocument/2006/relationships/image" Target="../media/image443.png"/><Relationship Id="rId75" Type="http://schemas.openxmlformats.org/officeDocument/2006/relationships/customXml" Target="../ink/ink2443.xml"/><Relationship Id="rId1" Type="http://schemas.openxmlformats.org/officeDocument/2006/relationships/slideLayout" Target="../slideLayouts/slideLayout2.xml"/><Relationship Id="rId6" Type="http://schemas.openxmlformats.org/officeDocument/2006/relationships/customXml" Target="../ink/ink2405.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416.xml"/><Relationship Id="rId36" Type="http://schemas.openxmlformats.org/officeDocument/2006/relationships/customXml" Target="../ink/ink2423.xml"/><Relationship Id="rId49" Type="http://schemas.openxmlformats.org/officeDocument/2006/relationships/customXml" Target="../ink/ink2430.xml"/><Relationship Id="rId57" Type="http://schemas.openxmlformats.org/officeDocument/2006/relationships/customXml" Target="../ink/ink2434.xml"/><Relationship Id="rId10" Type="http://schemas.openxmlformats.org/officeDocument/2006/relationships/customXml" Target="../ink/ink2407.xml"/><Relationship Id="rId31" Type="http://schemas.openxmlformats.org/officeDocument/2006/relationships/customXml" Target="../ink/ink2418.xml"/><Relationship Id="rId44" Type="http://schemas.openxmlformats.org/officeDocument/2006/relationships/image" Target="../media/image448.png"/><Relationship Id="rId52" Type="http://schemas.openxmlformats.org/officeDocument/2006/relationships/image" Target="../media/image452.png"/><Relationship Id="rId60" Type="http://schemas.openxmlformats.org/officeDocument/2006/relationships/image" Target="../media/image456.png"/><Relationship Id="rId65" Type="http://schemas.openxmlformats.org/officeDocument/2006/relationships/customXml" Target="../ink/ink2438.xml"/><Relationship Id="rId73" Type="http://schemas.openxmlformats.org/officeDocument/2006/relationships/customXml" Target="../ink/ink2442.xml"/><Relationship Id="rId78" Type="http://schemas.openxmlformats.org/officeDocument/2006/relationships/image" Target="../media/image466.png"/><Relationship Id="rId4" Type="http://schemas.openxmlformats.org/officeDocument/2006/relationships/customXml" Target="../ink/ink2404.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411.xml"/><Relationship Id="rId39" Type="http://schemas.openxmlformats.org/officeDocument/2006/relationships/customXml" Target="../ink/ink2425.xml"/><Relationship Id="rId34" Type="http://schemas.openxmlformats.org/officeDocument/2006/relationships/customXml" Target="../ink/ink2421.xml"/><Relationship Id="rId50" Type="http://schemas.openxmlformats.org/officeDocument/2006/relationships/image" Target="../media/image451.png"/><Relationship Id="rId55" Type="http://schemas.openxmlformats.org/officeDocument/2006/relationships/customXml" Target="../ink/ink2433.xml"/><Relationship Id="rId76" Type="http://schemas.openxmlformats.org/officeDocument/2006/relationships/image" Target="../media/image465.png"/><Relationship Id="rId7" Type="http://schemas.openxmlformats.org/officeDocument/2006/relationships/image" Target="../media/image418.png"/><Relationship Id="rId71" Type="http://schemas.openxmlformats.org/officeDocument/2006/relationships/customXml" Target="../ink/ink2441.xml"/><Relationship Id="rId2" Type="http://schemas.openxmlformats.org/officeDocument/2006/relationships/customXml" Target="../ink/ink2403.xml"/><Relationship Id="rId29" Type="http://schemas.openxmlformats.org/officeDocument/2006/relationships/image" Target="../media/image416.png"/></Relationships>
</file>

<file path=ppt/slides/_rels/slide26.xml.rels><?xml version="1.0" encoding="UTF-8" standalone="yes"?>
<Relationships xmlns="http://schemas.openxmlformats.org/package/2006/relationships"><Relationship Id="rId26" Type="http://schemas.openxmlformats.org/officeDocument/2006/relationships/customXml" Target="../ink/ink2458.xml"/><Relationship Id="rId21" Type="http://schemas.openxmlformats.org/officeDocument/2006/relationships/image" Target="../media/image424.png"/><Relationship Id="rId42" Type="http://schemas.openxmlformats.org/officeDocument/2006/relationships/image" Target="../media/image447.png"/><Relationship Id="rId47" Type="http://schemas.openxmlformats.org/officeDocument/2006/relationships/customXml" Target="../ink/ink2472.xml"/><Relationship Id="rId63" Type="http://schemas.openxmlformats.org/officeDocument/2006/relationships/customXml" Target="../ink/ink2480.xml"/><Relationship Id="rId68" Type="http://schemas.openxmlformats.org/officeDocument/2006/relationships/image" Target="../media/image460.png"/><Relationship Id="rId2" Type="http://schemas.openxmlformats.org/officeDocument/2006/relationships/customXml" Target="../ink/ink2446.xml"/><Relationship Id="rId16" Type="http://schemas.openxmlformats.org/officeDocument/2006/relationships/customXml" Target="../ink/ink2453.xml"/><Relationship Id="rId29" Type="http://schemas.openxmlformats.org/officeDocument/2006/relationships/image" Target="../media/image416.png"/><Relationship Id="rId11" Type="http://schemas.openxmlformats.org/officeDocument/2006/relationships/image" Target="../media/image420.png"/><Relationship Id="rId24" Type="http://schemas.openxmlformats.org/officeDocument/2006/relationships/customXml" Target="../ink/ink2457.xml"/><Relationship Id="rId32" Type="http://schemas.openxmlformats.org/officeDocument/2006/relationships/customXml" Target="../ink/ink2462.xml"/><Relationship Id="rId37" Type="http://schemas.openxmlformats.org/officeDocument/2006/relationships/customXml" Target="../ink/ink2467.xml"/><Relationship Id="rId40" Type="http://schemas.openxmlformats.org/officeDocument/2006/relationships/image" Target="../media/image446.png"/><Relationship Id="rId45" Type="http://schemas.openxmlformats.org/officeDocument/2006/relationships/customXml" Target="../ink/ink2471.xml"/><Relationship Id="rId53" Type="http://schemas.openxmlformats.org/officeDocument/2006/relationships/customXml" Target="../ink/ink2475.xml"/><Relationship Id="rId58" Type="http://schemas.openxmlformats.org/officeDocument/2006/relationships/image" Target="../media/image455.png"/><Relationship Id="rId66" Type="http://schemas.openxmlformats.org/officeDocument/2006/relationships/image" Target="../media/image459.png"/><Relationship Id="rId74" Type="http://schemas.openxmlformats.org/officeDocument/2006/relationships/image" Target="../media/image464.png"/><Relationship Id="rId5" Type="http://schemas.openxmlformats.org/officeDocument/2006/relationships/image" Target="../media/image417.png"/><Relationship Id="rId61" Type="http://schemas.openxmlformats.org/officeDocument/2006/relationships/customXml" Target="../ink/ink2479.xml"/><Relationship Id="rId19" Type="http://schemas.openxmlformats.org/officeDocument/2006/relationships/image" Target="../media/image423.png"/><Relationship Id="rId14" Type="http://schemas.openxmlformats.org/officeDocument/2006/relationships/customXml" Target="../ink/ink2452.xml"/><Relationship Id="rId22" Type="http://schemas.openxmlformats.org/officeDocument/2006/relationships/customXml" Target="../ink/ink2456.xml"/><Relationship Id="rId27" Type="http://schemas.openxmlformats.org/officeDocument/2006/relationships/image" Target="../media/image415.png"/><Relationship Id="rId30" Type="http://schemas.openxmlformats.org/officeDocument/2006/relationships/customXml" Target="../ink/ink2460.xml"/><Relationship Id="rId35" Type="http://schemas.openxmlformats.org/officeDocument/2006/relationships/customXml" Target="../ink/ink2465.xml"/><Relationship Id="rId43" Type="http://schemas.openxmlformats.org/officeDocument/2006/relationships/customXml" Target="../ink/ink2470.xml"/><Relationship Id="rId48" Type="http://schemas.openxmlformats.org/officeDocument/2006/relationships/image" Target="../media/image450.png"/><Relationship Id="rId56" Type="http://schemas.openxmlformats.org/officeDocument/2006/relationships/image" Target="../media/image454.png"/><Relationship Id="rId64" Type="http://schemas.openxmlformats.org/officeDocument/2006/relationships/image" Target="../media/image458.png"/><Relationship Id="rId69" Type="http://schemas.openxmlformats.org/officeDocument/2006/relationships/customXml" Target="../ink/ink2483.xml"/><Relationship Id="rId8" Type="http://schemas.openxmlformats.org/officeDocument/2006/relationships/customXml" Target="../ink/ink2449.xml"/><Relationship Id="rId51" Type="http://schemas.openxmlformats.org/officeDocument/2006/relationships/customXml" Target="../ink/ink2474.xml"/><Relationship Id="rId72" Type="http://schemas.openxmlformats.org/officeDocument/2006/relationships/image" Target="../media/image461.png"/><Relationship Id="rId3" Type="http://schemas.openxmlformats.org/officeDocument/2006/relationships/image" Target="../media/image403.png"/><Relationship Id="rId12" Type="http://schemas.openxmlformats.org/officeDocument/2006/relationships/customXml" Target="../ink/ink2451.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customXml" Target="../ink/ink2463.xml"/><Relationship Id="rId38" Type="http://schemas.openxmlformats.org/officeDocument/2006/relationships/image" Target="../media/image445.png"/><Relationship Id="rId46" Type="http://schemas.openxmlformats.org/officeDocument/2006/relationships/image" Target="../media/image449.png"/><Relationship Id="rId59" Type="http://schemas.openxmlformats.org/officeDocument/2006/relationships/customXml" Target="../ink/ink2478.xml"/><Relationship Id="rId67" Type="http://schemas.openxmlformats.org/officeDocument/2006/relationships/customXml" Target="../ink/ink2482.xml"/><Relationship Id="rId20" Type="http://schemas.openxmlformats.org/officeDocument/2006/relationships/customXml" Target="../ink/ink2455.xml"/><Relationship Id="rId41" Type="http://schemas.openxmlformats.org/officeDocument/2006/relationships/customXml" Target="../ink/ink2469.xml"/><Relationship Id="rId54" Type="http://schemas.openxmlformats.org/officeDocument/2006/relationships/image" Target="../media/image453.png"/><Relationship Id="rId62" Type="http://schemas.openxmlformats.org/officeDocument/2006/relationships/image" Target="../media/image457.png"/><Relationship Id="rId70" Type="http://schemas.openxmlformats.org/officeDocument/2006/relationships/image" Target="../media/image443.png"/><Relationship Id="rId75" Type="http://schemas.openxmlformats.org/officeDocument/2006/relationships/customXml" Target="../ink/ink2486.xml"/><Relationship Id="rId1" Type="http://schemas.openxmlformats.org/officeDocument/2006/relationships/slideLayout" Target="../slideLayouts/slideLayout2.xml"/><Relationship Id="rId6" Type="http://schemas.openxmlformats.org/officeDocument/2006/relationships/customXml" Target="../ink/ink2448.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459.xml"/><Relationship Id="rId36" Type="http://schemas.openxmlformats.org/officeDocument/2006/relationships/customXml" Target="../ink/ink2466.xml"/><Relationship Id="rId49" Type="http://schemas.openxmlformats.org/officeDocument/2006/relationships/customXml" Target="../ink/ink2473.xml"/><Relationship Id="rId57" Type="http://schemas.openxmlformats.org/officeDocument/2006/relationships/customXml" Target="../ink/ink2477.xml"/><Relationship Id="rId10" Type="http://schemas.openxmlformats.org/officeDocument/2006/relationships/customXml" Target="../ink/ink2450.xml"/><Relationship Id="rId31" Type="http://schemas.openxmlformats.org/officeDocument/2006/relationships/customXml" Target="../ink/ink2461.xml"/><Relationship Id="rId44" Type="http://schemas.openxmlformats.org/officeDocument/2006/relationships/image" Target="../media/image448.png"/><Relationship Id="rId52" Type="http://schemas.openxmlformats.org/officeDocument/2006/relationships/image" Target="../media/image452.png"/><Relationship Id="rId60" Type="http://schemas.openxmlformats.org/officeDocument/2006/relationships/image" Target="../media/image456.png"/><Relationship Id="rId65" Type="http://schemas.openxmlformats.org/officeDocument/2006/relationships/customXml" Target="../ink/ink2481.xml"/><Relationship Id="rId73" Type="http://schemas.openxmlformats.org/officeDocument/2006/relationships/customXml" Target="../ink/ink2485.xml"/><Relationship Id="rId4" Type="http://schemas.openxmlformats.org/officeDocument/2006/relationships/customXml" Target="../ink/ink2447.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454.xml"/><Relationship Id="rId39" Type="http://schemas.openxmlformats.org/officeDocument/2006/relationships/customXml" Target="../ink/ink2468.xml"/><Relationship Id="rId34" Type="http://schemas.openxmlformats.org/officeDocument/2006/relationships/customXml" Target="../ink/ink2464.xml"/><Relationship Id="rId50" Type="http://schemas.openxmlformats.org/officeDocument/2006/relationships/image" Target="../media/image451.png"/><Relationship Id="rId55" Type="http://schemas.openxmlformats.org/officeDocument/2006/relationships/customXml" Target="../ink/ink2476.xml"/><Relationship Id="rId76" Type="http://schemas.openxmlformats.org/officeDocument/2006/relationships/image" Target="../media/image465.png"/><Relationship Id="rId7" Type="http://schemas.openxmlformats.org/officeDocument/2006/relationships/image" Target="../media/image418.png"/><Relationship Id="rId71" Type="http://schemas.openxmlformats.org/officeDocument/2006/relationships/customXml" Target="../ink/ink248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customXml" Target="../ink/ink2499.xml"/><Relationship Id="rId21" Type="http://schemas.openxmlformats.org/officeDocument/2006/relationships/image" Target="../media/image424.png"/><Relationship Id="rId42" Type="http://schemas.openxmlformats.org/officeDocument/2006/relationships/image" Target="../media/image447.png"/><Relationship Id="rId47" Type="http://schemas.openxmlformats.org/officeDocument/2006/relationships/customXml" Target="../ink/ink2513.xml"/><Relationship Id="rId63" Type="http://schemas.openxmlformats.org/officeDocument/2006/relationships/customXml" Target="../ink/ink2521.xml"/><Relationship Id="rId68" Type="http://schemas.openxmlformats.org/officeDocument/2006/relationships/image" Target="../media/image460.png"/><Relationship Id="rId84" Type="http://schemas.openxmlformats.org/officeDocument/2006/relationships/image" Target="../media/image471.png"/><Relationship Id="rId89" Type="http://schemas.openxmlformats.org/officeDocument/2006/relationships/customXml" Target="../ink/ink2534.xml"/><Relationship Id="rId16" Type="http://schemas.openxmlformats.org/officeDocument/2006/relationships/customXml" Target="../ink/ink2494.xml"/><Relationship Id="rId11" Type="http://schemas.openxmlformats.org/officeDocument/2006/relationships/image" Target="../media/image420.png"/><Relationship Id="rId32" Type="http://schemas.openxmlformats.org/officeDocument/2006/relationships/customXml" Target="../ink/ink2503.xml"/><Relationship Id="rId37" Type="http://schemas.openxmlformats.org/officeDocument/2006/relationships/customXml" Target="../ink/ink2508.xml"/><Relationship Id="rId53" Type="http://schemas.openxmlformats.org/officeDocument/2006/relationships/customXml" Target="../ink/ink2516.xml"/><Relationship Id="rId58" Type="http://schemas.openxmlformats.org/officeDocument/2006/relationships/image" Target="../media/image455.png"/><Relationship Id="rId74" Type="http://schemas.openxmlformats.org/officeDocument/2006/relationships/image" Target="../media/image464.png"/><Relationship Id="rId79" Type="http://schemas.openxmlformats.org/officeDocument/2006/relationships/customXml" Target="../ink/ink2529.xml"/><Relationship Id="rId5" Type="http://schemas.openxmlformats.org/officeDocument/2006/relationships/image" Target="../media/image417.png"/><Relationship Id="rId90" Type="http://schemas.openxmlformats.org/officeDocument/2006/relationships/image" Target="../media/image474.png"/><Relationship Id="rId22" Type="http://schemas.openxmlformats.org/officeDocument/2006/relationships/customXml" Target="../ink/ink2497.xml"/><Relationship Id="rId27" Type="http://schemas.openxmlformats.org/officeDocument/2006/relationships/image" Target="../media/image415.png"/><Relationship Id="rId43" Type="http://schemas.openxmlformats.org/officeDocument/2006/relationships/customXml" Target="../ink/ink2511.xml"/><Relationship Id="rId48" Type="http://schemas.openxmlformats.org/officeDocument/2006/relationships/image" Target="../media/image450.png"/><Relationship Id="rId64" Type="http://schemas.openxmlformats.org/officeDocument/2006/relationships/image" Target="../media/image458.png"/><Relationship Id="rId69" Type="http://schemas.openxmlformats.org/officeDocument/2006/relationships/customXml" Target="../ink/ink2524.xml"/><Relationship Id="rId8" Type="http://schemas.openxmlformats.org/officeDocument/2006/relationships/customXml" Target="../ink/ink2490.xml"/><Relationship Id="rId51" Type="http://schemas.openxmlformats.org/officeDocument/2006/relationships/customXml" Target="../ink/ink2515.xml"/><Relationship Id="rId72" Type="http://schemas.openxmlformats.org/officeDocument/2006/relationships/image" Target="../media/image461.png"/><Relationship Id="rId80" Type="http://schemas.openxmlformats.org/officeDocument/2006/relationships/image" Target="../media/image469.png"/><Relationship Id="rId85" Type="http://schemas.openxmlformats.org/officeDocument/2006/relationships/customXml" Target="../ink/ink2532.xml"/><Relationship Id="rId93" Type="http://schemas.openxmlformats.org/officeDocument/2006/relationships/customXml" Target="../ink/ink2536.xml"/><Relationship Id="rId3" Type="http://schemas.openxmlformats.org/officeDocument/2006/relationships/image" Target="../media/image403.png"/><Relationship Id="rId12" Type="http://schemas.openxmlformats.org/officeDocument/2006/relationships/customXml" Target="../ink/ink2492.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customXml" Target="../ink/ink2504.xml"/><Relationship Id="rId38" Type="http://schemas.openxmlformats.org/officeDocument/2006/relationships/image" Target="../media/image445.png"/><Relationship Id="rId46" Type="http://schemas.openxmlformats.org/officeDocument/2006/relationships/image" Target="../media/image449.png"/><Relationship Id="rId59" Type="http://schemas.openxmlformats.org/officeDocument/2006/relationships/customXml" Target="../ink/ink2519.xml"/><Relationship Id="rId67" Type="http://schemas.openxmlformats.org/officeDocument/2006/relationships/customXml" Target="../ink/ink2523.xml"/><Relationship Id="rId20" Type="http://schemas.openxmlformats.org/officeDocument/2006/relationships/customXml" Target="../ink/ink2496.xml"/><Relationship Id="rId41" Type="http://schemas.openxmlformats.org/officeDocument/2006/relationships/customXml" Target="../ink/ink2510.xml"/><Relationship Id="rId54" Type="http://schemas.openxmlformats.org/officeDocument/2006/relationships/image" Target="../media/image453.png"/><Relationship Id="rId62" Type="http://schemas.openxmlformats.org/officeDocument/2006/relationships/image" Target="../media/image457.png"/><Relationship Id="rId70" Type="http://schemas.openxmlformats.org/officeDocument/2006/relationships/image" Target="../media/image443.png"/><Relationship Id="rId75" Type="http://schemas.openxmlformats.org/officeDocument/2006/relationships/customXml" Target="../ink/ink2527.xml"/><Relationship Id="rId83" Type="http://schemas.openxmlformats.org/officeDocument/2006/relationships/customXml" Target="../ink/ink2531.xml"/><Relationship Id="rId88" Type="http://schemas.openxmlformats.org/officeDocument/2006/relationships/image" Target="../media/image473.png"/><Relationship Id="rId91" Type="http://schemas.openxmlformats.org/officeDocument/2006/relationships/customXml" Target="../ink/ink2535.xml"/><Relationship Id="rId1" Type="http://schemas.openxmlformats.org/officeDocument/2006/relationships/slideLayout" Target="../slideLayouts/slideLayout2.xml"/><Relationship Id="rId6" Type="http://schemas.openxmlformats.org/officeDocument/2006/relationships/customXml" Target="../ink/ink2489.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500.xml"/><Relationship Id="rId36" Type="http://schemas.openxmlformats.org/officeDocument/2006/relationships/customXml" Target="../ink/ink2507.xml"/><Relationship Id="rId49" Type="http://schemas.openxmlformats.org/officeDocument/2006/relationships/customXml" Target="../ink/ink2514.xml"/><Relationship Id="rId57" Type="http://schemas.openxmlformats.org/officeDocument/2006/relationships/customXml" Target="../ink/ink2518.xml"/><Relationship Id="rId10" Type="http://schemas.openxmlformats.org/officeDocument/2006/relationships/customXml" Target="../ink/ink2491.xml"/><Relationship Id="rId31" Type="http://schemas.openxmlformats.org/officeDocument/2006/relationships/customXml" Target="../ink/ink2502.xml"/><Relationship Id="rId44" Type="http://schemas.openxmlformats.org/officeDocument/2006/relationships/image" Target="../media/image448.png"/><Relationship Id="rId52" Type="http://schemas.openxmlformats.org/officeDocument/2006/relationships/image" Target="../media/image452.png"/><Relationship Id="rId60" Type="http://schemas.openxmlformats.org/officeDocument/2006/relationships/image" Target="../media/image456.png"/><Relationship Id="rId65" Type="http://schemas.openxmlformats.org/officeDocument/2006/relationships/customXml" Target="../ink/ink2522.xml"/><Relationship Id="rId73" Type="http://schemas.openxmlformats.org/officeDocument/2006/relationships/customXml" Target="../ink/ink2526.xml"/><Relationship Id="rId78" Type="http://schemas.openxmlformats.org/officeDocument/2006/relationships/image" Target="../media/image468.png"/><Relationship Id="rId81" Type="http://schemas.openxmlformats.org/officeDocument/2006/relationships/customXml" Target="../ink/ink2530.xml"/><Relationship Id="rId86" Type="http://schemas.openxmlformats.org/officeDocument/2006/relationships/image" Target="../media/image472.png"/><Relationship Id="rId94" Type="http://schemas.openxmlformats.org/officeDocument/2006/relationships/image" Target="../media/image476.png"/><Relationship Id="rId4" Type="http://schemas.openxmlformats.org/officeDocument/2006/relationships/customXml" Target="../ink/ink2488.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495.xml"/><Relationship Id="rId39" Type="http://schemas.openxmlformats.org/officeDocument/2006/relationships/customXml" Target="../ink/ink2509.xml"/><Relationship Id="rId34" Type="http://schemas.openxmlformats.org/officeDocument/2006/relationships/customXml" Target="../ink/ink2505.xml"/><Relationship Id="rId50" Type="http://schemas.openxmlformats.org/officeDocument/2006/relationships/image" Target="../media/image451.png"/><Relationship Id="rId55" Type="http://schemas.openxmlformats.org/officeDocument/2006/relationships/customXml" Target="../ink/ink2517.xml"/><Relationship Id="rId76" Type="http://schemas.openxmlformats.org/officeDocument/2006/relationships/image" Target="../media/image465.png"/><Relationship Id="rId7" Type="http://schemas.openxmlformats.org/officeDocument/2006/relationships/image" Target="../media/image418.png"/><Relationship Id="rId71" Type="http://schemas.openxmlformats.org/officeDocument/2006/relationships/customXml" Target="../ink/ink2525.xml"/><Relationship Id="rId92" Type="http://schemas.openxmlformats.org/officeDocument/2006/relationships/image" Target="../media/image475.png"/><Relationship Id="rId2" Type="http://schemas.openxmlformats.org/officeDocument/2006/relationships/customXml" Target="../ink/ink2487.xml"/><Relationship Id="rId29" Type="http://schemas.openxmlformats.org/officeDocument/2006/relationships/image" Target="../media/image416.png"/><Relationship Id="rId24" Type="http://schemas.openxmlformats.org/officeDocument/2006/relationships/customXml" Target="../ink/ink2498.xml"/><Relationship Id="rId40" Type="http://schemas.openxmlformats.org/officeDocument/2006/relationships/image" Target="../media/image446.png"/><Relationship Id="rId45" Type="http://schemas.openxmlformats.org/officeDocument/2006/relationships/customXml" Target="../ink/ink2512.xml"/><Relationship Id="rId66" Type="http://schemas.openxmlformats.org/officeDocument/2006/relationships/image" Target="../media/image459.png"/><Relationship Id="rId87" Type="http://schemas.openxmlformats.org/officeDocument/2006/relationships/customXml" Target="../ink/ink2533.xml"/><Relationship Id="rId61" Type="http://schemas.openxmlformats.org/officeDocument/2006/relationships/customXml" Target="../ink/ink2520.xml"/><Relationship Id="rId82" Type="http://schemas.openxmlformats.org/officeDocument/2006/relationships/image" Target="../media/image470.png"/><Relationship Id="rId19" Type="http://schemas.openxmlformats.org/officeDocument/2006/relationships/image" Target="../media/image423.png"/><Relationship Id="rId14" Type="http://schemas.openxmlformats.org/officeDocument/2006/relationships/customXml" Target="../ink/ink2493.xml"/><Relationship Id="rId30" Type="http://schemas.openxmlformats.org/officeDocument/2006/relationships/customXml" Target="../ink/ink2501.xml"/><Relationship Id="rId35" Type="http://schemas.openxmlformats.org/officeDocument/2006/relationships/customXml" Target="../ink/ink2506.xml"/><Relationship Id="rId56" Type="http://schemas.openxmlformats.org/officeDocument/2006/relationships/image" Target="../media/image454.png"/><Relationship Id="rId77" Type="http://schemas.openxmlformats.org/officeDocument/2006/relationships/customXml" Target="../ink/ink25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2549.xml"/><Relationship Id="rId21" Type="http://schemas.openxmlformats.org/officeDocument/2006/relationships/image" Target="../media/image424.png"/><Relationship Id="rId42" Type="http://schemas.openxmlformats.org/officeDocument/2006/relationships/customXml" Target="../ink/ink2557.xml"/><Relationship Id="rId47" Type="http://schemas.openxmlformats.org/officeDocument/2006/relationships/image" Target="../media/image453.png"/><Relationship Id="rId63" Type="http://schemas.openxmlformats.org/officeDocument/2006/relationships/image" Target="../media/image464.png"/><Relationship Id="rId68" Type="http://schemas.openxmlformats.org/officeDocument/2006/relationships/customXml" Target="../ink/ink2570.xml"/><Relationship Id="rId84" Type="http://schemas.openxmlformats.org/officeDocument/2006/relationships/customXml" Target="../ink/ink2583.xml"/><Relationship Id="rId89" Type="http://schemas.openxmlformats.org/officeDocument/2006/relationships/customXml" Target="../ink/ink2588.xml"/><Relationship Id="rId16" Type="http://schemas.openxmlformats.org/officeDocument/2006/relationships/customXml" Target="../ink/ink2544.xml"/><Relationship Id="rId107" Type="http://schemas.openxmlformats.org/officeDocument/2006/relationships/customXml" Target="../ink/ink2605.xml"/><Relationship Id="rId11" Type="http://schemas.openxmlformats.org/officeDocument/2006/relationships/image" Target="../media/image420.png"/><Relationship Id="rId32" Type="http://schemas.openxmlformats.org/officeDocument/2006/relationships/customXml" Target="../ink/ink2552.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2565.xml"/><Relationship Id="rId74" Type="http://schemas.openxmlformats.org/officeDocument/2006/relationships/customXml" Target="../ink/ink2573.xml"/><Relationship Id="rId79" Type="http://schemas.openxmlformats.org/officeDocument/2006/relationships/customXml" Target="../ink/ink2578.xml"/><Relationship Id="rId102" Type="http://schemas.openxmlformats.org/officeDocument/2006/relationships/customXml" Target="../ink/ink2601.xml"/><Relationship Id="rId5" Type="http://schemas.openxmlformats.org/officeDocument/2006/relationships/image" Target="../media/image417.png"/><Relationship Id="rId90" Type="http://schemas.openxmlformats.org/officeDocument/2006/relationships/customXml" Target="../ink/ink2589.xml"/><Relationship Id="rId95" Type="http://schemas.openxmlformats.org/officeDocument/2006/relationships/customXml" Target="../ink/ink2594.xml"/><Relationship Id="rId22" Type="http://schemas.openxmlformats.org/officeDocument/2006/relationships/customXml" Target="../ink/ink2547.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2560.xml"/><Relationship Id="rId64" Type="http://schemas.openxmlformats.org/officeDocument/2006/relationships/customXml" Target="../ink/ink2568.xml"/><Relationship Id="rId69" Type="http://schemas.openxmlformats.org/officeDocument/2006/relationships/image" Target="../media/image478.png"/><Relationship Id="rId80" Type="http://schemas.openxmlformats.org/officeDocument/2006/relationships/customXml" Target="../ink/ink2579.xml"/><Relationship Id="rId85" Type="http://schemas.openxmlformats.org/officeDocument/2006/relationships/customXml" Target="../ink/ink2584.xml"/><Relationship Id="rId12" Type="http://schemas.openxmlformats.org/officeDocument/2006/relationships/customXml" Target="../ink/ink2542.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2555.xml"/><Relationship Id="rId59" Type="http://schemas.openxmlformats.org/officeDocument/2006/relationships/image" Target="../media/image459.png"/><Relationship Id="rId103" Type="http://schemas.openxmlformats.org/officeDocument/2006/relationships/customXml" Target="../ink/ink2602.xml"/><Relationship Id="rId108" Type="http://schemas.openxmlformats.org/officeDocument/2006/relationships/image" Target="../media/image482.png"/><Relationship Id="rId20" Type="http://schemas.openxmlformats.org/officeDocument/2006/relationships/customXml" Target="../ink/ink2546.xml"/><Relationship Id="rId41" Type="http://schemas.openxmlformats.org/officeDocument/2006/relationships/image" Target="../media/image450.png"/><Relationship Id="rId54" Type="http://schemas.openxmlformats.org/officeDocument/2006/relationships/customXml" Target="../ink/ink2563.xml"/><Relationship Id="rId62" Type="http://schemas.openxmlformats.org/officeDocument/2006/relationships/customXml" Target="../ink/ink2567.xml"/><Relationship Id="rId70" Type="http://schemas.openxmlformats.org/officeDocument/2006/relationships/customXml" Target="../ink/ink2571.xml"/><Relationship Id="rId75" Type="http://schemas.openxmlformats.org/officeDocument/2006/relationships/customXml" Target="../ink/ink2574.xml"/><Relationship Id="rId83" Type="http://schemas.openxmlformats.org/officeDocument/2006/relationships/customXml" Target="../ink/ink2582.xml"/><Relationship Id="rId88" Type="http://schemas.openxmlformats.org/officeDocument/2006/relationships/customXml" Target="../ink/ink2587.xml"/><Relationship Id="rId91" Type="http://schemas.openxmlformats.org/officeDocument/2006/relationships/customXml" Target="../ink/ink2590.xml"/><Relationship Id="rId96" Type="http://schemas.openxmlformats.org/officeDocument/2006/relationships/customXml" Target="../ink/ink2595.xml"/><Relationship Id="rId1" Type="http://schemas.openxmlformats.org/officeDocument/2006/relationships/slideLayout" Target="../slideLayouts/slideLayout2.xml"/><Relationship Id="rId6" Type="http://schemas.openxmlformats.org/officeDocument/2006/relationships/customXml" Target="../ink/ink2539.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550.xml"/><Relationship Id="rId36" Type="http://schemas.openxmlformats.org/officeDocument/2006/relationships/customXml" Target="../ink/ink2554.xml"/><Relationship Id="rId49" Type="http://schemas.openxmlformats.org/officeDocument/2006/relationships/image" Target="../media/image454.png"/><Relationship Id="rId57" Type="http://schemas.openxmlformats.org/officeDocument/2006/relationships/image" Target="../media/image458.png"/><Relationship Id="rId106" Type="http://schemas.openxmlformats.org/officeDocument/2006/relationships/image" Target="../media/image481.png"/><Relationship Id="rId10" Type="http://schemas.openxmlformats.org/officeDocument/2006/relationships/customXml" Target="../ink/ink2541.xml"/><Relationship Id="rId31" Type="http://schemas.openxmlformats.org/officeDocument/2006/relationships/image" Target="../media/image445.png"/><Relationship Id="rId44" Type="http://schemas.openxmlformats.org/officeDocument/2006/relationships/customXml" Target="../ink/ink2558.xml"/><Relationship Id="rId52" Type="http://schemas.openxmlformats.org/officeDocument/2006/relationships/customXml" Target="../ink/ink2562.xml"/><Relationship Id="rId60" Type="http://schemas.openxmlformats.org/officeDocument/2006/relationships/customXml" Target="../ink/ink2566.xml"/><Relationship Id="rId65" Type="http://schemas.openxmlformats.org/officeDocument/2006/relationships/image" Target="../media/image465.png"/><Relationship Id="rId73" Type="http://schemas.openxmlformats.org/officeDocument/2006/relationships/image" Target="../media/image480.png"/><Relationship Id="rId78" Type="http://schemas.openxmlformats.org/officeDocument/2006/relationships/customXml" Target="../ink/ink2577.xml"/><Relationship Id="rId81" Type="http://schemas.openxmlformats.org/officeDocument/2006/relationships/customXml" Target="../ink/ink2580.xml"/><Relationship Id="rId86" Type="http://schemas.openxmlformats.org/officeDocument/2006/relationships/customXml" Target="../ink/ink2585.xml"/><Relationship Id="rId94" Type="http://schemas.openxmlformats.org/officeDocument/2006/relationships/customXml" Target="../ink/ink2593.xml"/><Relationship Id="rId99" Type="http://schemas.openxmlformats.org/officeDocument/2006/relationships/customXml" Target="../ink/ink2598.xml"/><Relationship Id="rId101" Type="http://schemas.openxmlformats.org/officeDocument/2006/relationships/customXml" Target="../ink/ink2600.xml"/><Relationship Id="rId4" Type="http://schemas.openxmlformats.org/officeDocument/2006/relationships/customXml" Target="../ink/ink2538.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545.xml"/><Relationship Id="rId39" Type="http://schemas.openxmlformats.org/officeDocument/2006/relationships/image" Target="../media/image449.png"/><Relationship Id="rId34" Type="http://schemas.openxmlformats.org/officeDocument/2006/relationships/customXml" Target="../ink/ink2553.xml"/><Relationship Id="rId50" Type="http://schemas.openxmlformats.org/officeDocument/2006/relationships/customXml" Target="../ink/ink2561.xml"/><Relationship Id="rId55" Type="http://schemas.openxmlformats.org/officeDocument/2006/relationships/image" Target="../media/image457.png"/><Relationship Id="rId76" Type="http://schemas.openxmlformats.org/officeDocument/2006/relationships/customXml" Target="../ink/ink2575.xml"/><Relationship Id="rId97" Type="http://schemas.openxmlformats.org/officeDocument/2006/relationships/customXml" Target="../ink/ink2596.xml"/><Relationship Id="rId104" Type="http://schemas.openxmlformats.org/officeDocument/2006/relationships/customXml" Target="../ink/ink2603.xml"/><Relationship Id="rId7" Type="http://schemas.openxmlformats.org/officeDocument/2006/relationships/image" Target="../media/image418.png"/><Relationship Id="rId71" Type="http://schemas.openxmlformats.org/officeDocument/2006/relationships/image" Target="../media/image479.png"/><Relationship Id="rId92" Type="http://schemas.openxmlformats.org/officeDocument/2006/relationships/customXml" Target="../ink/ink2591.xml"/><Relationship Id="rId2" Type="http://schemas.openxmlformats.org/officeDocument/2006/relationships/customXml" Target="../ink/ink2537.xml"/><Relationship Id="rId29" Type="http://schemas.openxmlformats.org/officeDocument/2006/relationships/image" Target="../media/image416.png"/><Relationship Id="rId24" Type="http://schemas.openxmlformats.org/officeDocument/2006/relationships/customXml" Target="../ink/ink2548.xml"/><Relationship Id="rId40" Type="http://schemas.openxmlformats.org/officeDocument/2006/relationships/customXml" Target="../ink/ink2556.xml"/><Relationship Id="rId45" Type="http://schemas.openxmlformats.org/officeDocument/2006/relationships/image" Target="../media/image452.png"/><Relationship Id="rId66" Type="http://schemas.openxmlformats.org/officeDocument/2006/relationships/customXml" Target="../ink/ink2569.xml"/><Relationship Id="rId87" Type="http://schemas.openxmlformats.org/officeDocument/2006/relationships/customXml" Target="../ink/ink2586.xml"/><Relationship Id="rId61" Type="http://schemas.openxmlformats.org/officeDocument/2006/relationships/image" Target="../media/image460.png"/><Relationship Id="rId82" Type="http://schemas.openxmlformats.org/officeDocument/2006/relationships/customXml" Target="../ink/ink2581.xml"/><Relationship Id="rId19" Type="http://schemas.openxmlformats.org/officeDocument/2006/relationships/image" Target="../media/image423.png"/><Relationship Id="rId14" Type="http://schemas.openxmlformats.org/officeDocument/2006/relationships/customXml" Target="../ink/ink2543.xml"/><Relationship Id="rId30" Type="http://schemas.openxmlformats.org/officeDocument/2006/relationships/customXml" Target="../ink/ink2551.xml"/><Relationship Id="rId35" Type="http://schemas.openxmlformats.org/officeDocument/2006/relationships/image" Target="../media/image447.png"/><Relationship Id="rId56" Type="http://schemas.openxmlformats.org/officeDocument/2006/relationships/customXml" Target="../ink/ink2564.xml"/><Relationship Id="rId77" Type="http://schemas.openxmlformats.org/officeDocument/2006/relationships/customXml" Target="../ink/ink2576.xml"/><Relationship Id="rId100" Type="http://schemas.openxmlformats.org/officeDocument/2006/relationships/customXml" Target="../ink/ink2599.xml"/><Relationship Id="rId105" Type="http://schemas.openxmlformats.org/officeDocument/2006/relationships/customXml" Target="../ink/ink2604.xml"/><Relationship Id="rId8" Type="http://schemas.openxmlformats.org/officeDocument/2006/relationships/customXml" Target="../ink/ink2540.xml"/><Relationship Id="rId51" Type="http://schemas.openxmlformats.org/officeDocument/2006/relationships/image" Target="../media/image455.png"/><Relationship Id="rId72" Type="http://schemas.openxmlformats.org/officeDocument/2006/relationships/customXml" Target="../ink/ink2572.xml"/><Relationship Id="rId93" Type="http://schemas.openxmlformats.org/officeDocument/2006/relationships/customXml" Target="../ink/ink2592.xml"/><Relationship Id="rId98" Type="http://schemas.openxmlformats.org/officeDocument/2006/relationships/customXml" Target="../ink/ink2597.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559.xml"/><Relationship Id="rId67" Type="http://schemas.openxmlformats.org/officeDocument/2006/relationships/image" Target="../media/image477.png"/></Relationships>
</file>

<file path=ppt/slides/_rels/slide31.xml.rels><?xml version="1.0" encoding="UTF-8" standalone="yes"?>
<Relationships xmlns="http://schemas.openxmlformats.org/package/2006/relationships"><Relationship Id="rId26" Type="http://schemas.openxmlformats.org/officeDocument/2006/relationships/customXml" Target="../ink/ink2618.xml"/><Relationship Id="rId21" Type="http://schemas.openxmlformats.org/officeDocument/2006/relationships/image" Target="../media/image424.png"/><Relationship Id="rId42" Type="http://schemas.openxmlformats.org/officeDocument/2006/relationships/customXml" Target="../ink/ink2626.xml"/><Relationship Id="rId47" Type="http://schemas.openxmlformats.org/officeDocument/2006/relationships/image" Target="../media/image453.png"/><Relationship Id="rId63" Type="http://schemas.openxmlformats.org/officeDocument/2006/relationships/image" Target="../media/image464.png"/><Relationship Id="rId68" Type="http://schemas.openxmlformats.org/officeDocument/2006/relationships/customXml" Target="../ink/ink2639.xml"/><Relationship Id="rId84" Type="http://schemas.openxmlformats.org/officeDocument/2006/relationships/customXml" Target="../ink/ink2652.xml"/><Relationship Id="rId89" Type="http://schemas.openxmlformats.org/officeDocument/2006/relationships/customXml" Target="../ink/ink2657.xml"/><Relationship Id="rId16" Type="http://schemas.openxmlformats.org/officeDocument/2006/relationships/customXml" Target="../ink/ink2613.xml"/><Relationship Id="rId107" Type="http://schemas.openxmlformats.org/officeDocument/2006/relationships/customXml" Target="../ink/ink2674.xml"/><Relationship Id="rId11" Type="http://schemas.openxmlformats.org/officeDocument/2006/relationships/image" Target="../media/image420.png"/><Relationship Id="rId32" Type="http://schemas.openxmlformats.org/officeDocument/2006/relationships/customXml" Target="../ink/ink2621.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2634.xml"/><Relationship Id="rId74" Type="http://schemas.openxmlformats.org/officeDocument/2006/relationships/customXml" Target="../ink/ink2642.xml"/><Relationship Id="rId79" Type="http://schemas.openxmlformats.org/officeDocument/2006/relationships/customXml" Target="../ink/ink2647.xml"/><Relationship Id="rId102" Type="http://schemas.openxmlformats.org/officeDocument/2006/relationships/customXml" Target="../ink/ink2670.xml"/><Relationship Id="rId5" Type="http://schemas.openxmlformats.org/officeDocument/2006/relationships/image" Target="../media/image417.png"/><Relationship Id="rId90" Type="http://schemas.openxmlformats.org/officeDocument/2006/relationships/customXml" Target="../ink/ink2658.xml"/><Relationship Id="rId95" Type="http://schemas.openxmlformats.org/officeDocument/2006/relationships/customXml" Target="../ink/ink2663.xml"/><Relationship Id="rId22" Type="http://schemas.openxmlformats.org/officeDocument/2006/relationships/customXml" Target="../ink/ink2616.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2629.xml"/><Relationship Id="rId64" Type="http://schemas.openxmlformats.org/officeDocument/2006/relationships/customXml" Target="../ink/ink2637.xml"/><Relationship Id="rId69" Type="http://schemas.openxmlformats.org/officeDocument/2006/relationships/image" Target="../media/image478.png"/><Relationship Id="rId80" Type="http://schemas.openxmlformats.org/officeDocument/2006/relationships/customXml" Target="../ink/ink2648.xml"/><Relationship Id="rId85" Type="http://schemas.openxmlformats.org/officeDocument/2006/relationships/customXml" Target="../ink/ink2653.xml"/><Relationship Id="rId12" Type="http://schemas.openxmlformats.org/officeDocument/2006/relationships/customXml" Target="../ink/ink2611.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2624.xml"/><Relationship Id="rId59" Type="http://schemas.openxmlformats.org/officeDocument/2006/relationships/image" Target="../media/image459.png"/><Relationship Id="rId103" Type="http://schemas.openxmlformats.org/officeDocument/2006/relationships/customXml" Target="../ink/ink2671.xml"/><Relationship Id="rId108" Type="http://schemas.openxmlformats.org/officeDocument/2006/relationships/image" Target="../media/image486.png"/><Relationship Id="rId20" Type="http://schemas.openxmlformats.org/officeDocument/2006/relationships/customXml" Target="../ink/ink2615.xml"/><Relationship Id="rId41" Type="http://schemas.openxmlformats.org/officeDocument/2006/relationships/image" Target="../media/image450.png"/><Relationship Id="rId54" Type="http://schemas.openxmlformats.org/officeDocument/2006/relationships/customXml" Target="../ink/ink2632.xml"/><Relationship Id="rId62" Type="http://schemas.openxmlformats.org/officeDocument/2006/relationships/customXml" Target="../ink/ink2636.xml"/><Relationship Id="rId70" Type="http://schemas.openxmlformats.org/officeDocument/2006/relationships/customXml" Target="../ink/ink2640.xml"/><Relationship Id="rId75" Type="http://schemas.openxmlformats.org/officeDocument/2006/relationships/customXml" Target="../ink/ink2643.xml"/><Relationship Id="rId83" Type="http://schemas.openxmlformats.org/officeDocument/2006/relationships/customXml" Target="../ink/ink2651.xml"/><Relationship Id="rId88" Type="http://schemas.openxmlformats.org/officeDocument/2006/relationships/customXml" Target="../ink/ink2656.xml"/><Relationship Id="rId91" Type="http://schemas.openxmlformats.org/officeDocument/2006/relationships/customXml" Target="../ink/ink2659.xml"/><Relationship Id="rId96" Type="http://schemas.openxmlformats.org/officeDocument/2006/relationships/customXml" Target="../ink/ink2664.xml"/><Relationship Id="rId1" Type="http://schemas.openxmlformats.org/officeDocument/2006/relationships/slideLayout" Target="../slideLayouts/slideLayout2.xml"/><Relationship Id="rId6" Type="http://schemas.openxmlformats.org/officeDocument/2006/relationships/customXml" Target="../ink/ink2608.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619.xml"/><Relationship Id="rId36" Type="http://schemas.openxmlformats.org/officeDocument/2006/relationships/customXml" Target="../ink/ink2623.xml"/><Relationship Id="rId49" Type="http://schemas.openxmlformats.org/officeDocument/2006/relationships/image" Target="../media/image454.png"/><Relationship Id="rId57" Type="http://schemas.openxmlformats.org/officeDocument/2006/relationships/image" Target="../media/image458.png"/><Relationship Id="rId106" Type="http://schemas.openxmlformats.org/officeDocument/2006/relationships/image" Target="../media/image485.png"/><Relationship Id="rId10" Type="http://schemas.openxmlformats.org/officeDocument/2006/relationships/customXml" Target="../ink/ink2610.xml"/><Relationship Id="rId31" Type="http://schemas.openxmlformats.org/officeDocument/2006/relationships/image" Target="../media/image445.png"/><Relationship Id="rId44" Type="http://schemas.openxmlformats.org/officeDocument/2006/relationships/customXml" Target="../ink/ink2627.xml"/><Relationship Id="rId52" Type="http://schemas.openxmlformats.org/officeDocument/2006/relationships/customXml" Target="../ink/ink2631.xml"/><Relationship Id="rId60" Type="http://schemas.openxmlformats.org/officeDocument/2006/relationships/customXml" Target="../ink/ink2635.xml"/><Relationship Id="rId65" Type="http://schemas.openxmlformats.org/officeDocument/2006/relationships/image" Target="../media/image465.png"/><Relationship Id="rId73" Type="http://schemas.openxmlformats.org/officeDocument/2006/relationships/image" Target="../media/image484.png"/><Relationship Id="rId78" Type="http://schemas.openxmlformats.org/officeDocument/2006/relationships/customXml" Target="../ink/ink2646.xml"/><Relationship Id="rId81" Type="http://schemas.openxmlformats.org/officeDocument/2006/relationships/customXml" Target="../ink/ink2649.xml"/><Relationship Id="rId86" Type="http://schemas.openxmlformats.org/officeDocument/2006/relationships/customXml" Target="../ink/ink2654.xml"/><Relationship Id="rId94" Type="http://schemas.openxmlformats.org/officeDocument/2006/relationships/customXml" Target="../ink/ink2662.xml"/><Relationship Id="rId99" Type="http://schemas.openxmlformats.org/officeDocument/2006/relationships/customXml" Target="../ink/ink2667.xml"/><Relationship Id="rId101" Type="http://schemas.openxmlformats.org/officeDocument/2006/relationships/customXml" Target="../ink/ink2669.xml"/><Relationship Id="rId4" Type="http://schemas.openxmlformats.org/officeDocument/2006/relationships/customXml" Target="../ink/ink2607.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614.xml"/><Relationship Id="rId39" Type="http://schemas.openxmlformats.org/officeDocument/2006/relationships/image" Target="../media/image449.png"/><Relationship Id="rId34" Type="http://schemas.openxmlformats.org/officeDocument/2006/relationships/customXml" Target="../ink/ink2622.xml"/><Relationship Id="rId50" Type="http://schemas.openxmlformats.org/officeDocument/2006/relationships/customXml" Target="../ink/ink2630.xml"/><Relationship Id="rId55" Type="http://schemas.openxmlformats.org/officeDocument/2006/relationships/image" Target="../media/image457.png"/><Relationship Id="rId76" Type="http://schemas.openxmlformats.org/officeDocument/2006/relationships/customXml" Target="../ink/ink2644.xml"/><Relationship Id="rId97" Type="http://schemas.openxmlformats.org/officeDocument/2006/relationships/customXml" Target="../ink/ink2665.xml"/><Relationship Id="rId104" Type="http://schemas.openxmlformats.org/officeDocument/2006/relationships/customXml" Target="../ink/ink2672.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2660.xml"/><Relationship Id="rId2" Type="http://schemas.openxmlformats.org/officeDocument/2006/relationships/customXml" Target="../ink/ink2606.xml"/><Relationship Id="rId29" Type="http://schemas.openxmlformats.org/officeDocument/2006/relationships/image" Target="../media/image416.png"/><Relationship Id="rId24" Type="http://schemas.openxmlformats.org/officeDocument/2006/relationships/customXml" Target="../ink/ink2617.xml"/><Relationship Id="rId40" Type="http://schemas.openxmlformats.org/officeDocument/2006/relationships/customXml" Target="../ink/ink2625.xml"/><Relationship Id="rId45" Type="http://schemas.openxmlformats.org/officeDocument/2006/relationships/image" Target="../media/image452.png"/><Relationship Id="rId66" Type="http://schemas.openxmlformats.org/officeDocument/2006/relationships/customXml" Target="../ink/ink2638.xml"/><Relationship Id="rId87" Type="http://schemas.openxmlformats.org/officeDocument/2006/relationships/customXml" Target="../ink/ink2655.xml"/><Relationship Id="rId61" Type="http://schemas.openxmlformats.org/officeDocument/2006/relationships/image" Target="../media/image460.png"/><Relationship Id="rId82" Type="http://schemas.openxmlformats.org/officeDocument/2006/relationships/customXml" Target="../ink/ink2650.xml"/><Relationship Id="rId19" Type="http://schemas.openxmlformats.org/officeDocument/2006/relationships/image" Target="../media/image423.png"/><Relationship Id="rId14" Type="http://schemas.openxmlformats.org/officeDocument/2006/relationships/customXml" Target="../ink/ink2612.xml"/><Relationship Id="rId30" Type="http://schemas.openxmlformats.org/officeDocument/2006/relationships/customXml" Target="../ink/ink2620.xml"/><Relationship Id="rId35" Type="http://schemas.openxmlformats.org/officeDocument/2006/relationships/image" Target="../media/image447.png"/><Relationship Id="rId56" Type="http://schemas.openxmlformats.org/officeDocument/2006/relationships/customXml" Target="../ink/ink2633.xml"/><Relationship Id="rId77" Type="http://schemas.openxmlformats.org/officeDocument/2006/relationships/customXml" Target="../ink/ink2645.xml"/><Relationship Id="rId100" Type="http://schemas.openxmlformats.org/officeDocument/2006/relationships/customXml" Target="../ink/ink2668.xml"/><Relationship Id="rId105" Type="http://schemas.openxmlformats.org/officeDocument/2006/relationships/customXml" Target="../ink/ink2673.xml"/><Relationship Id="rId8" Type="http://schemas.openxmlformats.org/officeDocument/2006/relationships/customXml" Target="../ink/ink2609.xml"/><Relationship Id="rId51" Type="http://schemas.openxmlformats.org/officeDocument/2006/relationships/image" Target="../media/image455.png"/><Relationship Id="rId72" Type="http://schemas.openxmlformats.org/officeDocument/2006/relationships/customXml" Target="../ink/ink2641.xml"/><Relationship Id="rId93" Type="http://schemas.openxmlformats.org/officeDocument/2006/relationships/customXml" Target="../ink/ink2661.xml"/><Relationship Id="rId98" Type="http://schemas.openxmlformats.org/officeDocument/2006/relationships/customXml" Target="../ink/ink2666.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628.xml"/><Relationship Id="rId67" Type="http://schemas.openxmlformats.org/officeDocument/2006/relationships/image" Target="../media/image477.png"/></Relationships>
</file>

<file path=ppt/slides/_rels/slide32.xml.rels><?xml version="1.0" encoding="UTF-8" standalone="yes"?>
<Relationships xmlns="http://schemas.openxmlformats.org/package/2006/relationships"><Relationship Id="rId26" Type="http://schemas.openxmlformats.org/officeDocument/2006/relationships/customXml" Target="../ink/ink2687.xml"/><Relationship Id="rId21" Type="http://schemas.openxmlformats.org/officeDocument/2006/relationships/image" Target="../media/image424.png"/><Relationship Id="rId42" Type="http://schemas.openxmlformats.org/officeDocument/2006/relationships/customXml" Target="../ink/ink2695.xml"/><Relationship Id="rId47" Type="http://schemas.openxmlformats.org/officeDocument/2006/relationships/image" Target="../media/image453.png"/><Relationship Id="rId63" Type="http://schemas.openxmlformats.org/officeDocument/2006/relationships/image" Target="../media/image464.png"/><Relationship Id="rId68" Type="http://schemas.openxmlformats.org/officeDocument/2006/relationships/customXml" Target="../ink/ink2708.xml"/><Relationship Id="rId84" Type="http://schemas.openxmlformats.org/officeDocument/2006/relationships/customXml" Target="../ink/ink2721.xml"/><Relationship Id="rId89" Type="http://schemas.openxmlformats.org/officeDocument/2006/relationships/customXml" Target="../ink/ink2726.xml"/><Relationship Id="rId16" Type="http://schemas.openxmlformats.org/officeDocument/2006/relationships/customXml" Target="../ink/ink2682.xml"/><Relationship Id="rId107" Type="http://schemas.openxmlformats.org/officeDocument/2006/relationships/customXml" Target="../ink/ink2743.xml"/><Relationship Id="rId11" Type="http://schemas.openxmlformats.org/officeDocument/2006/relationships/image" Target="../media/image420.png"/><Relationship Id="rId32" Type="http://schemas.openxmlformats.org/officeDocument/2006/relationships/customXml" Target="../ink/ink2690.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2703.xml"/><Relationship Id="rId74" Type="http://schemas.openxmlformats.org/officeDocument/2006/relationships/customXml" Target="../ink/ink2711.xml"/><Relationship Id="rId79" Type="http://schemas.openxmlformats.org/officeDocument/2006/relationships/customXml" Target="../ink/ink2716.xml"/><Relationship Id="rId102" Type="http://schemas.openxmlformats.org/officeDocument/2006/relationships/customXml" Target="../ink/ink2739.xml"/><Relationship Id="rId5" Type="http://schemas.openxmlformats.org/officeDocument/2006/relationships/image" Target="../media/image417.png"/><Relationship Id="rId90" Type="http://schemas.openxmlformats.org/officeDocument/2006/relationships/customXml" Target="../ink/ink2727.xml"/><Relationship Id="rId95" Type="http://schemas.openxmlformats.org/officeDocument/2006/relationships/customXml" Target="../ink/ink2732.xml"/><Relationship Id="rId22" Type="http://schemas.openxmlformats.org/officeDocument/2006/relationships/customXml" Target="../ink/ink2685.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2698.xml"/><Relationship Id="rId64" Type="http://schemas.openxmlformats.org/officeDocument/2006/relationships/customXml" Target="../ink/ink2706.xml"/><Relationship Id="rId69" Type="http://schemas.openxmlformats.org/officeDocument/2006/relationships/image" Target="../media/image478.png"/><Relationship Id="rId80" Type="http://schemas.openxmlformats.org/officeDocument/2006/relationships/customXml" Target="../ink/ink2717.xml"/><Relationship Id="rId85" Type="http://schemas.openxmlformats.org/officeDocument/2006/relationships/customXml" Target="../ink/ink2722.xml"/><Relationship Id="rId12" Type="http://schemas.openxmlformats.org/officeDocument/2006/relationships/customXml" Target="../ink/ink2680.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2693.xml"/><Relationship Id="rId59" Type="http://schemas.openxmlformats.org/officeDocument/2006/relationships/image" Target="../media/image459.png"/><Relationship Id="rId103" Type="http://schemas.openxmlformats.org/officeDocument/2006/relationships/customXml" Target="../ink/ink2740.xml"/><Relationship Id="rId108" Type="http://schemas.openxmlformats.org/officeDocument/2006/relationships/image" Target="../media/image486.png"/><Relationship Id="rId20" Type="http://schemas.openxmlformats.org/officeDocument/2006/relationships/customXml" Target="../ink/ink2684.xml"/><Relationship Id="rId41" Type="http://schemas.openxmlformats.org/officeDocument/2006/relationships/image" Target="../media/image450.png"/><Relationship Id="rId54" Type="http://schemas.openxmlformats.org/officeDocument/2006/relationships/customXml" Target="../ink/ink2701.xml"/><Relationship Id="rId62" Type="http://schemas.openxmlformats.org/officeDocument/2006/relationships/customXml" Target="../ink/ink2705.xml"/><Relationship Id="rId70" Type="http://schemas.openxmlformats.org/officeDocument/2006/relationships/customXml" Target="../ink/ink2709.xml"/><Relationship Id="rId75" Type="http://schemas.openxmlformats.org/officeDocument/2006/relationships/customXml" Target="../ink/ink2712.xml"/><Relationship Id="rId83" Type="http://schemas.openxmlformats.org/officeDocument/2006/relationships/customXml" Target="../ink/ink2720.xml"/><Relationship Id="rId88" Type="http://schemas.openxmlformats.org/officeDocument/2006/relationships/customXml" Target="../ink/ink2725.xml"/><Relationship Id="rId91" Type="http://schemas.openxmlformats.org/officeDocument/2006/relationships/customXml" Target="../ink/ink2728.xml"/><Relationship Id="rId96" Type="http://schemas.openxmlformats.org/officeDocument/2006/relationships/customXml" Target="../ink/ink2733.xml"/><Relationship Id="rId1" Type="http://schemas.openxmlformats.org/officeDocument/2006/relationships/slideLayout" Target="../slideLayouts/slideLayout2.xml"/><Relationship Id="rId6" Type="http://schemas.openxmlformats.org/officeDocument/2006/relationships/customXml" Target="../ink/ink2677.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2688.xml"/><Relationship Id="rId36" Type="http://schemas.openxmlformats.org/officeDocument/2006/relationships/customXml" Target="../ink/ink2692.xml"/><Relationship Id="rId49" Type="http://schemas.openxmlformats.org/officeDocument/2006/relationships/image" Target="../media/image454.png"/><Relationship Id="rId57" Type="http://schemas.openxmlformats.org/officeDocument/2006/relationships/image" Target="../media/image458.png"/><Relationship Id="rId106" Type="http://schemas.openxmlformats.org/officeDocument/2006/relationships/image" Target="../media/image485.png"/><Relationship Id="rId10" Type="http://schemas.openxmlformats.org/officeDocument/2006/relationships/customXml" Target="../ink/ink2679.xml"/><Relationship Id="rId31" Type="http://schemas.openxmlformats.org/officeDocument/2006/relationships/image" Target="../media/image445.png"/><Relationship Id="rId44" Type="http://schemas.openxmlformats.org/officeDocument/2006/relationships/customXml" Target="../ink/ink2696.xml"/><Relationship Id="rId52" Type="http://schemas.openxmlformats.org/officeDocument/2006/relationships/customXml" Target="../ink/ink2700.xml"/><Relationship Id="rId60" Type="http://schemas.openxmlformats.org/officeDocument/2006/relationships/customXml" Target="../ink/ink2704.xml"/><Relationship Id="rId65" Type="http://schemas.openxmlformats.org/officeDocument/2006/relationships/image" Target="../media/image465.png"/><Relationship Id="rId73" Type="http://schemas.openxmlformats.org/officeDocument/2006/relationships/image" Target="../media/image484.png"/><Relationship Id="rId78" Type="http://schemas.openxmlformats.org/officeDocument/2006/relationships/customXml" Target="../ink/ink2715.xml"/><Relationship Id="rId81" Type="http://schemas.openxmlformats.org/officeDocument/2006/relationships/customXml" Target="../ink/ink2718.xml"/><Relationship Id="rId86" Type="http://schemas.openxmlformats.org/officeDocument/2006/relationships/customXml" Target="../ink/ink2723.xml"/><Relationship Id="rId94" Type="http://schemas.openxmlformats.org/officeDocument/2006/relationships/customXml" Target="../ink/ink2731.xml"/><Relationship Id="rId99" Type="http://schemas.openxmlformats.org/officeDocument/2006/relationships/customXml" Target="../ink/ink2736.xml"/><Relationship Id="rId101" Type="http://schemas.openxmlformats.org/officeDocument/2006/relationships/customXml" Target="../ink/ink2738.xml"/><Relationship Id="rId4" Type="http://schemas.openxmlformats.org/officeDocument/2006/relationships/customXml" Target="../ink/ink2676.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683.xml"/><Relationship Id="rId39" Type="http://schemas.openxmlformats.org/officeDocument/2006/relationships/image" Target="../media/image449.png"/><Relationship Id="rId34" Type="http://schemas.openxmlformats.org/officeDocument/2006/relationships/customXml" Target="../ink/ink2691.xml"/><Relationship Id="rId50" Type="http://schemas.openxmlformats.org/officeDocument/2006/relationships/customXml" Target="../ink/ink2699.xml"/><Relationship Id="rId55" Type="http://schemas.openxmlformats.org/officeDocument/2006/relationships/image" Target="../media/image457.png"/><Relationship Id="rId76" Type="http://schemas.openxmlformats.org/officeDocument/2006/relationships/customXml" Target="../ink/ink2713.xml"/><Relationship Id="rId97" Type="http://schemas.openxmlformats.org/officeDocument/2006/relationships/customXml" Target="../ink/ink2734.xml"/><Relationship Id="rId104" Type="http://schemas.openxmlformats.org/officeDocument/2006/relationships/customXml" Target="../ink/ink2741.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2729.xml"/><Relationship Id="rId2" Type="http://schemas.openxmlformats.org/officeDocument/2006/relationships/customXml" Target="../ink/ink2675.xml"/><Relationship Id="rId29" Type="http://schemas.openxmlformats.org/officeDocument/2006/relationships/image" Target="../media/image416.png"/><Relationship Id="rId24" Type="http://schemas.openxmlformats.org/officeDocument/2006/relationships/customXml" Target="../ink/ink2686.xml"/><Relationship Id="rId40" Type="http://schemas.openxmlformats.org/officeDocument/2006/relationships/customXml" Target="../ink/ink2694.xml"/><Relationship Id="rId45" Type="http://schemas.openxmlformats.org/officeDocument/2006/relationships/image" Target="../media/image452.png"/><Relationship Id="rId66" Type="http://schemas.openxmlformats.org/officeDocument/2006/relationships/customXml" Target="../ink/ink2707.xml"/><Relationship Id="rId87" Type="http://schemas.openxmlformats.org/officeDocument/2006/relationships/customXml" Target="../ink/ink2724.xml"/><Relationship Id="rId61" Type="http://schemas.openxmlformats.org/officeDocument/2006/relationships/image" Target="../media/image460.png"/><Relationship Id="rId82" Type="http://schemas.openxmlformats.org/officeDocument/2006/relationships/customXml" Target="../ink/ink2719.xml"/><Relationship Id="rId19" Type="http://schemas.openxmlformats.org/officeDocument/2006/relationships/image" Target="../media/image423.png"/><Relationship Id="rId14" Type="http://schemas.openxmlformats.org/officeDocument/2006/relationships/customXml" Target="../ink/ink2681.xml"/><Relationship Id="rId30" Type="http://schemas.openxmlformats.org/officeDocument/2006/relationships/customXml" Target="../ink/ink2689.xml"/><Relationship Id="rId35" Type="http://schemas.openxmlformats.org/officeDocument/2006/relationships/image" Target="../media/image447.png"/><Relationship Id="rId56" Type="http://schemas.openxmlformats.org/officeDocument/2006/relationships/customXml" Target="../ink/ink2702.xml"/><Relationship Id="rId77" Type="http://schemas.openxmlformats.org/officeDocument/2006/relationships/customXml" Target="../ink/ink2714.xml"/><Relationship Id="rId100" Type="http://schemas.openxmlformats.org/officeDocument/2006/relationships/customXml" Target="../ink/ink2737.xml"/><Relationship Id="rId105" Type="http://schemas.openxmlformats.org/officeDocument/2006/relationships/customXml" Target="../ink/ink2742.xml"/><Relationship Id="rId8" Type="http://schemas.openxmlformats.org/officeDocument/2006/relationships/customXml" Target="../ink/ink2678.xml"/><Relationship Id="rId51" Type="http://schemas.openxmlformats.org/officeDocument/2006/relationships/image" Target="../media/image455.png"/><Relationship Id="rId72" Type="http://schemas.openxmlformats.org/officeDocument/2006/relationships/customXml" Target="../ink/ink2710.xml"/><Relationship Id="rId93" Type="http://schemas.openxmlformats.org/officeDocument/2006/relationships/customXml" Target="../ink/ink2730.xml"/><Relationship Id="rId98" Type="http://schemas.openxmlformats.org/officeDocument/2006/relationships/customXml" Target="../ink/ink2735.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697.xml"/><Relationship Id="rId67" Type="http://schemas.openxmlformats.org/officeDocument/2006/relationships/image" Target="../media/image477.png"/></Relationships>
</file>

<file path=ppt/slides/_rels/slide33.xml.rels><?xml version="1.0" encoding="UTF-8" standalone="yes"?>
<Relationships xmlns="http://schemas.openxmlformats.org/package/2006/relationships"><Relationship Id="rId26" Type="http://schemas.openxmlformats.org/officeDocument/2006/relationships/customXml" Target="../ink/ink2756.xml"/><Relationship Id="rId117" Type="http://schemas.openxmlformats.org/officeDocument/2006/relationships/customXml" Target="../ink/ink2817.xml"/><Relationship Id="rId21" Type="http://schemas.openxmlformats.org/officeDocument/2006/relationships/image" Target="../media/image424.png"/><Relationship Id="rId42" Type="http://schemas.openxmlformats.org/officeDocument/2006/relationships/customXml" Target="../ink/ink2764.xml"/><Relationship Id="rId47" Type="http://schemas.openxmlformats.org/officeDocument/2006/relationships/image" Target="../media/image453.png"/><Relationship Id="rId63" Type="http://schemas.openxmlformats.org/officeDocument/2006/relationships/image" Target="../media/image464.png"/><Relationship Id="rId68" Type="http://schemas.openxmlformats.org/officeDocument/2006/relationships/customXml" Target="../ink/ink2777.xml"/><Relationship Id="rId84" Type="http://schemas.openxmlformats.org/officeDocument/2006/relationships/customXml" Target="../ink/ink2790.xml"/><Relationship Id="rId89" Type="http://schemas.openxmlformats.org/officeDocument/2006/relationships/customXml" Target="../ink/ink2795.xml"/><Relationship Id="rId112" Type="http://schemas.openxmlformats.org/officeDocument/2006/relationships/image" Target="../media/image488.png"/><Relationship Id="rId16" Type="http://schemas.openxmlformats.org/officeDocument/2006/relationships/customXml" Target="../ink/ink2751.xml"/><Relationship Id="rId107" Type="http://schemas.openxmlformats.org/officeDocument/2006/relationships/customXml" Target="../ink/ink2812.xml"/><Relationship Id="rId11" Type="http://schemas.openxmlformats.org/officeDocument/2006/relationships/image" Target="../media/image420.png"/><Relationship Id="rId32" Type="http://schemas.openxmlformats.org/officeDocument/2006/relationships/customXml" Target="../ink/ink2759.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2772.xml"/><Relationship Id="rId74" Type="http://schemas.openxmlformats.org/officeDocument/2006/relationships/customXml" Target="../ink/ink2780.xml"/><Relationship Id="rId79" Type="http://schemas.openxmlformats.org/officeDocument/2006/relationships/customXml" Target="../ink/ink2785.xml"/><Relationship Id="rId102" Type="http://schemas.openxmlformats.org/officeDocument/2006/relationships/customXml" Target="../ink/ink2808.xml"/><Relationship Id="rId5" Type="http://schemas.openxmlformats.org/officeDocument/2006/relationships/image" Target="../media/image417.png"/><Relationship Id="rId90" Type="http://schemas.openxmlformats.org/officeDocument/2006/relationships/customXml" Target="../ink/ink2796.xml"/><Relationship Id="rId95" Type="http://schemas.openxmlformats.org/officeDocument/2006/relationships/customXml" Target="../ink/ink2801.xml"/><Relationship Id="rId22" Type="http://schemas.openxmlformats.org/officeDocument/2006/relationships/customXml" Target="../ink/ink2754.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2767.xml"/><Relationship Id="rId64" Type="http://schemas.openxmlformats.org/officeDocument/2006/relationships/customXml" Target="../ink/ink2775.xml"/><Relationship Id="rId69" Type="http://schemas.openxmlformats.org/officeDocument/2006/relationships/image" Target="../media/image478.png"/><Relationship Id="rId113" Type="http://schemas.openxmlformats.org/officeDocument/2006/relationships/customXml" Target="../ink/ink2815.xml"/><Relationship Id="rId118" Type="http://schemas.openxmlformats.org/officeDocument/2006/relationships/image" Target="../media/image491.png"/><Relationship Id="rId80" Type="http://schemas.openxmlformats.org/officeDocument/2006/relationships/customXml" Target="../ink/ink2786.xml"/><Relationship Id="rId85" Type="http://schemas.openxmlformats.org/officeDocument/2006/relationships/customXml" Target="../ink/ink2791.xml"/><Relationship Id="rId12" Type="http://schemas.openxmlformats.org/officeDocument/2006/relationships/customXml" Target="../ink/ink2749.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2762.xml"/><Relationship Id="rId59" Type="http://schemas.openxmlformats.org/officeDocument/2006/relationships/image" Target="../media/image459.png"/><Relationship Id="rId103" Type="http://schemas.openxmlformats.org/officeDocument/2006/relationships/customXml" Target="../ink/ink2809.xml"/><Relationship Id="rId108" Type="http://schemas.openxmlformats.org/officeDocument/2006/relationships/image" Target="../media/image486.png"/><Relationship Id="rId54" Type="http://schemas.openxmlformats.org/officeDocument/2006/relationships/customXml" Target="../ink/ink2770.xml"/><Relationship Id="rId70" Type="http://schemas.openxmlformats.org/officeDocument/2006/relationships/customXml" Target="../ink/ink2778.xml"/><Relationship Id="rId75" Type="http://schemas.openxmlformats.org/officeDocument/2006/relationships/customXml" Target="../ink/ink2781.xml"/><Relationship Id="rId91" Type="http://schemas.openxmlformats.org/officeDocument/2006/relationships/customXml" Target="../ink/ink2797.xml"/><Relationship Id="rId96" Type="http://schemas.openxmlformats.org/officeDocument/2006/relationships/customXml" Target="../ink/ink2802.xml"/><Relationship Id="rId1" Type="http://schemas.openxmlformats.org/officeDocument/2006/relationships/slideLayout" Target="../slideLayouts/slideLayout2.xml"/><Relationship Id="rId6" Type="http://schemas.openxmlformats.org/officeDocument/2006/relationships/customXml" Target="../ink/ink2746.xml"/><Relationship Id="rId23" Type="http://schemas.openxmlformats.org/officeDocument/2006/relationships/image" Target="../media/image425.png"/><Relationship Id="rId28" Type="http://schemas.openxmlformats.org/officeDocument/2006/relationships/customXml" Target="../ink/ink2757.xml"/><Relationship Id="rId49" Type="http://schemas.openxmlformats.org/officeDocument/2006/relationships/image" Target="../media/image454.png"/><Relationship Id="rId114" Type="http://schemas.openxmlformats.org/officeDocument/2006/relationships/image" Target="../media/image489.png"/><Relationship Id="rId10" Type="http://schemas.openxmlformats.org/officeDocument/2006/relationships/customXml" Target="../ink/ink2748.xml"/><Relationship Id="rId31" Type="http://schemas.openxmlformats.org/officeDocument/2006/relationships/image" Target="../media/image445.png"/><Relationship Id="rId44" Type="http://schemas.openxmlformats.org/officeDocument/2006/relationships/customXml" Target="../ink/ink2765.xml"/><Relationship Id="rId52" Type="http://schemas.openxmlformats.org/officeDocument/2006/relationships/customXml" Target="../ink/ink2769.xml"/><Relationship Id="rId60" Type="http://schemas.openxmlformats.org/officeDocument/2006/relationships/customXml" Target="../ink/ink2773.xml"/><Relationship Id="rId65" Type="http://schemas.openxmlformats.org/officeDocument/2006/relationships/image" Target="../media/image465.png"/><Relationship Id="rId73" Type="http://schemas.openxmlformats.org/officeDocument/2006/relationships/image" Target="../media/image484.png"/><Relationship Id="rId78" Type="http://schemas.openxmlformats.org/officeDocument/2006/relationships/customXml" Target="../ink/ink2784.xml"/><Relationship Id="rId81" Type="http://schemas.openxmlformats.org/officeDocument/2006/relationships/customXml" Target="../ink/ink2787.xml"/><Relationship Id="rId86" Type="http://schemas.openxmlformats.org/officeDocument/2006/relationships/customXml" Target="../ink/ink2792.xml"/><Relationship Id="rId94" Type="http://schemas.openxmlformats.org/officeDocument/2006/relationships/customXml" Target="../ink/ink2800.xml"/><Relationship Id="rId99" Type="http://schemas.openxmlformats.org/officeDocument/2006/relationships/customXml" Target="../ink/ink2805.xml"/><Relationship Id="rId101" Type="http://schemas.openxmlformats.org/officeDocument/2006/relationships/customXml" Target="../ink/ink2807.xml"/><Relationship Id="rId4" Type="http://schemas.openxmlformats.org/officeDocument/2006/relationships/customXml" Target="../ink/ink2745.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752.xml"/><Relationship Id="rId39" Type="http://schemas.openxmlformats.org/officeDocument/2006/relationships/image" Target="../media/image449.png"/><Relationship Id="rId109" Type="http://schemas.openxmlformats.org/officeDocument/2006/relationships/customXml" Target="../ink/ink2813.xml"/><Relationship Id="rId34" Type="http://schemas.openxmlformats.org/officeDocument/2006/relationships/customXml" Target="../ink/ink2760.xml"/><Relationship Id="rId50" Type="http://schemas.openxmlformats.org/officeDocument/2006/relationships/customXml" Target="../ink/ink2768.xml"/><Relationship Id="rId55" Type="http://schemas.openxmlformats.org/officeDocument/2006/relationships/image" Target="../media/image457.png"/><Relationship Id="rId76" Type="http://schemas.openxmlformats.org/officeDocument/2006/relationships/customXml" Target="../ink/ink2782.xml"/><Relationship Id="rId97" Type="http://schemas.openxmlformats.org/officeDocument/2006/relationships/customXml" Target="../ink/ink2803.xml"/><Relationship Id="rId104" Type="http://schemas.openxmlformats.org/officeDocument/2006/relationships/customXml" Target="../ink/ink2810.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2798.xml"/><Relationship Id="rId2" Type="http://schemas.openxmlformats.org/officeDocument/2006/relationships/customXml" Target="../ink/ink2744.xml"/><Relationship Id="rId29" Type="http://schemas.openxmlformats.org/officeDocument/2006/relationships/image" Target="../media/image416.png"/><Relationship Id="rId24" Type="http://schemas.openxmlformats.org/officeDocument/2006/relationships/customXml" Target="../ink/ink2755.xml"/><Relationship Id="rId40" Type="http://schemas.openxmlformats.org/officeDocument/2006/relationships/customXml" Target="../ink/ink2763.xml"/><Relationship Id="rId45" Type="http://schemas.openxmlformats.org/officeDocument/2006/relationships/image" Target="../media/image452.png"/><Relationship Id="rId66" Type="http://schemas.openxmlformats.org/officeDocument/2006/relationships/customXml" Target="../ink/ink2776.xml"/><Relationship Id="rId87" Type="http://schemas.openxmlformats.org/officeDocument/2006/relationships/customXml" Target="../ink/ink2793.xml"/><Relationship Id="rId110" Type="http://schemas.openxmlformats.org/officeDocument/2006/relationships/image" Target="../media/image487.png"/><Relationship Id="rId115" Type="http://schemas.openxmlformats.org/officeDocument/2006/relationships/customXml" Target="../ink/ink2816.xml"/><Relationship Id="rId61" Type="http://schemas.openxmlformats.org/officeDocument/2006/relationships/image" Target="../media/image460.png"/><Relationship Id="rId82" Type="http://schemas.openxmlformats.org/officeDocument/2006/relationships/customXml" Target="../ink/ink2788.xml"/><Relationship Id="rId19" Type="http://schemas.openxmlformats.org/officeDocument/2006/relationships/image" Target="../media/image423.png"/><Relationship Id="rId14" Type="http://schemas.openxmlformats.org/officeDocument/2006/relationships/customXml" Target="../ink/ink2750.xml"/><Relationship Id="rId30" Type="http://schemas.openxmlformats.org/officeDocument/2006/relationships/customXml" Target="../ink/ink2758.xml"/><Relationship Id="rId35" Type="http://schemas.openxmlformats.org/officeDocument/2006/relationships/image" Target="../media/image447.png"/><Relationship Id="rId56" Type="http://schemas.openxmlformats.org/officeDocument/2006/relationships/customXml" Target="../ink/ink2771.xml"/><Relationship Id="rId77" Type="http://schemas.openxmlformats.org/officeDocument/2006/relationships/customXml" Target="../ink/ink2783.xml"/><Relationship Id="rId100" Type="http://schemas.openxmlformats.org/officeDocument/2006/relationships/customXml" Target="../ink/ink2806.xml"/><Relationship Id="rId105" Type="http://schemas.openxmlformats.org/officeDocument/2006/relationships/customXml" Target="../ink/ink2811.xml"/><Relationship Id="rId8" Type="http://schemas.openxmlformats.org/officeDocument/2006/relationships/customXml" Target="../ink/ink2747.xml"/><Relationship Id="rId51" Type="http://schemas.openxmlformats.org/officeDocument/2006/relationships/image" Target="../media/image455.png"/><Relationship Id="rId72" Type="http://schemas.openxmlformats.org/officeDocument/2006/relationships/customXml" Target="../ink/ink2779.xml"/><Relationship Id="rId93" Type="http://schemas.openxmlformats.org/officeDocument/2006/relationships/customXml" Target="../ink/ink2799.xml"/><Relationship Id="rId98" Type="http://schemas.openxmlformats.org/officeDocument/2006/relationships/customXml" Target="../ink/ink2804.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766.xml"/><Relationship Id="rId67" Type="http://schemas.openxmlformats.org/officeDocument/2006/relationships/image" Target="../media/image477.png"/><Relationship Id="rId116" Type="http://schemas.openxmlformats.org/officeDocument/2006/relationships/image" Target="../media/image490.png"/><Relationship Id="rId20" Type="http://schemas.openxmlformats.org/officeDocument/2006/relationships/customXml" Target="../ink/ink2753.xml"/><Relationship Id="rId41" Type="http://schemas.openxmlformats.org/officeDocument/2006/relationships/image" Target="../media/image450.png"/><Relationship Id="rId62" Type="http://schemas.openxmlformats.org/officeDocument/2006/relationships/customXml" Target="../ink/ink2774.xml"/><Relationship Id="rId83" Type="http://schemas.openxmlformats.org/officeDocument/2006/relationships/customXml" Target="../ink/ink2789.xml"/><Relationship Id="rId88" Type="http://schemas.openxmlformats.org/officeDocument/2006/relationships/customXml" Target="../ink/ink2794.xml"/><Relationship Id="rId111" Type="http://schemas.openxmlformats.org/officeDocument/2006/relationships/customXml" Target="../ink/ink2814.xml"/><Relationship Id="rId15" Type="http://schemas.openxmlformats.org/officeDocument/2006/relationships/image" Target="../media/image421.png"/><Relationship Id="rId36" Type="http://schemas.openxmlformats.org/officeDocument/2006/relationships/customXml" Target="../ink/ink2761.xml"/><Relationship Id="rId57" Type="http://schemas.openxmlformats.org/officeDocument/2006/relationships/image" Target="../media/image458.png"/><Relationship Id="rId106" Type="http://schemas.openxmlformats.org/officeDocument/2006/relationships/image" Target="../media/image485.png"/></Relationships>
</file>

<file path=ppt/slides/_rels/slide34.xml.rels><?xml version="1.0" encoding="UTF-8" standalone="yes"?>
<Relationships xmlns="http://schemas.openxmlformats.org/package/2006/relationships"><Relationship Id="rId26" Type="http://schemas.openxmlformats.org/officeDocument/2006/relationships/customXml" Target="../ink/ink2830.xml"/><Relationship Id="rId117" Type="http://schemas.openxmlformats.org/officeDocument/2006/relationships/customXml" Target="../ink/ink2891.xml"/><Relationship Id="rId21" Type="http://schemas.openxmlformats.org/officeDocument/2006/relationships/image" Target="../media/image424.png"/><Relationship Id="rId42" Type="http://schemas.openxmlformats.org/officeDocument/2006/relationships/customXml" Target="../ink/ink2838.xml"/><Relationship Id="rId47" Type="http://schemas.openxmlformats.org/officeDocument/2006/relationships/image" Target="../media/image453.png"/><Relationship Id="rId63" Type="http://schemas.openxmlformats.org/officeDocument/2006/relationships/image" Target="../media/image464.png"/><Relationship Id="rId68" Type="http://schemas.openxmlformats.org/officeDocument/2006/relationships/customXml" Target="../ink/ink2851.xml"/><Relationship Id="rId84" Type="http://schemas.openxmlformats.org/officeDocument/2006/relationships/customXml" Target="../ink/ink2864.xml"/><Relationship Id="rId89" Type="http://schemas.openxmlformats.org/officeDocument/2006/relationships/customXml" Target="../ink/ink2869.xml"/><Relationship Id="rId112" Type="http://schemas.openxmlformats.org/officeDocument/2006/relationships/image" Target="../media/image493.png"/><Relationship Id="rId16" Type="http://schemas.openxmlformats.org/officeDocument/2006/relationships/customXml" Target="../ink/ink2825.xml"/><Relationship Id="rId107" Type="http://schemas.openxmlformats.org/officeDocument/2006/relationships/customXml" Target="../ink/ink2886.xml"/><Relationship Id="rId11" Type="http://schemas.openxmlformats.org/officeDocument/2006/relationships/image" Target="../media/image420.png"/><Relationship Id="rId32" Type="http://schemas.openxmlformats.org/officeDocument/2006/relationships/customXml" Target="../ink/ink2833.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2846.xml"/><Relationship Id="rId74" Type="http://schemas.openxmlformats.org/officeDocument/2006/relationships/customXml" Target="../ink/ink2854.xml"/><Relationship Id="rId79" Type="http://schemas.openxmlformats.org/officeDocument/2006/relationships/customXml" Target="../ink/ink2859.xml"/><Relationship Id="rId102" Type="http://schemas.openxmlformats.org/officeDocument/2006/relationships/customXml" Target="../ink/ink2882.xml"/><Relationship Id="rId5" Type="http://schemas.openxmlformats.org/officeDocument/2006/relationships/image" Target="../media/image417.png"/><Relationship Id="rId90" Type="http://schemas.openxmlformats.org/officeDocument/2006/relationships/customXml" Target="../ink/ink2870.xml"/><Relationship Id="rId95" Type="http://schemas.openxmlformats.org/officeDocument/2006/relationships/customXml" Target="../ink/ink2875.xml"/><Relationship Id="rId22" Type="http://schemas.openxmlformats.org/officeDocument/2006/relationships/customXml" Target="../ink/ink2828.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2841.xml"/><Relationship Id="rId64" Type="http://schemas.openxmlformats.org/officeDocument/2006/relationships/customXml" Target="../ink/ink2849.xml"/><Relationship Id="rId69" Type="http://schemas.openxmlformats.org/officeDocument/2006/relationships/image" Target="../media/image478.png"/><Relationship Id="rId113" Type="http://schemas.openxmlformats.org/officeDocument/2006/relationships/customXml" Target="../ink/ink2889.xml"/><Relationship Id="rId118" Type="http://schemas.openxmlformats.org/officeDocument/2006/relationships/image" Target="../media/image496.png"/><Relationship Id="rId80" Type="http://schemas.openxmlformats.org/officeDocument/2006/relationships/customXml" Target="../ink/ink2860.xml"/><Relationship Id="rId85" Type="http://schemas.openxmlformats.org/officeDocument/2006/relationships/customXml" Target="../ink/ink2865.xml"/><Relationship Id="rId12" Type="http://schemas.openxmlformats.org/officeDocument/2006/relationships/customXml" Target="../ink/ink2823.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2836.xml"/><Relationship Id="rId59" Type="http://schemas.openxmlformats.org/officeDocument/2006/relationships/image" Target="../media/image459.png"/><Relationship Id="rId103" Type="http://schemas.openxmlformats.org/officeDocument/2006/relationships/customXml" Target="../ink/ink2883.xml"/><Relationship Id="rId108" Type="http://schemas.openxmlformats.org/officeDocument/2006/relationships/image" Target="../media/image486.png"/><Relationship Id="rId54" Type="http://schemas.openxmlformats.org/officeDocument/2006/relationships/customXml" Target="../ink/ink2844.xml"/><Relationship Id="rId70" Type="http://schemas.openxmlformats.org/officeDocument/2006/relationships/customXml" Target="../ink/ink2852.xml"/><Relationship Id="rId75" Type="http://schemas.openxmlformats.org/officeDocument/2006/relationships/customXml" Target="../ink/ink2855.xml"/><Relationship Id="rId91" Type="http://schemas.openxmlformats.org/officeDocument/2006/relationships/customXml" Target="../ink/ink2871.xml"/><Relationship Id="rId96" Type="http://schemas.openxmlformats.org/officeDocument/2006/relationships/customXml" Target="../ink/ink2876.xml"/><Relationship Id="rId1" Type="http://schemas.openxmlformats.org/officeDocument/2006/relationships/slideLayout" Target="../slideLayouts/slideLayout2.xml"/><Relationship Id="rId6" Type="http://schemas.openxmlformats.org/officeDocument/2006/relationships/customXml" Target="../ink/ink2820.xml"/><Relationship Id="rId23" Type="http://schemas.openxmlformats.org/officeDocument/2006/relationships/image" Target="../media/image425.png"/><Relationship Id="rId28" Type="http://schemas.openxmlformats.org/officeDocument/2006/relationships/customXml" Target="../ink/ink2831.xml"/><Relationship Id="rId49" Type="http://schemas.openxmlformats.org/officeDocument/2006/relationships/image" Target="../media/image454.png"/><Relationship Id="rId114" Type="http://schemas.openxmlformats.org/officeDocument/2006/relationships/image" Target="../media/image494.png"/><Relationship Id="rId10" Type="http://schemas.openxmlformats.org/officeDocument/2006/relationships/customXml" Target="../ink/ink2822.xml"/><Relationship Id="rId31" Type="http://schemas.openxmlformats.org/officeDocument/2006/relationships/image" Target="../media/image445.png"/><Relationship Id="rId44" Type="http://schemas.openxmlformats.org/officeDocument/2006/relationships/customXml" Target="../ink/ink2839.xml"/><Relationship Id="rId52" Type="http://schemas.openxmlformats.org/officeDocument/2006/relationships/customXml" Target="../ink/ink2843.xml"/><Relationship Id="rId60" Type="http://schemas.openxmlformats.org/officeDocument/2006/relationships/customXml" Target="../ink/ink2847.xml"/><Relationship Id="rId65" Type="http://schemas.openxmlformats.org/officeDocument/2006/relationships/image" Target="../media/image465.png"/><Relationship Id="rId73" Type="http://schemas.openxmlformats.org/officeDocument/2006/relationships/image" Target="../media/image484.png"/><Relationship Id="rId78" Type="http://schemas.openxmlformats.org/officeDocument/2006/relationships/customXml" Target="../ink/ink2858.xml"/><Relationship Id="rId81" Type="http://schemas.openxmlformats.org/officeDocument/2006/relationships/customXml" Target="../ink/ink2861.xml"/><Relationship Id="rId86" Type="http://schemas.openxmlformats.org/officeDocument/2006/relationships/customXml" Target="../ink/ink2866.xml"/><Relationship Id="rId94" Type="http://schemas.openxmlformats.org/officeDocument/2006/relationships/customXml" Target="../ink/ink2874.xml"/><Relationship Id="rId99" Type="http://schemas.openxmlformats.org/officeDocument/2006/relationships/customXml" Target="../ink/ink2879.xml"/><Relationship Id="rId101" Type="http://schemas.openxmlformats.org/officeDocument/2006/relationships/customXml" Target="../ink/ink2881.xml"/><Relationship Id="rId4" Type="http://schemas.openxmlformats.org/officeDocument/2006/relationships/customXml" Target="../ink/ink2819.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2826.xml"/><Relationship Id="rId39" Type="http://schemas.openxmlformats.org/officeDocument/2006/relationships/image" Target="../media/image449.png"/><Relationship Id="rId109" Type="http://schemas.openxmlformats.org/officeDocument/2006/relationships/customXml" Target="../ink/ink2887.xml"/><Relationship Id="rId34" Type="http://schemas.openxmlformats.org/officeDocument/2006/relationships/customXml" Target="../ink/ink2834.xml"/><Relationship Id="rId50" Type="http://schemas.openxmlformats.org/officeDocument/2006/relationships/customXml" Target="../ink/ink2842.xml"/><Relationship Id="rId55" Type="http://schemas.openxmlformats.org/officeDocument/2006/relationships/image" Target="../media/image457.png"/><Relationship Id="rId76" Type="http://schemas.openxmlformats.org/officeDocument/2006/relationships/customXml" Target="../ink/ink2856.xml"/><Relationship Id="rId97" Type="http://schemas.openxmlformats.org/officeDocument/2006/relationships/customXml" Target="../ink/ink2877.xml"/><Relationship Id="rId104" Type="http://schemas.openxmlformats.org/officeDocument/2006/relationships/customXml" Target="../ink/ink2884.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2872.xml"/><Relationship Id="rId2" Type="http://schemas.openxmlformats.org/officeDocument/2006/relationships/customXml" Target="../ink/ink2818.xml"/><Relationship Id="rId29" Type="http://schemas.openxmlformats.org/officeDocument/2006/relationships/image" Target="../media/image416.png"/><Relationship Id="rId24" Type="http://schemas.openxmlformats.org/officeDocument/2006/relationships/customXml" Target="../ink/ink2829.xml"/><Relationship Id="rId40" Type="http://schemas.openxmlformats.org/officeDocument/2006/relationships/customXml" Target="../ink/ink2837.xml"/><Relationship Id="rId45" Type="http://schemas.openxmlformats.org/officeDocument/2006/relationships/image" Target="../media/image452.png"/><Relationship Id="rId66" Type="http://schemas.openxmlformats.org/officeDocument/2006/relationships/customXml" Target="../ink/ink2850.xml"/><Relationship Id="rId87" Type="http://schemas.openxmlformats.org/officeDocument/2006/relationships/customXml" Target="../ink/ink2867.xml"/><Relationship Id="rId110" Type="http://schemas.openxmlformats.org/officeDocument/2006/relationships/image" Target="../media/image492.png"/><Relationship Id="rId115" Type="http://schemas.openxmlformats.org/officeDocument/2006/relationships/customXml" Target="../ink/ink2890.xml"/><Relationship Id="rId61" Type="http://schemas.openxmlformats.org/officeDocument/2006/relationships/image" Target="../media/image460.png"/><Relationship Id="rId82" Type="http://schemas.openxmlformats.org/officeDocument/2006/relationships/customXml" Target="../ink/ink2862.xml"/><Relationship Id="rId19" Type="http://schemas.openxmlformats.org/officeDocument/2006/relationships/image" Target="../media/image423.png"/><Relationship Id="rId14" Type="http://schemas.openxmlformats.org/officeDocument/2006/relationships/customXml" Target="../ink/ink2824.xml"/><Relationship Id="rId30" Type="http://schemas.openxmlformats.org/officeDocument/2006/relationships/customXml" Target="../ink/ink2832.xml"/><Relationship Id="rId35" Type="http://schemas.openxmlformats.org/officeDocument/2006/relationships/image" Target="../media/image447.png"/><Relationship Id="rId56" Type="http://schemas.openxmlformats.org/officeDocument/2006/relationships/customXml" Target="../ink/ink2845.xml"/><Relationship Id="rId77" Type="http://schemas.openxmlformats.org/officeDocument/2006/relationships/customXml" Target="../ink/ink2857.xml"/><Relationship Id="rId100" Type="http://schemas.openxmlformats.org/officeDocument/2006/relationships/customXml" Target="../ink/ink2880.xml"/><Relationship Id="rId105" Type="http://schemas.openxmlformats.org/officeDocument/2006/relationships/customXml" Target="../ink/ink2885.xml"/><Relationship Id="rId8" Type="http://schemas.openxmlformats.org/officeDocument/2006/relationships/customXml" Target="../ink/ink2821.xml"/><Relationship Id="rId51" Type="http://schemas.openxmlformats.org/officeDocument/2006/relationships/image" Target="../media/image455.png"/><Relationship Id="rId72" Type="http://schemas.openxmlformats.org/officeDocument/2006/relationships/customXml" Target="../ink/ink2853.xml"/><Relationship Id="rId93" Type="http://schemas.openxmlformats.org/officeDocument/2006/relationships/customXml" Target="../ink/ink2873.xml"/><Relationship Id="rId98" Type="http://schemas.openxmlformats.org/officeDocument/2006/relationships/customXml" Target="../ink/ink2878.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840.xml"/><Relationship Id="rId67" Type="http://schemas.openxmlformats.org/officeDocument/2006/relationships/image" Target="../media/image477.png"/><Relationship Id="rId116" Type="http://schemas.openxmlformats.org/officeDocument/2006/relationships/image" Target="../media/image495.png"/><Relationship Id="rId20" Type="http://schemas.openxmlformats.org/officeDocument/2006/relationships/customXml" Target="../ink/ink2827.xml"/><Relationship Id="rId41" Type="http://schemas.openxmlformats.org/officeDocument/2006/relationships/image" Target="../media/image450.png"/><Relationship Id="rId62" Type="http://schemas.openxmlformats.org/officeDocument/2006/relationships/customXml" Target="../ink/ink2848.xml"/><Relationship Id="rId83" Type="http://schemas.openxmlformats.org/officeDocument/2006/relationships/customXml" Target="../ink/ink2863.xml"/><Relationship Id="rId88" Type="http://schemas.openxmlformats.org/officeDocument/2006/relationships/customXml" Target="../ink/ink2868.xml"/><Relationship Id="rId111" Type="http://schemas.openxmlformats.org/officeDocument/2006/relationships/customXml" Target="../ink/ink2888.xml"/><Relationship Id="rId15" Type="http://schemas.openxmlformats.org/officeDocument/2006/relationships/image" Target="../media/image421.png"/><Relationship Id="rId36" Type="http://schemas.openxmlformats.org/officeDocument/2006/relationships/customXml" Target="../ink/ink2835.xml"/><Relationship Id="rId57" Type="http://schemas.openxmlformats.org/officeDocument/2006/relationships/image" Target="../media/image458.png"/><Relationship Id="rId106" Type="http://schemas.openxmlformats.org/officeDocument/2006/relationships/image" Target="../media/image485.png"/></Relationships>
</file>

<file path=ppt/slides/_rels/slide35.xml.rels><?xml version="1.0" encoding="UTF-8" standalone="yes"?>
<Relationships xmlns="http://schemas.openxmlformats.org/package/2006/relationships"><Relationship Id="rId117" Type="http://schemas.openxmlformats.org/officeDocument/2006/relationships/customXml" Target="../ink/ink2965.xml"/><Relationship Id="rId21" Type="http://schemas.openxmlformats.org/officeDocument/2006/relationships/image" Target="../media/image424.png"/><Relationship Id="rId42" Type="http://schemas.openxmlformats.org/officeDocument/2006/relationships/customXml" Target="../ink/ink2912.xml"/><Relationship Id="rId63" Type="http://schemas.openxmlformats.org/officeDocument/2006/relationships/image" Target="../media/image464.png"/><Relationship Id="rId84" Type="http://schemas.openxmlformats.org/officeDocument/2006/relationships/customXml" Target="../ink/ink2938.xml"/><Relationship Id="rId138" Type="http://schemas.openxmlformats.org/officeDocument/2006/relationships/customXml" Target="../ink/ink2985.xml"/><Relationship Id="rId159" Type="http://schemas.openxmlformats.org/officeDocument/2006/relationships/customXml" Target="../ink/ink3006.xml"/><Relationship Id="rId170" Type="http://schemas.openxmlformats.org/officeDocument/2006/relationships/customXml" Target="../ink/ink3017.xml"/><Relationship Id="rId107" Type="http://schemas.openxmlformats.org/officeDocument/2006/relationships/customXml" Target="../ink/ink2960.xml"/><Relationship Id="rId11" Type="http://schemas.openxmlformats.org/officeDocument/2006/relationships/image" Target="../media/image420.png"/><Relationship Id="rId32" Type="http://schemas.openxmlformats.org/officeDocument/2006/relationships/customXml" Target="../ink/ink2907.xml"/><Relationship Id="rId53" Type="http://schemas.openxmlformats.org/officeDocument/2006/relationships/image" Target="../media/image456.png"/><Relationship Id="rId74" Type="http://schemas.openxmlformats.org/officeDocument/2006/relationships/customXml" Target="../ink/ink2928.xml"/><Relationship Id="rId128" Type="http://schemas.openxmlformats.org/officeDocument/2006/relationships/customXml" Target="../ink/ink2975.xml"/><Relationship Id="rId149" Type="http://schemas.openxmlformats.org/officeDocument/2006/relationships/customXml" Target="../ink/ink2996.xml"/><Relationship Id="rId5" Type="http://schemas.openxmlformats.org/officeDocument/2006/relationships/image" Target="../media/image417.png"/><Relationship Id="rId95" Type="http://schemas.openxmlformats.org/officeDocument/2006/relationships/customXml" Target="../ink/ink2949.xml"/><Relationship Id="rId160" Type="http://schemas.openxmlformats.org/officeDocument/2006/relationships/customXml" Target="../ink/ink3007.xml"/><Relationship Id="rId22" Type="http://schemas.openxmlformats.org/officeDocument/2006/relationships/customXml" Target="../ink/ink2902.xml"/><Relationship Id="rId43" Type="http://schemas.openxmlformats.org/officeDocument/2006/relationships/image" Target="../media/image451.png"/><Relationship Id="rId64" Type="http://schemas.openxmlformats.org/officeDocument/2006/relationships/customXml" Target="../ink/ink2923.xml"/><Relationship Id="rId118" Type="http://schemas.openxmlformats.org/officeDocument/2006/relationships/image" Target="../media/image496.png"/><Relationship Id="rId139" Type="http://schemas.openxmlformats.org/officeDocument/2006/relationships/customXml" Target="../ink/ink2986.xml"/><Relationship Id="rId85" Type="http://schemas.openxmlformats.org/officeDocument/2006/relationships/customXml" Target="../ink/ink2939.xml"/><Relationship Id="rId150" Type="http://schemas.openxmlformats.org/officeDocument/2006/relationships/customXml" Target="../ink/ink2997.xml"/><Relationship Id="rId171" Type="http://schemas.openxmlformats.org/officeDocument/2006/relationships/customXml" Target="../ink/ink3018.xml"/><Relationship Id="rId12" Type="http://schemas.openxmlformats.org/officeDocument/2006/relationships/customXml" Target="../ink/ink2897.xml"/><Relationship Id="rId33" Type="http://schemas.openxmlformats.org/officeDocument/2006/relationships/image" Target="../media/image446.png"/><Relationship Id="rId108" Type="http://schemas.openxmlformats.org/officeDocument/2006/relationships/image" Target="../media/image486.png"/><Relationship Id="rId129" Type="http://schemas.openxmlformats.org/officeDocument/2006/relationships/customXml" Target="../ink/ink2976.xml"/><Relationship Id="rId54" Type="http://schemas.openxmlformats.org/officeDocument/2006/relationships/customXml" Target="../ink/ink2918.xml"/><Relationship Id="rId75" Type="http://schemas.openxmlformats.org/officeDocument/2006/relationships/customXml" Target="../ink/ink2929.xml"/><Relationship Id="rId96" Type="http://schemas.openxmlformats.org/officeDocument/2006/relationships/customXml" Target="../ink/ink2950.xml"/><Relationship Id="rId140" Type="http://schemas.openxmlformats.org/officeDocument/2006/relationships/customXml" Target="../ink/ink2987.xml"/><Relationship Id="rId161" Type="http://schemas.openxmlformats.org/officeDocument/2006/relationships/customXml" Target="../ink/ink3008.xml"/><Relationship Id="rId6" Type="http://schemas.openxmlformats.org/officeDocument/2006/relationships/customXml" Target="../ink/ink2894.xml"/><Relationship Id="rId23" Type="http://schemas.openxmlformats.org/officeDocument/2006/relationships/image" Target="../media/image425.png"/><Relationship Id="rId28" Type="http://schemas.openxmlformats.org/officeDocument/2006/relationships/customXml" Target="../ink/ink2905.xml"/><Relationship Id="rId49" Type="http://schemas.openxmlformats.org/officeDocument/2006/relationships/image" Target="../media/image454.png"/><Relationship Id="rId114" Type="http://schemas.openxmlformats.org/officeDocument/2006/relationships/image" Target="../media/image494.png"/><Relationship Id="rId119" Type="http://schemas.openxmlformats.org/officeDocument/2006/relationships/customXml" Target="../ink/ink2966.xml"/><Relationship Id="rId44" Type="http://schemas.openxmlformats.org/officeDocument/2006/relationships/customXml" Target="../ink/ink2913.xml"/><Relationship Id="rId60" Type="http://schemas.openxmlformats.org/officeDocument/2006/relationships/customXml" Target="../ink/ink2921.xml"/><Relationship Id="rId65" Type="http://schemas.openxmlformats.org/officeDocument/2006/relationships/image" Target="../media/image465.png"/><Relationship Id="rId81" Type="http://schemas.openxmlformats.org/officeDocument/2006/relationships/customXml" Target="../ink/ink2935.xml"/><Relationship Id="rId86" Type="http://schemas.openxmlformats.org/officeDocument/2006/relationships/customXml" Target="../ink/ink2940.xml"/><Relationship Id="rId130" Type="http://schemas.openxmlformats.org/officeDocument/2006/relationships/customXml" Target="../ink/ink2977.xml"/><Relationship Id="rId135" Type="http://schemas.openxmlformats.org/officeDocument/2006/relationships/customXml" Target="../ink/ink2982.xml"/><Relationship Id="rId151" Type="http://schemas.openxmlformats.org/officeDocument/2006/relationships/customXml" Target="../ink/ink2998.xml"/><Relationship Id="rId156" Type="http://schemas.openxmlformats.org/officeDocument/2006/relationships/customXml" Target="../ink/ink3003.xml"/><Relationship Id="rId177" Type="http://schemas.openxmlformats.org/officeDocument/2006/relationships/customXml" Target="../ink/ink3024.xml"/><Relationship Id="rId172" Type="http://schemas.openxmlformats.org/officeDocument/2006/relationships/customXml" Target="../ink/ink3019.xml"/><Relationship Id="rId13" Type="http://schemas.openxmlformats.org/officeDocument/2006/relationships/image" Target="../media/image408.png"/><Relationship Id="rId18" Type="http://schemas.openxmlformats.org/officeDocument/2006/relationships/customXml" Target="../ink/ink2900.xml"/><Relationship Id="rId39" Type="http://schemas.openxmlformats.org/officeDocument/2006/relationships/image" Target="../media/image449.png"/><Relationship Id="rId109" Type="http://schemas.openxmlformats.org/officeDocument/2006/relationships/customXml" Target="../ink/ink2961.xml"/><Relationship Id="rId34" Type="http://schemas.openxmlformats.org/officeDocument/2006/relationships/customXml" Target="../ink/ink2908.xml"/><Relationship Id="rId50" Type="http://schemas.openxmlformats.org/officeDocument/2006/relationships/customXml" Target="../ink/ink2916.xml"/><Relationship Id="rId55" Type="http://schemas.openxmlformats.org/officeDocument/2006/relationships/image" Target="../media/image457.png"/><Relationship Id="rId76" Type="http://schemas.openxmlformats.org/officeDocument/2006/relationships/customXml" Target="../ink/ink2930.xml"/><Relationship Id="rId97" Type="http://schemas.openxmlformats.org/officeDocument/2006/relationships/customXml" Target="../ink/ink2951.xml"/><Relationship Id="rId104" Type="http://schemas.openxmlformats.org/officeDocument/2006/relationships/customXml" Target="../ink/ink2958.xml"/><Relationship Id="rId120" Type="http://schemas.openxmlformats.org/officeDocument/2006/relationships/customXml" Target="../ink/ink2967.xml"/><Relationship Id="rId125" Type="http://schemas.openxmlformats.org/officeDocument/2006/relationships/customXml" Target="../ink/ink2972.xml"/><Relationship Id="rId141" Type="http://schemas.openxmlformats.org/officeDocument/2006/relationships/customXml" Target="../ink/ink2988.xml"/><Relationship Id="rId146" Type="http://schemas.openxmlformats.org/officeDocument/2006/relationships/customXml" Target="../ink/ink2993.xml"/><Relationship Id="rId167" Type="http://schemas.openxmlformats.org/officeDocument/2006/relationships/customXml" Target="../ink/ink3014.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2946.xml"/><Relationship Id="rId162" Type="http://schemas.openxmlformats.org/officeDocument/2006/relationships/customXml" Target="../ink/ink3009.xml"/><Relationship Id="rId2" Type="http://schemas.openxmlformats.org/officeDocument/2006/relationships/customXml" Target="../ink/ink2892.xml"/><Relationship Id="rId29" Type="http://schemas.openxmlformats.org/officeDocument/2006/relationships/image" Target="../media/image416.png"/><Relationship Id="rId24" Type="http://schemas.openxmlformats.org/officeDocument/2006/relationships/customXml" Target="../ink/ink2903.xml"/><Relationship Id="rId40" Type="http://schemas.openxmlformats.org/officeDocument/2006/relationships/customXml" Target="../ink/ink2911.xml"/><Relationship Id="rId45" Type="http://schemas.openxmlformats.org/officeDocument/2006/relationships/image" Target="../media/image452.png"/><Relationship Id="rId66" Type="http://schemas.openxmlformats.org/officeDocument/2006/relationships/customXml" Target="../ink/ink2924.xml"/><Relationship Id="rId87" Type="http://schemas.openxmlformats.org/officeDocument/2006/relationships/customXml" Target="../ink/ink2941.xml"/><Relationship Id="rId110" Type="http://schemas.openxmlformats.org/officeDocument/2006/relationships/image" Target="../media/image492.png"/><Relationship Id="rId115" Type="http://schemas.openxmlformats.org/officeDocument/2006/relationships/customXml" Target="../ink/ink2964.xml"/><Relationship Id="rId131" Type="http://schemas.openxmlformats.org/officeDocument/2006/relationships/customXml" Target="../ink/ink2978.xml"/><Relationship Id="rId136" Type="http://schemas.openxmlformats.org/officeDocument/2006/relationships/customXml" Target="../ink/ink2983.xml"/><Relationship Id="rId157" Type="http://schemas.openxmlformats.org/officeDocument/2006/relationships/customXml" Target="../ink/ink3004.xml"/><Relationship Id="rId178" Type="http://schemas.openxmlformats.org/officeDocument/2006/relationships/customXml" Target="../ink/ink3025.xml"/><Relationship Id="rId61" Type="http://schemas.openxmlformats.org/officeDocument/2006/relationships/image" Target="../media/image460.png"/><Relationship Id="rId82" Type="http://schemas.openxmlformats.org/officeDocument/2006/relationships/customXml" Target="../ink/ink2936.xml"/><Relationship Id="rId152" Type="http://schemas.openxmlformats.org/officeDocument/2006/relationships/customXml" Target="../ink/ink2999.xml"/><Relationship Id="rId173" Type="http://schemas.openxmlformats.org/officeDocument/2006/relationships/customXml" Target="../ink/ink3020.xml"/><Relationship Id="rId19" Type="http://schemas.openxmlformats.org/officeDocument/2006/relationships/image" Target="../media/image423.png"/><Relationship Id="rId14" Type="http://schemas.openxmlformats.org/officeDocument/2006/relationships/customXml" Target="../ink/ink2898.xml"/><Relationship Id="rId30" Type="http://schemas.openxmlformats.org/officeDocument/2006/relationships/customXml" Target="../ink/ink2906.xml"/><Relationship Id="rId35" Type="http://schemas.openxmlformats.org/officeDocument/2006/relationships/image" Target="../media/image447.png"/><Relationship Id="rId56" Type="http://schemas.openxmlformats.org/officeDocument/2006/relationships/customXml" Target="../ink/ink2919.xml"/><Relationship Id="rId77" Type="http://schemas.openxmlformats.org/officeDocument/2006/relationships/customXml" Target="../ink/ink2931.xml"/><Relationship Id="rId100" Type="http://schemas.openxmlformats.org/officeDocument/2006/relationships/customXml" Target="../ink/ink2954.xml"/><Relationship Id="rId105" Type="http://schemas.openxmlformats.org/officeDocument/2006/relationships/customXml" Target="../ink/ink2959.xml"/><Relationship Id="rId126" Type="http://schemas.openxmlformats.org/officeDocument/2006/relationships/customXml" Target="../ink/ink2973.xml"/><Relationship Id="rId147" Type="http://schemas.openxmlformats.org/officeDocument/2006/relationships/customXml" Target="../ink/ink2994.xml"/><Relationship Id="rId168" Type="http://schemas.openxmlformats.org/officeDocument/2006/relationships/customXml" Target="../ink/ink3015.xml"/><Relationship Id="rId8" Type="http://schemas.openxmlformats.org/officeDocument/2006/relationships/customXml" Target="../ink/ink2895.xml"/><Relationship Id="rId51" Type="http://schemas.openxmlformats.org/officeDocument/2006/relationships/image" Target="../media/image455.png"/><Relationship Id="rId72" Type="http://schemas.openxmlformats.org/officeDocument/2006/relationships/customXml" Target="../ink/ink2927.xml"/><Relationship Id="rId93" Type="http://schemas.openxmlformats.org/officeDocument/2006/relationships/customXml" Target="../ink/ink2947.xml"/><Relationship Id="rId98" Type="http://schemas.openxmlformats.org/officeDocument/2006/relationships/customXml" Target="../ink/ink2952.xml"/><Relationship Id="rId121" Type="http://schemas.openxmlformats.org/officeDocument/2006/relationships/customXml" Target="../ink/ink2968.xml"/><Relationship Id="rId142" Type="http://schemas.openxmlformats.org/officeDocument/2006/relationships/customXml" Target="../ink/ink2989.xml"/><Relationship Id="rId163" Type="http://schemas.openxmlformats.org/officeDocument/2006/relationships/customXml" Target="../ink/ink3010.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2914.xml"/><Relationship Id="rId67" Type="http://schemas.openxmlformats.org/officeDocument/2006/relationships/image" Target="../media/image477.png"/><Relationship Id="rId116" Type="http://schemas.openxmlformats.org/officeDocument/2006/relationships/image" Target="../media/image495.png"/><Relationship Id="rId137" Type="http://schemas.openxmlformats.org/officeDocument/2006/relationships/customXml" Target="../ink/ink2984.xml"/><Relationship Id="rId158" Type="http://schemas.openxmlformats.org/officeDocument/2006/relationships/customXml" Target="../ink/ink3005.xml"/><Relationship Id="rId20" Type="http://schemas.openxmlformats.org/officeDocument/2006/relationships/customXml" Target="../ink/ink2901.xml"/><Relationship Id="rId41" Type="http://schemas.openxmlformats.org/officeDocument/2006/relationships/image" Target="../media/image450.png"/><Relationship Id="rId62" Type="http://schemas.openxmlformats.org/officeDocument/2006/relationships/customXml" Target="../ink/ink2922.xml"/><Relationship Id="rId83" Type="http://schemas.openxmlformats.org/officeDocument/2006/relationships/customXml" Target="../ink/ink2937.xml"/><Relationship Id="rId88" Type="http://schemas.openxmlformats.org/officeDocument/2006/relationships/customXml" Target="../ink/ink2942.xml"/><Relationship Id="rId111" Type="http://schemas.openxmlformats.org/officeDocument/2006/relationships/customXml" Target="../ink/ink2962.xml"/><Relationship Id="rId132" Type="http://schemas.openxmlformats.org/officeDocument/2006/relationships/customXml" Target="../ink/ink2979.xml"/><Relationship Id="rId153" Type="http://schemas.openxmlformats.org/officeDocument/2006/relationships/customXml" Target="../ink/ink3000.xml"/><Relationship Id="rId174" Type="http://schemas.openxmlformats.org/officeDocument/2006/relationships/customXml" Target="../ink/ink3021.xml"/><Relationship Id="rId179" Type="http://schemas.openxmlformats.org/officeDocument/2006/relationships/customXml" Target="../ink/ink3026.xml"/><Relationship Id="rId15" Type="http://schemas.openxmlformats.org/officeDocument/2006/relationships/image" Target="../media/image421.png"/><Relationship Id="rId36" Type="http://schemas.openxmlformats.org/officeDocument/2006/relationships/customXml" Target="../ink/ink2909.xml"/><Relationship Id="rId57" Type="http://schemas.openxmlformats.org/officeDocument/2006/relationships/image" Target="../media/image458.png"/><Relationship Id="rId106" Type="http://schemas.openxmlformats.org/officeDocument/2006/relationships/image" Target="../media/image485.png"/><Relationship Id="rId127" Type="http://schemas.openxmlformats.org/officeDocument/2006/relationships/customXml" Target="../ink/ink2974.xml"/><Relationship Id="rId10" Type="http://schemas.openxmlformats.org/officeDocument/2006/relationships/customXml" Target="../ink/ink2896.xml"/><Relationship Id="rId31" Type="http://schemas.openxmlformats.org/officeDocument/2006/relationships/image" Target="../media/image445.png"/><Relationship Id="rId52" Type="http://schemas.openxmlformats.org/officeDocument/2006/relationships/customXml" Target="../ink/ink2917.xml"/><Relationship Id="rId73" Type="http://schemas.openxmlformats.org/officeDocument/2006/relationships/image" Target="../media/image484.png"/><Relationship Id="rId78" Type="http://schemas.openxmlformats.org/officeDocument/2006/relationships/customXml" Target="../ink/ink2932.xml"/><Relationship Id="rId94" Type="http://schemas.openxmlformats.org/officeDocument/2006/relationships/customXml" Target="../ink/ink2948.xml"/><Relationship Id="rId99" Type="http://schemas.openxmlformats.org/officeDocument/2006/relationships/customXml" Target="../ink/ink2953.xml"/><Relationship Id="rId101" Type="http://schemas.openxmlformats.org/officeDocument/2006/relationships/customXml" Target="../ink/ink2955.xml"/><Relationship Id="rId122" Type="http://schemas.openxmlformats.org/officeDocument/2006/relationships/customXml" Target="../ink/ink2969.xml"/><Relationship Id="rId143" Type="http://schemas.openxmlformats.org/officeDocument/2006/relationships/customXml" Target="../ink/ink2990.xml"/><Relationship Id="rId148" Type="http://schemas.openxmlformats.org/officeDocument/2006/relationships/customXml" Target="../ink/ink2995.xml"/><Relationship Id="rId164" Type="http://schemas.openxmlformats.org/officeDocument/2006/relationships/customXml" Target="../ink/ink3011.xml"/><Relationship Id="rId169" Type="http://schemas.openxmlformats.org/officeDocument/2006/relationships/customXml" Target="../ink/ink3016.xml"/><Relationship Id="rId4" Type="http://schemas.openxmlformats.org/officeDocument/2006/relationships/customXml" Target="../ink/ink2893.xml"/><Relationship Id="rId9" Type="http://schemas.openxmlformats.org/officeDocument/2006/relationships/image" Target="../media/image419.png"/><Relationship Id="rId180" Type="http://schemas.openxmlformats.org/officeDocument/2006/relationships/customXml" Target="../ink/ink3027.xml"/><Relationship Id="rId26" Type="http://schemas.openxmlformats.org/officeDocument/2006/relationships/customXml" Target="../ink/ink2904.xml"/><Relationship Id="rId47" Type="http://schemas.openxmlformats.org/officeDocument/2006/relationships/image" Target="../media/image453.png"/><Relationship Id="rId68" Type="http://schemas.openxmlformats.org/officeDocument/2006/relationships/customXml" Target="../ink/ink2925.xml"/><Relationship Id="rId89" Type="http://schemas.openxmlformats.org/officeDocument/2006/relationships/customXml" Target="../ink/ink2943.xml"/><Relationship Id="rId112" Type="http://schemas.openxmlformats.org/officeDocument/2006/relationships/image" Target="../media/image493.png"/><Relationship Id="rId133" Type="http://schemas.openxmlformats.org/officeDocument/2006/relationships/customXml" Target="../ink/ink2980.xml"/><Relationship Id="rId154" Type="http://schemas.openxmlformats.org/officeDocument/2006/relationships/customXml" Target="../ink/ink3001.xml"/><Relationship Id="rId175" Type="http://schemas.openxmlformats.org/officeDocument/2006/relationships/customXml" Target="../ink/ink3022.xml"/><Relationship Id="rId16" Type="http://schemas.openxmlformats.org/officeDocument/2006/relationships/customXml" Target="../ink/ink2899.xml"/><Relationship Id="rId37" Type="http://schemas.openxmlformats.org/officeDocument/2006/relationships/image" Target="../media/image448.png"/><Relationship Id="rId58" Type="http://schemas.openxmlformats.org/officeDocument/2006/relationships/customXml" Target="../ink/ink2920.xml"/><Relationship Id="rId79" Type="http://schemas.openxmlformats.org/officeDocument/2006/relationships/customXml" Target="../ink/ink2933.xml"/><Relationship Id="rId102" Type="http://schemas.openxmlformats.org/officeDocument/2006/relationships/customXml" Target="../ink/ink2956.xml"/><Relationship Id="rId123" Type="http://schemas.openxmlformats.org/officeDocument/2006/relationships/customXml" Target="../ink/ink2970.xml"/><Relationship Id="rId144" Type="http://schemas.openxmlformats.org/officeDocument/2006/relationships/customXml" Target="../ink/ink2991.xml"/><Relationship Id="rId90" Type="http://schemas.openxmlformats.org/officeDocument/2006/relationships/customXml" Target="../ink/ink2944.xml"/><Relationship Id="rId165" Type="http://schemas.openxmlformats.org/officeDocument/2006/relationships/customXml" Target="../ink/ink3012.xml"/><Relationship Id="rId27" Type="http://schemas.openxmlformats.org/officeDocument/2006/relationships/image" Target="../media/image415.png"/><Relationship Id="rId48" Type="http://schemas.openxmlformats.org/officeDocument/2006/relationships/customXml" Target="../ink/ink2915.xml"/><Relationship Id="rId69" Type="http://schemas.openxmlformats.org/officeDocument/2006/relationships/image" Target="../media/image478.png"/><Relationship Id="rId113" Type="http://schemas.openxmlformats.org/officeDocument/2006/relationships/customXml" Target="../ink/ink2963.xml"/><Relationship Id="rId134" Type="http://schemas.openxmlformats.org/officeDocument/2006/relationships/customXml" Target="../ink/ink2981.xml"/><Relationship Id="rId80" Type="http://schemas.openxmlformats.org/officeDocument/2006/relationships/customXml" Target="../ink/ink2934.xml"/><Relationship Id="rId155" Type="http://schemas.openxmlformats.org/officeDocument/2006/relationships/customXml" Target="../ink/ink3002.xml"/><Relationship Id="rId176" Type="http://schemas.openxmlformats.org/officeDocument/2006/relationships/customXml" Target="../ink/ink3023.xml"/><Relationship Id="rId17" Type="http://schemas.openxmlformats.org/officeDocument/2006/relationships/image" Target="../media/image422.png"/><Relationship Id="rId38" Type="http://schemas.openxmlformats.org/officeDocument/2006/relationships/customXml" Target="../ink/ink2910.xml"/><Relationship Id="rId59" Type="http://schemas.openxmlformats.org/officeDocument/2006/relationships/image" Target="../media/image459.png"/><Relationship Id="rId103" Type="http://schemas.openxmlformats.org/officeDocument/2006/relationships/customXml" Target="../ink/ink2957.xml"/><Relationship Id="rId124" Type="http://schemas.openxmlformats.org/officeDocument/2006/relationships/customXml" Target="../ink/ink2971.xml"/><Relationship Id="rId70" Type="http://schemas.openxmlformats.org/officeDocument/2006/relationships/customXml" Target="../ink/ink2926.xml"/><Relationship Id="rId91" Type="http://schemas.openxmlformats.org/officeDocument/2006/relationships/customXml" Target="../ink/ink2945.xml"/><Relationship Id="rId145" Type="http://schemas.openxmlformats.org/officeDocument/2006/relationships/customXml" Target="../ink/ink2992.xml"/><Relationship Id="rId166" Type="http://schemas.openxmlformats.org/officeDocument/2006/relationships/customXml" Target="../ink/ink30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17" Type="http://schemas.openxmlformats.org/officeDocument/2006/relationships/customXml" Target="../ink/ink3101.xml"/><Relationship Id="rId21" Type="http://schemas.openxmlformats.org/officeDocument/2006/relationships/image" Target="../media/image424.png"/><Relationship Id="rId42" Type="http://schemas.openxmlformats.org/officeDocument/2006/relationships/customXml" Target="../ink/ink3048.xml"/><Relationship Id="rId63" Type="http://schemas.openxmlformats.org/officeDocument/2006/relationships/image" Target="../media/image464.png"/><Relationship Id="rId84" Type="http://schemas.openxmlformats.org/officeDocument/2006/relationships/customXml" Target="../ink/ink3074.xml"/><Relationship Id="rId138" Type="http://schemas.openxmlformats.org/officeDocument/2006/relationships/customXml" Target="../ink/ink3121.xml"/><Relationship Id="rId159" Type="http://schemas.openxmlformats.org/officeDocument/2006/relationships/customXml" Target="../ink/ink3142.xml"/><Relationship Id="rId170" Type="http://schemas.openxmlformats.org/officeDocument/2006/relationships/customXml" Target="../ink/ink3153.xml"/><Relationship Id="rId191" Type="http://schemas.openxmlformats.org/officeDocument/2006/relationships/customXml" Target="../ink/ink3169.xml"/><Relationship Id="rId107" Type="http://schemas.openxmlformats.org/officeDocument/2006/relationships/customXml" Target="../ink/ink3096.xml"/><Relationship Id="rId11" Type="http://schemas.openxmlformats.org/officeDocument/2006/relationships/image" Target="../media/image420.png"/><Relationship Id="rId32" Type="http://schemas.openxmlformats.org/officeDocument/2006/relationships/customXml" Target="../ink/ink3043.xml"/><Relationship Id="rId53" Type="http://schemas.openxmlformats.org/officeDocument/2006/relationships/image" Target="../media/image456.png"/><Relationship Id="rId74" Type="http://schemas.openxmlformats.org/officeDocument/2006/relationships/customXml" Target="../ink/ink3064.xml"/><Relationship Id="rId128" Type="http://schemas.openxmlformats.org/officeDocument/2006/relationships/customXml" Target="../ink/ink3111.xml"/><Relationship Id="rId149" Type="http://schemas.openxmlformats.org/officeDocument/2006/relationships/customXml" Target="../ink/ink3132.xml"/><Relationship Id="rId5" Type="http://schemas.openxmlformats.org/officeDocument/2006/relationships/image" Target="../media/image417.png"/><Relationship Id="rId95" Type="http://schemas.openxmlformats.org/officeDocument/2006/relationships/customXml" Target="../ink/ink3085.xml"/><Relationship Id="rId160" Type="http://schemas.openxmlformats.org/officeDocument/2006/relationships/customXml" Target="../ink/ink3143.xml"/><Relationship Id="rId181" Type="http://schemas.openxmlformats.org/officeDocument/2006/relationships/customXml" Target="../ink/ink3164.xml"/><Relationship Id="rId22" Type="http://schemas.openxmlformats.org/officeDocument/2006/relationships/customXml" Target="../ink/ink3038.xml"/><Relationship Id="rId43" Type="http://schemas.openxmlformats.org/officeDocument/2006/relationships/image" Target="../media/image451.png"/><Relationship Id="rId64" Type="http://schemas.openxmlformats.org/officeDocument/2006/relationships/customXml" Target="../ink/ink3059.xml"/><Relationship Id="rId118" Type="http://schemas.openxmlformats.org/officeDocument/2006/relationships/image" Target="../media/image496.png"/><Relationship Id="rId139" Type="http://schemas.openxmlformats.org/officeDocument/2006/relationships/customXml" Target="../ink/ink3122.xml"/><Relationship Id="rId85" Type="http://schemas.openxmlformats.org/officeDocument/2006/relationships/customXml" Target="../ink/ink3075.xml"/><Relationship Id="rId150" Type="http://schemas.openxmlformats.org/officeDocument/2006/relationships/customXml" Target="../ink/ink3133.xml"/><Relationship Id="rId171" Type="http://schemas.openxmlformats.org/officeDocument/2006/relationships/customXml" Target="../ink/ink3154.xml"/><Relationship Id="rId192" Type="http://schemas.openxmlformats.org/officeDocument/2006/relationships/image" Target="../media/image502.png"/><Relationship Id="rId12" Type="http://schemas.openxmlformats.org/officeDocument/2006/relationships/customXml" Target="../ink/ink3033.xml"/><Relationship Id="rId33" Type="http://schemas.openxmlformats.org/officeDocument/2006/relationships/image" Target="../media/image446.png"/><Relationship Id="rId108" Type="http://schemas.openxmlformats.org/officeDocument/2006/relationships/image" Target="../media/image486.png"/><Relationship Id="rId129" Type="http://schemas.openxmlformats.org/officeDocument/2006/relationships/customXml" Target="../ink/ink3112.xml"/><Relationship Id="rId54" Type="http://schemas.openxmlformats.org/officeDocument/2006/relationships/customXml" Target="../ink/ink3054.xml"/><Relationship Id="rId75" Type="http://schemas.openxmlformats.org/officeDocument/2006/relationships/customXml" Target="../ink/ink3065.xml"/><Relationship Id="rId96" Type="http://schemas.openxmlformats.org/officeDocument/2006/relationships/customXml" Target="../ink/ink3086.xml"/><Relationship Id="rId140" Type="http://schemas.openxmlformats.org/officeDocument/2006/relationships/customXml" Target="../ink/ink3123.xml"/><Relationship Id="rId161" Type="http://schemas.openxmlformats.org/officeDocument/2006/relationships/customXml" Target="../ink/ink3144.xml"/><Relationship Id="rId182" Type="http://schemas.openxmlformats.org/officeDocument/2006/relationships/image" Target="../media/image497.png"/><Relationship Id="rId6" Type="http://schemas.openxmlformats.org/officeDocument/2006/relationships/customXml" Target="../ink/ink3030.xml"/><Relationship Id="rId23" Type="http://schemas.openxmlformats.org/officeDocument/2006/relationships/image" Target="../media/image425.png"/><Relationship Id="rId119" Type="http://schemas.openxmlformats.org/officeDocument/2006/relationships/customXml" Target="../ink/ink3102.xml"/><Relationship Id="rId44" Type="http://schemas.openxmlformats.org/officeDocument/2006/relationships/customXml" Target="../ink/ink3049.xml"/><Relationship Id="rId65" Type="http://schemas.openxmlformats.org/officeDocument/2006/relationships/image" Target="../media/image465.png"/><Relationship Id="rId86" Type="http://schemas.openxmlformats.org/officeDocument/2006/relationships/customXml" Target="../ink/ink3076.xml"/><Relationship Id="rId130" Type="http://schemas.openxmlformats.org/officeDocument/2006/relationships/customXml" Target="../ink/ink3113.xml"/><Relationship Id="rId151" Type="http://schemas.openxmlformats.org/officeDocument/2006/relationships/customXml" Target="../ink/ink3134.xml"/><Relationship Id="rId172" Type="http://schemas.openxmlformats.org/officeDocument/2006/relationships/customXml" Target="../ink/ink3155.xml"/><Relationship Id="rId13" Type="http://schemas.openxmlformats.org/officeDocument/2006/relationships/image" Target="../media/image408.png"/><Relationship Id="rId18" Type="http://schemas.openxmlformats.org/officeDocument/2006/relationships/customXml" Target="../ink/ink3036.xml"/><Relationship Id="rId39" Type="http://schemas.openxmlformats.org/officeDocument/2006/relationships/image" Target="../media/image449.png"/><Relationship Id="rId109" Type="http://schemas.openxmlformats.org/officeDocument/2006/relationships/customXml" Target="../ink/ink3097.xml"/><Relationship Id="rId34" Type="http://schemas.openxmlformats.org/officeDocument/2006/relationships/customXml" Target="../ink/ink3044.xml"/><Relationship Id="rId50" Type="http://schemas.openxmlformats.org/officeDocument/2006/relationships/customXml" Target="../ink/ink3052.xml"/><Relationship Id="rId55" Type="http://schemas.openxmlformats.org/officeDocument/2006/relationships/image" Target="../media/image457.png"/><Relationship Id="rId76" Type="http://schemas.openxmlformats.org/officeDocument/2006/relationships/customXml" Target="../ink/ink3066.xml"/><Relationship Id="rId97" Type="http://schemas.openxmlformats.org/officeDocument/2006/relationships/customXml" Target="../ink/ink3087.xml"/><Relationship Id="rId104" Type="http://schemas.openxmlformats.org/officeDocument/2006/relationships/customXml" Target="../ink/ink3094.xml"/><Relationship Id="rId120" Type="http://schemas.openxmlformats.org/officeDocument/2006/relationships/customXml" Target="../ink/ink3103.xml"/><Relationship Id="rId125" Type="http://schemas.openxmlformats.org/officeDocument/2006/relationships/customXml" Target="../ink/ink3108.xml"/><Relationship Id="rId141" Type="http://schemas.openxmlformats.org/officeDocument/2006/relationships/customXml" Target="../ink/ink3124.xml"/><Relationship Id="rId146" Type="http://schemas.openxmlformats.org/officeDocument/2006/relationships/customXml" Target="../ink/ink3129.xml"/><Relationship Id="rId167" Type="http://schemas.openxmlformats.org/officeDocument/2006/relationships/customXml" Target="../ink/ink3150.xml"/><Relationship Id="rId188" Type="http://schemas.openxmlformats.org/officeDocument/2006/relationships/image" Target="../media/image500.png"/><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3082.xml"/><Relationship Id="rId162" Type="http://schemas.openxmlformats.org/officeDocument/2006/relationships/customXml" Target="../ink/ink3145.xml"/><Relationship Id="rId183" Type="http://schemas.openxmlformats.org/officeDocument/2006/relationships/customXml" Target="../ink/ink3165.xml"/><Relationship Id="rId2" Type="http://schemas.openxmlformats.org/officeDocument/2006/relationships/customXml" Target="../ink/ink3028.xml"/><Relationship Id="rId29" Type="http://schemas.openxmlformats.org/officeDocument/2006/relationships/image" Target="../media/image416.png"/><Relationship Id="rId24" Type="http://schemas.openxmlformats.org/officeDocument/2006/relationships/customXml" Target="../ink/ink3039.xml"/><Relationship Id="rId40" Type="http://schemas.openxmlformats.org/officeDocument/2006/relationships/customXml" Target="../ink/ink3047.xml"/><Relationship Id="rId45" Type="http://schemas.openxmlformats.org/officeDocument/2006/relationships/image" Target="../media/image452.png"/><Relationship Id="rId66" Type="http://schemas.openxmlformats.org/officeDocument/2006/relationships/customXml" Target="../ink/ink3060.xml"/><Relationship Id="rId87" Type="http://schemas.openxmlformats.org/officeDocument/2006/relationships/customXml" Target="../ink/ink3077.xml"/><Relationship Id="rId110" Type="http://schemas.openxmlformats.org/officeDocument/2006/relationships/image" Target="../media/image492.png"/><Relationship Id="rId115" Type="http://schemas.openxmlformats.org/officeDocument/2006/relationships/customXml" Target="../ink/ink3100.xml"/><Relationship Id="rId131" Type="http://schemas.openxmlformats.org/officeDocument/2006/relationships/customXml" Target="../ink/ink3114.xml"/><Relationship Id="rId136" Type="http://schemas.openxmlformats.org/officeDocument/2006/relationships/customXml" Target="../ink/ink3119.xml"/><Relationship Id="rId157" Type="http://schemas.openxmlformats.org/officeDocument/2006/relationships/customXml" Target="../ink/ink3140.xml"/><Relationship Id="rId178" Type="http://schemas.openxmlformats.org/officeDocument/2006/relationships/customXml" Target="../ink/ink3161.xml"/><Relationship Id="rId61" Type="http://schemas.openxmlformats.org/officeDocument/2006/relationships/image" Target="../media/image460.png"/><Relationship Id="rId82" Type="http://schemas.openxmlformats.org/officeDocument/2006/relationships/customXml" Target="../ink/ink3072.xml"/><Relationship Id="rId152" Type="http://schemas.openxmlformats.org/officeDocument/2006/relationships/customXml" Target="../ink/ink3135.xml"/><Relationship Id="rId173" Type="http://schemas.openxmlformats.org/officeDocument/2006/relationships/customXml" Target="../ink/ink3156.xml"/><Relationship Id="rId19" Type="http://schemas.openxmlformats.org/officeDocument/2006/relationships/image" Target="../media/image423.png"/><Relationship Id="rId14" Type="http://schemas.openxmlformats.org/officeDocument/2006/relationships/customXml" Target="../ink/ink3034.xml"/><Relationship Id="rId30" Type="http://schemas.openxmlformats.org/officeDocument/2006/relationships/customXml" Target="../ink/ink3042.xml"/><Relationship Id="rId35" Type="http://schemas.openxmlformats.org/officeDocument/2006/relationships/image" Target="../media/image447.png"/><Relationship Id="rId56" Type="http://schemas.openxmlformats.org/officeDocument/2006/relationships/customXml" Target="../ink/ink3055.xml"/><Relationship Id="rId77" Type="http://schemas.openxmlformats.org/officeDocument/2006/relationships/customXml" Target="../ink/ink3067.xml"/><Relationship Id="rId100" Type="http://schemas.openxmlformats.org/officeDocument/2006/relationships/customXml" Target="../ink/ink3090.xml"/><Relationship Id="rId105" Type="http://schemas.openxmlformats.org/officeDocument/2006/relationships/customXml" Target="../ink/ink3095.xml"/><Relationship Id="rId126" Type="http://schemas.openxmlformats.org/officeDocument/2006/relationships/customXml" Target="../ink/ink3109.xml"/><Relationship Id="rId147" Type="http://schemas.openxmlformats.org/officeDocument/2006/relationships/customXml" Target="../ink/ink3130.xml"/><Relationship Id="rId168" Type="http://schemas.openxmlformats.org/officeDocument/2006/relationships/customXml" Target="../ink/ink3151.xml"/><Relationship Id="rId8" Type="http://schemas.openxmlformats.org/officeDocument/2006/relationships/customXml" Target="../ink/ink3031.xml"/><Relationship Id="rId51" Type="http://schemas.openxmlformats.org/officeDocument/2006/relationships/image" Target="../media/image455.png"/><Relationship Id="rId72" Type="http://schemas.openxmlformats.org/officeDocument/2006/relationships/customXml" Target="../ink/ink3063.xml"/><Relationship Id="rId93" Type="http://schemas.openxmlformats.org/officeDocument/2006/relationships/customXml" Target="../ink/ink3083.xml"/><Relationship Id="rId98" Type="http://schemas.openxmlformats.org/officeDocument/2006/relationships/customXml" Target="../ink/ink3088.xml"/><Relationship Id="rId121" Type="http://schemas.openxmlformats.org/officeDocument/2006/relationships/customXml" Target="../ink/ink3104.xml"/><Relationship Id="rId142" Type="http://schemas.openxmlformats.org/officeDocument/2006/relationships/customXml" Target="../ink/ink3125.xml"/><Relationship Id="rId163" Type="http://schemas.openxmlformats.org/officeDocument/2006/relationships/customXml" Target="../ink/ink3146.xml"/><Relationship Id="rId184" Type="http://schemas.openxmlformats.org/officeDocument/2006/relationships/image" Target="../media/image498.png"/><Relationship Id="rId189" Type="http://schemas.openxmlformats.org/officeDocument/2006/relationships/customXml" Target="../ink/ink3168.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050.xml"/><Relationship Id="rId67" Type="http://schemas.openxmlformats.org/officeDocument/2006/relationships/image" Target="../media/image477.png"/><Relationship Id="rId116" Type="http://schemas.openxmlformats.org/officeDocument/2006/relationships/image" Target="../media/image495.png"/><Relationship Id="rId137" Type="http://schemas.openxmlformats.org/officeDocument/2006/relationships/customXml" Target="../ink/ink3120.xml"/><Relationship Id="rId158" Type="http://schemas.openxmlformats.org/officeDocument/2006/relationships/customXml" Target="../ink/ink3141.xml"/><Relationship Id="rId20" Type="http://schemas.openxmlformats.org/officeDocument/2006/relationships/customXml" Target="../ink/ink3037.xml"/><Relationship Id="rId41" Type="http://schemas.openxmlformats.org/officeDocument/2006/relationships/image" Target="../media/image450.png"/><Relationship Id="rId62" Type="http://schemas.openxmlformats.org/officeDocument/2006/relationships/customXml" Target="../ink/ink3058.xml"/><Relationship Id="rId83" Type="http://schemas.openxmlformats.org/officeDocument/2006/relationships/customXml" Target="../ink/ink3073.xml"/><Relationship Id="rId88" Type="http://schemas.openxmlformats.org/officeDocument/2006/relationships/customXml" Target="../ink/ink3078.xml"/><Relationship Id="rId111" Type="http://schemas.openxmlformats.org/officeDocument/2006/relationships/customXml" Target="../ink/ink3098.xml"/><Relationship Id="rId132" Type="http://schemas.openxmlformats.org/officeDocument/2006/relationships/customXml" Target="../ink/ink3115.xml"/><Relationship Id="rId153" Type="http://schemas.openxmlformats.org/officeDocument/2006/relationships/customXml" Target="../ink/ink3136.xml"/><Relationship Id="rId174" Type="http://schemas.openxmlformats.org/officeDocument/2006/relationships/customXml" Target="../ink/ink3157.xml"/><Relationship Id="rId179" Type="http://schemas.openxmlformats.org/officeDocument/2006/relationships/customXml" Target="../ink/ink3162.xml"/><Relationship Id="rId190" Type="http://schemas.openxmlformats.org/officeDocument/2006/relationships/image" Target="../media/image501.png"/><Relationship Id="rId15" Type="http://schemas.openxmlformats.org/officeDocument/2006/relationships/image" Target="../media/image421.png"/><Relationship Id="rId36" Type="http://schemas.openxmlformats.org/officeDocument/2006/relationships/customXml" Target="../ink/ink3045.xml"/><Relationship Id="rId57" Type="http://schemas.openxmlformats.org/officeDocument/2006/relationships/image" Target="../media/image458.png"/><Relationship Id="rId106" Type="http://schemas.openxmlformats.org/officeDocument/2006/relationships/image" Target="../media/image485.png"/><Relationship Id="rId127" Type="http://schemas.openxmlformats.org/officeDocument/2006/relationships/customXml" Target="../ink/ink3110.xml"/><Relationship Id="rId10" Type="http://schemas.openxmlformats.org/officeDocument/2006/relationships/customXml" Target="../ink/ink3032.xml"/><Relationship Id="rId31" Type="http://schemas.openxmlformats.org/officeDocument/2006/relationships/image" Target="../media/image445.png"/><Relationship Id="rId52" Type="http://schemas.openxmlformats.org/officeDocument/2006/relationships/customXml" Target="../ink/ink3053.xml"/><Relationship Id="rId73" Type="http://schemas.openxmlformats.org/officeDocument/2006/relationships/image" Target="../media/image484.png"/><Relationship Id="rId78" Type="http://schemas.openxmlformats.org/officeDocument/2006/relationships/customXml" Target="../ink/ink3068.xml"/><Relationship Id="rId94" Type="http://schemas.openxmlformats.org/officeDocument/2006/relationships/customXml" Target="../ink/ink3084.xml"/><Relationship Id="rId99" Type="http://schemas.openxmlformats.org/officeDocument/2006/relationships/customXml" Target="../ink/ink3089.xml"/><Relationship Id="rId101" Type="http://schemas.openxmlformats.org/officeDocument/2006/relationships/customXml" Target="../ink/ink3091.xml"/><Relationship Id="rId122" Type="http://schemas.openxmlformats.org/officeDocument/2006/relationships/customXml" Target="../ink/ink3105.xml"/><Relationship Id="rId143" Type="http://schemas.openxmlformats.org/officeDocument/2006/relationships/customXml" Target="../ink/ink3126.xml"/><Relationship Id="rId148" Type="http://schemas.openxmlformats.org/officeDocument/2006/relationships/customXml" Target="../ink/ink3131.xml"/><Relationship Id="rId164" Type="http://schemas.openxmlformats.org/officeDocument/2006/relationships/customXml" Target="../ink/ink3147.xml"/><Relationship Id="rId169" Type="http://schemas.openxmlformats.org/officeDocument/2006/relationships/customXml" Target="../ink/ink3152.xml"/><Relationship Id="rId185" Type="http://schemas.openxmlformats.org/officeDocument/2006/relationships/customXml" Target="../ink/ink3166.xml"/><Relationship Id="rId4" Type="http://schemas.openxmlformats.org/officeDocument/2006/relationships/customXml" Target="../ink/ink3029.xml"/><Relationship Id="rId9" Type="http://schemas.openxmlformats.org/officeDocument/2006/relationships/image" Target="../media/image419.png"/><Relationship Id="rId180" Type="http://schemas.openxmlformats.org/officeDocument/2006/relationships/customXml" Target="../ink/ink3163.xml"/><Relationship Id="rId26" Type="http://schemas.openxmlformats.org/officeDocument/2006/relationships/customXml" Target="../ink/ink3040.xml"/><Relationship Id="rId47" Type="http://schemas.openxmlformats.org/officeDocument/2006/relationships/image" Target="../media/image453.png"/><Relationship Id="rId68" Type="http://schemas.openxmlformats.org/officeDocument/2006/relationships/customXml" Target="../ink/ink3061.xml"/><Relationship Id="rId89" Type="http://schemas.openxmlformats.org/officeDocument/2006/relationships/customXml" Target="../ink/ink3079.xml"/><Relationship Id="rId112" Type="http://schemas.openxmlformats.org/officeDocument/2006/relationships/image" Target="../media/image493.png"/><Relationship Id="rId133" Type="http://schemas.openxmlformats.org/officeDocument/2006/relationships/customXml" Target="../ink/ink3116.xml"/><Relationship Id="rId154" Type="http://schemas.openxmlformats.org/officeDocument/2006/relationships/customXml" Target="../ink/ink3137.xml"/><Relationship Id="rId175" Type="http://schemas.openxmlformats.org/officeDocument/2006/relationships/customXml" Target="../ink/ink3158.xml"/><Relationship Id="rId16" Type="http://schemas.openxmlformats.org/officeDocument/2006/relationships/customXml" Target="../ink/ink3035.xml"/><Relationship Id="rId37" Type="http://schemas.openxmlformats.org/officeDocument/2006/relationships/image" Target="../media/image448.png"/><Relationship Id="rId58" Type="http://schemas.openxmlformats.org/officeDocument/2006/relationships/customXml" Target="../ink/ink3056.xml"/><Relationship Id="rId79" Type="http://schemas.openxmlformats.org/officeDocument/2006/relationships/customXml" Target="../ink/ink3069.xml"/><Relationship Id="rId102" Type="http://schemas.openxmlformats.org/officeDocument/2006/relationships/customXml" Target="../ink/ink3092.xml"/><Relationship Id="rId123" Type="http://schemas.openxmlformats.org/officeDocument/2006/relationships/customXml" Target="../ink/ink3106.xml"/><Relationship Id="rId144" Type="http://schemas.openxmlformats.org/officeDocument/2006/relationships/customXml" Target="../ink/ink3127.xml"/><Relationship Id="rId90" Type="http://schemas.openxmlformats.org/officeDocument/2006/relationships/customXml" Target="../ink/ink3080.xml"/><Relationship Id="rId165" Type="http://schemas.openxmlformats.org/officeDocument/2006/relationships/customXml" Target="../ink/ink3148.xml"/><Relationship Id="rId186" Type="http://schemas.openxmlformats.org/officeDocument/2006/relationships/image" Target="../media/image499.png"/><Relationship Id="rId27" Type="http://schemas.openxmlformats.org/officeDocument/2006/relationships/image" Target="../media/image415.png"/><Relationship Id="rId48" Type="http://schemas.openxmlformats.org/officeDocument/2006/relationships/customXml" Target="../ink/ink3051.xml"/><Relationship Id="rId69" Type="http://schemas.openxmlformats.org/officeDocument/2006/relationships/image" Target="../media/image478.png"/><Relationship Id="rId113" Type="http://schemas.openxmlformats.org/officeDocument/2006/relationships/customXml" Target="../ink/ink3099.xml"/><Relationship Id="rId134" Type="http://schemas.openxmlformats.org/officeDocument/2006/relationships/customXml" Target="../ink/ink3117.xml"/><Relationship Id="rId80" Type="http://schemas.openxmlformats.org/officeDocument/2006/relationships/customXml" Target="../ink/ink3070.xml"/><Relationship Id="rId155" Type="http://schemas.openxmlformats.org/officeDocument/2006/relationships/customXml" Target="../ink/ink3138.xml"/><Relationship Id="rId176" Type="http://schemas.openxmlformats.org/officeDocument/2006/relationships/customXml" Target="../ink/ink3159.xml"/><Relationship Id="rId17" Type="http://schemas.openxmlformats.org/officeDocument/2006/relationships/image" Target="../media/image422.png"/><Relationship Id="rId38" Type="http://schemas.openxmlformats.org/officeDocument/2006/relationships/customXml" Target="../ink/ink3046.xml"/><Relationship Id="rId59" Type="http://schemas.openxmlformats.org/officeDocument/2006/relationships/image" Target="../media/image459.png"/><Relationship Id="rId103" Type="http://schemas.openxmlformats.org/officeDocument/2006/relationships/customXml" Target="../ink/ink3093.xml"/><Relationship Id="rId124" Type="http://schemas.openxmlformats.org/officeDocument/2006/relationships/customXml" Target="../ink/ink3107.xml"/><Relationship Id="rId70" Type="http://schemas.openxmlformats.org/officeDocument/2006/relationships/customXml" Target="../ink/ink3062.xml"/><Relationship Id="rId91" Type="http://schemas.openxmlformats.org/officeDocument/2006/relationships/customXml" Target="../ink/ink3081.xml"/><Relationship Id="rId145" Type="http://schemas.openxmlformats.org/officeDocument/2006/relationships/customXml" Target="../ink/ink3128.xml"/><Relationship Id="rId166" Type="http://schemas.openxmlformats.org/officeDocument/2006/relationships/customXml" Target="../ink/ink3149.xml"/><Relationship Id="rId187" Type="http://schemas.openxmlformats.org/officeDocument/2006/relationships/customXml" Target="../ink/ink3167.xml"/><Relationship Id="rId1" Type="http://schemas.openxmlformats.org/officeDocument/2006/relationships/slideLayout" Target="../slideLayouts/slideLayout2.xml"/><Relationship Id="rId28" Type="http://schemas.openxmlformats.org/officeDocument/2006/relationships/customXml" Target="../ink/ink3041.xml"/><Relationship Id="rId49" Type="http://schemas.openxmlformats.org/officeDocument/2006/relationships/image" Target="../media/image454.png"/><Relationship Id="rId114" Type="http://schemas.openxmlformats.org/officeDocument/2006/relationships/image" Target="../media/image494.png"/><Relationship Id="rId60" Type="http://schemas.openxmlformats.org/officeDocument/2006/relationships/customXml" Target="../ink/ink3057.xml"/><Relationship Id="rId81" Type="http://schemas.openxmlformats.org/officeDocument/2006/relationships/customXml" Target="../ink/ink3071.xml"/><Relationship Id="rId135" Type="http://schemas.openxmlformats.org/officeDocument/2006/relationships/customXml" Target="../ink/ink3118.xml"/><Relationship Id="rId156" Type="http://schemas.openxmlformats.org/officeDocument/2006/relationships/customXml" Target="../ink/ink3139.xml"/><Relationship Id="rId177" Type="http://schemas.openxmlformats.org/officeDocument/2006/relationships/customXml" Target="../ink/ink3160.xml"/></Relationships>
</file>

<file path=ppt/slides/_rels/slide37.xml.rels><?xml version="1.0" encoding="UTF-8" standalone="yes"?>
<Relationships xmlns="http://schemas.openxmlformats.org/package/2006/relationships"><Relationship Id="rId117" Type="http://schemas.openxmlformats.org/officeDocument/2006/relationships/customXml" Target="../ink/ink3243.xml"/><Relationship Id="rId21" Type="http://schemas.openxmlformats.org/officeDocument/2006/relationships/image" Target="../media/image424.png"/><Relationship Id="rId42" Type="http://schemas.openxmlformats.org/officeDocument/2006/relationships/customXml" Target="../ink/ink3190.xml"/><Relationship Id="rId63" Type="http://schemas.openxmlformats.org/officeDocument/2006/relationships/image" Target="../media/image464.png"/><Relationship Id="rId84" Type="http://schemas.openxmlformats.org/officeDocument/2006/relationships/customXml" Target="../ink/ink3216.xml"/><Relationship Id="rId138" Type="http://schemas.openxmlformats.org/officeDocument/2006/relationships/customXml" Target="../ink/ink3263.xml"/><Relationship Id="rId159" Type="http://schemas.openxmlformats.org/officeDocument/2006/relationships/customXml" Target="../ink/ink3284.xml"/><Relationship Id="rId170" Type="http://schemas.openxmlformats.org/officeDocument/2006/relationships/customXml" Target="../ink/ink3295.xml"/><Relationship Id="rId107" Type="http://schemas.openxmlformats.org/officeDocument/2006/relationships/customXml" Target="../ink/ink3238.xml"/><Relationship Id="rId11" Type="http://schemas.openxmlformats.org/officeDocument/2006/relationships/image" Target="../media/image420.png"/><Relationship Id="rId32" Type="http://schemas.openxmlformats.org/officeDocument/2006/relationships/customXml" Target="../ink/ink3185.xml"/><Relationship Id="rId53" Type="http://schemas.openxmlformats.org/officeDocument/2006/relationships/image" Target="../media/image456.png"/><Relationship Id="rId74" Type="http://schemas.openxmlformats.org/officeDocument/2006/relationships/customXml" Target="../ink/ink3206.xml"/><Relationship Id="rId128" Type="http://schemas.openxmlformats.org/officeDocument/2006/relationships/customXml" Target="../ink/ink3253.xml"/><Relationship Id="rId149" Type="http://schemas.openxmlformats.org/officeDocument/2006/relationships/customXml" Target="../ink/ink3274.xml"/><Relationship Id="rId5" Type="http://schemas.openxmlformats.org/officeDocument/2006/relationships/image" Target="../media/image417.png"/><Relationship Id="rId95" Type="http://schemas.openxmlformats.org/officeDocument/2006/relationships/customXml" Target="../ink/ink3227.xml"/><Relationship Id="rId160" Type="http://schemas.openxmlformats.org/officeDocument/2006/relationships/customXml" Target="../ink/ink3285.xml"/><Relationship Id="rId22" Type="http://schemas.openxmlformats.org/officeDocument/2006/relationships/customXml" Target="../ink/ink3180.xml"/><Relationship Id="rId43" Type="http://schemas.openxmlformats.org/officeDocument/2006/relationships/image" Target="../media/image451.png"/><Relationship Id="rId64" Type="http://schemas.openxmlformats.org/officeDocument/2006/relationships/customXml" Target="../ink/ink3201.xml"/><Relationship Id="rId118" Type="http://schemas.openxmlformats.org/officeDocument/2006/relationships/image" Target="../media/image496.png"/><Relationship Id="rId139" Type="http://schemas.openxmlformats.org/officeDocument/2006/relationships/customXml" Target="../ink/ink3264.xml"/><Relationship Id="rId85" Type="http://schemas.openxmlformats.org/officeDocument/2006/relationships/customXml" Target="../ink/ink3217.xml"/><Relationship Id="rId150" Type="http://schemas.openxmlformats.org/officeDocument/2006/relationships/customXml" Target="../ink/ink3275.xml"/><Relationship Id="rId171" Type="http://schemas.openxmlformats.org/officeDocument/2006/relationships/customXml" Target="../ink/ink3296.xml"/><Relationship Id="rId12" Type="http://schemas.openxmlformats.org/officeDocument/2006/relationships/customXml" Target="../ink/ink3175.xml"/><Relationship Id="rId33" Type="http://schemas.openxmlformats.org/officeDocument/2006/relationships/image" Target="../media/image446.png"/><Relationship Id="rId108" Type="http://schemas.openxmlformats.org/officeDocument/2006/relationships/image" Target="../media/image486.png"/><Relationship Id="rId129" Type="http://schemas.openxmlformats.org/officeDocument/2006/relationships/customXml" Target="../ink/ink3254.xml"/><Relationship Id="rId54" Type="http://schemas.openxmlformats.org/officeDocument/2006/relationships/customXml" Target="../ink/ink3196.xml"/><Relationship Id="rId75" Type="http://schemas.openxmlformats.org/officeDocument/2006/relationships/customXml" Target="../ink/ink3207.xml"/><Relationship Id="rId96" Type="http://schemas.openxmlformats.org/officeDocument/2006/relationships/customXml" Target="../ink/ink3228.xml"/><Relationship Id="rId140" Type="http://schemas.openxmlformats.org/officeDocument/2006/relationships/customXml" Target="../ink/ink3265.xml"/><Relationship Id="rId161" Type="http://schemas.openxmlformats.org/officeDocument/2006/relationships/customXml" Target="../ink/ink3286.xml"/><Relationship Id="rId6" Type="http://schemas.openxmlformats.org/officeDocument/2006/relationships/customXml" Target="../ink/ink3172.xml"/><Relationship Id="rId23" Type="http://schemas.openxmlformats.org/officeDocument/2006/relationships/image" Target="../media/image425.png"/><Relationship Id="rId28" Type="http://schemas.openxmlformats.org/officeDocument/2006/relationships/customXml" Target="../ink/ink3183.xml"/><Relationship Id="rId49" Type="http://schemas.openxmlformats.org/officeDocument/2006/relationships/image" Target="../media/image454.png"/><Relationship Id="rId114" Type="http://schemas.openxmlformats.org/officeDocument/2006/relationships/image" Target="../media/image494.png"/><Relationship Id="rId119" Type="http://schemas.openxmlformats.org/officeDocument/2006/relationships/customXml" Target="../ink/ink3244.xml"/><Relationship Id="rId44" Type="http://schemas.openxmlformats.org/officeDocument/2006/relationships/customXml" Target="../ink/ink3191.xml"/><Relationship Id="rId60" Type="http://schemas.openxmlformats.org/officeDocument/2006/relationships/customXml" Target="../ink/ink3199.xml"/><Relationship Id="rId65" Type="http://schemas.openxmlformats.org/officeDocument/2006/relationships/image" Target="../media/image465.png"/><Relationship Id="rId81" Type="http://schemas.openxmlformats.org/officeDocument/2006/relationships/customXml" Target="../ink/ink3213.xml"/><Relationship Id="rId86" Type="http://schemas.openxmlformats.org/officeDocument/2006/relationships/customXml" Target="../ink/ink3218.xml"/><Relationship Id="rId130" Type="http://schemas.openxmlformats.org/officeDocument/2006/relationships/customXml" Target="../ink/ink3255.xml"/><Relationship Id="rId135" Type="http://schemas.openxmlformats.org/officeDocument/2006/relationships/customXml" Target="../ink/ink3260.xml"/><Relationship Id="rId151" Type="http://schemas.openxmlformats.org/officeDocument/2006/relationships/customXml" Target="../ink/ink3276.xml"/><Relationship Id="rId156" Type="http://schemas.openxmlformats.org/officeDocument/2006/relationships/customXml" Target="../ink/ink3281.xml"/><Relationship Id="rId177" Type="http://schemas.openxmlformats.org/officeDocument/2006/relationships/customXml" Target="../ink/ink3302.xml"/><Relationship Id="rId172" Type="http://schemas.openxmlformats.org/officeDocument/2006/relationships/customXml" Target="../ink/ink3297.xml"/><Relationship Id="rId13" Type="http://schemas.openxmlformats.org/officeDocument/2006/relationships/image" Target="../media/image408.png"/><Relationship Id="rId18" Type="http://schemas.openxmlformats.org/officeDocument/2006/relationships/customXml" Target="../ink/ink3178.xml"/><Relationship Id="rId39" Type="http://schemas.openxmlformats.org/officeDocument/2006/relationships/image" Target="../media/image449.png"/><Relationship Id="rId109" Type="http://schemas.openxmlformats.org/officeDocument/2006/relationships/customXml" Target="../ink/ink3239.xml"/><Relationship Id="rId34" Type="http://schemas.openxmlformats.org/officeDocument/2006/relationships/customXml" Target="../ink/ink3186.xml"/><Relationship Id="rId50" Type="http://schemas.openxmlformats.org/officeDocument/2006/relationships/customXml" Target="../ink/ink3194.xml"/><Relationship Id="rId55" Type="http://schemas.openxmlformats.org/officeDocument/2006/relationships/image" Target="../media/image457.png"/><Relationship Id="rId76" Type="http://schemas.openxmlformats.org/officeDocument/2006/relationships/customXml" Target="../ink/ink3208.xml"/><Relationship Id="rId97" Type="http://schemas.openxmlformats.org/officeDocument/2006/relationships/customXml" Target="../ink/ink3229.xml"/><Relationship Id="rId104" Type="http://schemas.openxmlformats.org/officeDocument/2006/relationships/customXml" Target="../ink/ink3236.xml"/><Relationship Id="rId120" Type="http://schemas.openxmlformats.org/officeDocument/2006/relationships/customXml" Target="../ink/ink3245.xml"/><Relationship Id="rId125" Type="http://schemas.openxmlformats.org/officeDocument/2006/relationships/customXml" Target="../ink/ink3250.xml"/><Relationship Id="rId141" Type="http://schemas.openxmlformats.org/officeDocument/2006/relationships/customXml" Target="../ink/ink3266.xml"/><Relationship Id="rId146" Type="http://schemas.openxmlformats.org/officeDocument/2006/relationships/customXml" Target="../ink/ink3271.xml"/><Relationship Id="rId167" Type="http://schemas.openxmlformats.org/officeDocument/2006/relationships/customXml" Target="../ink/ink3292.xml"/><Relationship Id="rId7" Type="http://schemas.openxmlformats.org/officeDocument/2006/relationships/image" Target="../media/image418.png"/><Relationship Id="rId71" Type="http://schemas.openxmlformats.org/officeDocument/2006/relationships/image" Target="../media/image483.png"/><Relationship Id="rId92" Type="http://schemas.openxmlformats.org/officeDocument/2006/relationships/customXml" Target="../ink/ink3224.xml"/><Relationship Id="rId162" Type="http://schemas.openxmlformats.org/officeDocument/2006/relationships/customXml" Target="../ink/ink3287.xml"/><Relationship Id="rId2" Type="http://schemas.openxmlformats.org/officeDocument/2006/relationships/customXml" Target="../ink/ink3170.xml"/><Relationship Id="rId29" Type="http://schemas.openxmlformats.org/officeDocument/2006/relationships/image" Target="../media/image416.png"/><Relationship Id="rId24" Type="http://schemas.openxmlformats.org/officeDocument/2006/relationships/customXml" Target="../ink/ink3181.xml"/><Relationship Id="rId40" Type="http://schemas.openxmlformats.org/officeDocument/2006/relationships/customXml" Target="../ink/ink3189.xml"/><Relationship Id="rId45" Type="http://schemas.openxmlformats.org/officeDocument/2006/relationships/image" Target="../media/image452.png"/><Relationship Id="rId66" Type="http://schemas.openxmlformats.org/officeDocument/2006/relationships/customXml" Target="../ink/ink3202.xml"/><Relationship Id="rId87" Type="http://schemas.openxmlformats.org/officeDocument/2006/relationships/customXml" Target="../ink/ink3219.xml"/><Relationship Id="rId110" Type="http://schemas.openxmlformats.org/officeDocument/2006/relationships/image" Target="../media/image492.png"/><Relationship Id="rId115" Type="http://schemas.openxmlformats.org/officeDocument/2006/relationships/customXml" Target="../ink/ink3242.xml"/><Relationship Id="rId131" Type="http://schemas.openxmlformats.org/officeDocument/2006/relationships/customXml" Target="../ink/ink3256.xml"/><Relationship Id="rId136" Type="http://schemas.openxmlformats.org/officeDocument/2006/relationships/customXml" Target="../ink/ink3261.xml"/><Relationship Id="rId157" Type="http://schemas.openxmlformats.org/officeDocument/2006/relationships/customXml" Target="../ink/ink3282.xml"/><Relationship Id="rId178" Type="http://schemas.openxmlformats.org/officeDocument/2006/relationships/customXml" Target="../ink/ink3303.xml"/><Relationship Id="rId61" Type="http://schemas.openxmlformats.org/officeDocument/2006/relationships/image" Target="../media/image460.png"/><Relationship Id="rId82" Type="http://schemas.openxmlformats.org/officeDocument/2006/relationships/customXml" Target="../ink/ink3214.xml"/><Relationship Id="rId152" Type="http://schemas.openxmlformats.org/officeDocument/2006/relationships/customXml" Target="../ink/ink3277.xml"/><Relationship Id="rId173" Type="http://schemas.openxmlformats.org/officeDocument/2006/relationships/customXml" Target="../ink/ink3298.xml"/><Relationship Id="rId19" Type="http://schemas.openxmlformats.org/officeDocument/2006/relationships/image" Target="../media/image423.png"/><Relationship Id="rId14" Type="http://schemas.openxmlformats.org/officeDocument/2006/relationships/customXml" Target="../ink/ink3176.xml"/><Relationship Id="rId30" Type="http://schemas.openxmlformats.org/officeDocument/2006/relationships/customXml" Target="../ink/ink3184.xml"/><Relationship Id="rId35" Type="http://schemas.openxmlformats.org/officeDocument/2006/relationships/image" Target="../media/image447.png"/><Relationship Id="rId56" Type="http://schemas.openxmlformats.org/officeDocument/2006/relationships/customXml" Target="../ink/ink3197.xml"/><Relationship Id="rId77" Type="http://schemas.openxmlformats.org/officeDocument/2006/relationships/customXml" Target="../ink/ink3209.xml"/><Relationship Id="rId100" Type="http://schemas.openxmlformats.org/officeDocument/2006/relationships/customXml" Target="../ink/ink3232.xml"/><Relationship Id="rId105" Type="http://schemas.openxmlformats.org/officeDocument/2006/relationships/customXml" Target="../ink/ink3237.xml"/><Relationship Id="rId126" Type="http://schemas.openxmlformats.org/officeDocument/2006/relationships/customXml" Target="../ink/ink3251.xml"/><Relationship Id="rId147" Type="http://schemas.openxmlformats.org/officeDocument/2006/relationships/customXml" Target="../ink/ink3272.xml"/><Relationship Id="rId168" Type="http://schemas.openxmlformats.org/officeDocument/2006/relationships/customXml" Target="../ink/ink3293.xml"/><Relationship Id="rId8" Type="http://schemas.openxmlformats.org/officeDocument/2006/relationships/customXml" Target="../ink/ink3173.xml"/><Relationship Id="rId51" Type="http://schemas.openxmlformats.org/officeDocument/2006/relationships/image" Target="../media/image455.png"/><Relationship Id="rId72" Type="http://schemas.openxmlformats.org/officeDocument/2006/relationships/customXml" Target="../ink/ink3205.xml"/><Relationship Id="rId93" Type="http://schemas.openxmlformats.org/officeDocument/2006/relationships/customXml" Target="../ink/ink3225.xml"/><Relationship Id="rId98" Type="http://schemas.openxmlformats.org/officeDocument/2006/relationships/customXml" Target="../ink/ink3230.xml"/><Relationship Id="rId121" Type="http://schemas.openxmlformats.org/officeDocument/2006/relationships/customXml" Target="../ink/ink3246.xml"/><Relationship Id="rId142" Type="http://schemas.openxmlformats.org/officeDocument/2006/relationships/customXml" Target="../ink/ink3267.xml"/><Relationship Id="rId163" Type="http://schemas.openxmlformats.org/officeDocument/2006/relationships/customXml" Target="../ink/ink3288.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192.xml"/><Relationship Id="rId67" Type="http://schemas.openxmlformats.org/officeDocument/2006/relationships/image" Target="../media/image477.png"/><Relationship Id="rId116" Type="http://schemas.openxmlformats.org/officeDocument/2006/relationships/image" Target="../media/image495.png"/><Relationship Id="rId137" Type="http://schemas.openxmlformats.org/officeDocument/2006/relationships/customXml" Target="../ink/ink3262.xml"/><Relationship Id="rId158" Type="http://schemas.openxmlformats.org/officeDocument/2006/relationships/customXml" Target="../ink/ink3283.xml"/><Relationship Id="rId20" Type="http://schemas.openxmlformats.org/officeDocument/2006/relationships/customXml" Target="../ink/ink3179.xml"/><Relationship Id="rId41" Type="http://schemas.openxmlformats.org/officeDocument/2006/relationships/image" Target="../media/image450.png"/><Relationship Id="rId62" Type="http://schemas.openxmlformats.org/officeDocument/2006/relationships/customXml" Target="../ink/ink3200.xml"/><Relationship Id="rId83" Type="http://schemas.openxmlformats.org/officeDocument/2006/relationships/customXml" Target="../ink/ink3215.xml"/><Relationship Id="rId88" Type="http://schemas.openxmlformats.org/officeDocument/2006/relationships/customXml" Target="../ink/ink3220.xml"/><Relationship Id="rId111" Type="http://schemas.openxmlformats.org/officeDocument/2006/relationships/customXml" Target="../ink/ink3240.xml"/><Relationship Id="rId132" Type="http://schemas.openxmlformats.org/officeDocument/2006/relationships/customXml" Target="../ink/ink3257.xml"/><Relationship Id="rId153" Type="http://schemas.openxmlformats.org/officeDocument/2006/relationships/customXml" Target="../ink/ink3278.xml"/><Relationship Id="rId174" Type="http://schemas.openxmlformats.org/officeDocument/2006/relationships/customXml" Target="../ink/ink3299.xml"/><Relationship Id="rId179" Type="http://schemas.openxmlformats.org/officeDocument/2006/relationships/customXml" Target="../ink/ink3304.xml"/><Relationship Id="rId15" Type="http://schemas.openxmlformats.org/officeDocument/2006/relationships/image" Target="../media/image421.png"/><Relationship Id="rId36" Type="http://schemas.openxmlformats.org/officeDocument/2006/relationships/customXml" Target="../ink/ink3187.xml"/><Relationship Id="rId57" Type="http://schemas.openxmlformats.org/officeDocument/2006/relationships/image" Target="../media/image458.png"/><Relationship Id="rId106" Type="http://schemas.openxmlformats.org/officeDocument/2006/relationships/image" Target="../media/image485.png"/><Relationship Id="rId127" Type="http://schemas.openxmlformats.org/officeDocument/2006/relationships/customXml" Target="../ink/ink3252.xml"/><Relationship Id="rId10" Type="http://schemas.openxmlformats.org/officeDocument/2006/relationships/customXml" Target="../ink/ink3174.xml"/><Relationship Id="rId31" Type="http://schemas.openxmlformats.org/officeDocument/2006/relationships/image" Target="../media/image445.png"/><Relationship Id="rId52" Type="http://schemas.openxmlformats.org/officeDocument/2006/relationships/customXml" Target="../ink/ink3195.xml"/><Relationship Id="rId73" Type="http://schemas.openxmlformats.org/officeDocument/2006/relationships/image" Target="../media/image484.png"/><Relationship Id="rId78" Type="http://schemas.openxmlformats.org/officeDocument/2006/relationships/customXml" Target="../ink/ink3210.xml"/><Relationship Id="rId94" Type="http://schemas.openxmlformats.org/officeDocument/2006/relationships/customXml" Target="../ink/ink3226.xml"/><Relationship Id="rId99" Type="http://schemas.openxmlformats.org/officeDocument/2006/relationships/customXml" Target="../ink/ink3231.xml"/><Relationship Id="rId101" Type="http://schemas.openxmlformats.org/officeDocument/2006/relationships/customXml" Target="../ink/ink3233.xml"/><Relationship Id="rId122" Type="http://schemas.openxmlformats.org/officeDocument/2006/relationships/customXml" Target="../ink/ink3247.xml"/><Relationship Id="rId143" Type="http://schemas.openxmlformats.org/officeDocument/2006/relationships/customXml" Target="../ink/ink3268.xml"/><Relationship Id="rId148" Type="http://schemas.openxmlformats.org/officeDocument/2006/relationships/customXml" Target="../ink/ink3273.xml"/><Relationship Id="rId164" Type="http://schemas.openxmlformats.org/officeDocument/2006/relationships/customXml" Target="../ink/ink3289.xml"/><Relationship Id="rId169" Type="http://schemas.openxmlformats.org/officeDocument/2006/relationships/customXml" Target="../ink/ink3294.xml"/><Relationship Id="rId4" Type="http://schemas.openxmlformats.org/officeDocument/2006/relationships/customXml" Target="../ink/ink3171.xml"/><Relationship Id="rId9" Type="http://schemas.openxmlformats.org/officeDocument/2006/relationships/image" Target="../media/image419.png"/><Relationship Id="rId180" Type="http://schemas.openxmlformats.org/officeDocument/2006/relationships/customXml" Target="../ink/ink3305.xml"/><Relationship Id="rId26" Type="http://schemas.openxmlformats.org/officeDocument/2006/relationships/customXml" Target="../ink/ink3182.xml"/><Relationship Id="rId47" Type="http://schemas.openxmlformats.org/officeDocument/2006/relationships/image" Target="../media/image453.png"/><Relationship Id="rId68" Type="http://schemas.openxmlformats.org/officeDocument/2006/relationships/customXml" Target="../ink/ink3203.xml"/><Relationship Id="rId89" Type="http://schemas.openxmlformats.org/officeDocument/2006/relationships/customXml" Target="../ink/ink3221.xml"/><Relationship Id="rId112" Type="http://schemas.openxmlformats.org/officeDocument/2006/relationships/image" Target="../media/image493.png"/><Relationship Id="rId133" Type="http://schemas.openxmlformats.org/officeDocument/2006/relationships/customXml" Target="../ink/ink3258.xml"/><Relationship Id="rId154" Type="http://schemas.openxmlformats.org/officeDocument/2006/relationships/customXml" Target="../ink/ink3279.xml"/><Relationship Id="rId175" Type="http://schemas.openxmlformats.org/officeDocument/2006/relationships/customXml" Target="../ink/ink3300.xml"/><Relationship Id="rId16" Type="http://schemas.openxmlformats.org/officeDocument/2006/relationships/customXml" Target="../ink/ink3177.xml"/><Relationship Id="rId37" Type="http://schemas.openxmlformats.org/officeDocument/2006/relationships/image" Target="../media/image448.png"/><Relationship Id="rId58" Type="http://schemas.openxmlformats.org/officeDocument/2006/relationships/customXml" Target="../ink/ink3198.xml"/><Relationship Id="rId79" Type="http://schemas.openxmlformats.org/officeDocument/2006/relationships/customXml" Target="../ink/ink3211.xml"/><Relationship Id="rId102" Type="http://schemas.openxmlformats.org/officeDocument/2006/relationships/customXml" Target="../ink/ink3234.xml"/><Relationship Id="rId123" Type="http://schemas.openxmlformats.org/officeDocument/2006/relationships/customXml" Target="../ink/ink3248.xml"/><Relationship Id="rId144" Type="http://schemas.openxmlformats.org/officeDocument/2006/relationships/customXml" Target="../ink/ink3269.xml"/><Relationship Id="rId90" Type="http://schemas.openxmlformats.org/officeDocument/2006/relationships/customXml" Target="../ink/ink3222.xml"/><Relationship Id="rId165" Type="http://schemas.openxmlformats.org/officeDocument/2006/relationships/customXml" Target="../ink/ink3290.xml"/><Relationship Id="rId27" Type="http://schemas.openxmlformats.org/officeDocument/2006/relationships/image" Target="../media/image415.png"/><Relationship Id="rId48" Type="http://schemas.openxmlformats.org/officeDocument/2006/relationships/customXml" Target="../ink/ink3193.xml"/><Relationship Id="rId69" Type="http://schemas.openxmlformats.org/officeDocument/2006/relationships/image" Target="../media/image478.png"/><Relationship Id="rId113" Type="http://schemas.openxmlformats.org/officeDocument/2006/relationships/customXml" Target="../ink/ink3241.xml"/><Relationship Id="rId134" Type="http://schemas.openxmlformats.org/officeDocument/2006/relationships/customXml" Target="../ink/ink3259.xml"/><Relationship Id="rId80" Type="http://schemas.openxmlformats.org/officeDocument/2006/relationships/customXml" Target="../ink/ink3212.xml"/><Relationship Id="rId155" Type="http://schemas.openxmlformats.org/officeDocument/2006/relationships/customXml" Target="../ink/ink3280.xml"/><Relationship Id="rId176" Type="http://schemas.openxmlformats.org/officeDocument/2006/relationships/customXml" Target="../ink/ink3301.xml"/><Relationship Id="rId17" Type="http://schemas.openxmlformats.org/officeDocument/2006/relationships/image" Target="../media/image422.png"/><Relationship Id="rId38" Type="http://schemas.openxmlformats.org/officeDocument/2006/relationships/customXml" Target="../ink/ink3188.xml"/><Relationship Id="rId59" Type="http://schemas.openxmlformats.org/officeDocument/2006/relationships/image" Target="../media/image459.png"/><Relationship Id="rId103" Type="http://schemas.openxmlformats.org/officeDocument/2006/relationships/customXml" Target="../ink/ink3235.xml"/><Relationship Id="rId124" Type="http://schemas.openxmlformats.org/officeDocument/2006/relationships/customXml" Target="../ink/ink3249.xml"/><Relationship Id="rId70" Type="http://schemas.openxmlformats.org/officeDocument/2006/relationships/customXml" Target="../ink/ink3204.xml"/><Relationship Id="rId91" Type="http://schemas.openxmlformats.org/officeDocument/2006/relationships/customXml" Target="../ink/ink3223.xml"/><Relationship Id="rId145" Type="http://schemas.openxmlformats.org/officeDocument/2006/relationships/customXml" Target="../ink/ink3270.xml"/><Relationship Id="rId166" Type="http://schemas.openxmlformats.org/officeDocument/2006/relationships/customXml" Target="../ink/ink329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6" Type="http://schemas.openxmlformats.org/officeDocument/2006/relationships/customXml" Target="../ink/ink3318.xml"/><Relationship Id="rId21" Type="http://schemas.openxmlformats.org/officeDocument/2006/relationships/image" Target="../media/image424.png"/><Relationship Id="rId34" Type="http://schemas.openxmlformats.org/officeDocument/2006/relationships/customXml" Target="../ink/ink3322.xml"/><Relationship Id="rId42" Type="http://schemas.openxmlformats.org/officeDocument/2006/relationships/customXml" Target="../ink/ink3326.xml"/><Relationship Id="rId47" Type="http://schemas.openxmlformats.org/officeDocument/2006/relationships/image" Target="../media/image453.png"/><Relationship Id="rId50" Type="http://schemas.openxmlformats.org/officeDocument/2006/relationships/customXml" Target="../ink/ink3330.xml"/><Relationship Id="rId55" Type="http://schemas.openxmlformats.org/officeDocument/2006/relationships/image" Target="../media/image457.png"/><Relationship Id="rId63" Type="http://schemas.openxmlformats.org/officeDocument/2006/relationships/image" Target="../media/image503.png"/><Relationship Id="rId7" Type="http://schemas.openxmlformats.org/officeDocument/2006/relationships/image" Target="../media/image418.png"/><Relationship Id="rId2" Type="http://schemas.openxmlformats.org/officeDocument/2006/relationships/customXml" Target="../ink/ink3306.xml"/><Relationship Id="rId16" Type="http://schemas.openxmlformats.org/officeDocument/2006/relationships/customXml" Target="../ink/ink3313.xml"/><Relationship Id="rId29" Type="http://schemas.openxmlformats.org/officeDocument/2006/relationships/image" Target="../media/image416.png"/><Relationship Id="rId11" Type="http://schemas.openxmlformats.org/officeDocument/2006/relationships/image" Target="../media/image420.png"/><Relationship Id="rId24" Type="http://schemas.openxmlformats.org/officeDocument/2006/relationships/customXml" Target="../ink/ink3317.xml"/><Relationship Id="rId32" Type="http://schemas.openxmlformats.org/officeDocument/2006/relationships/customXml" Target="../ink/ink3321.xml"/><Relationship Id="rId37" Type="http://schemas.openxmlformats.org/officeDocument/2006/relationships/image" Target="../media/image448.png"/><Relationship Id="rId40" Type="http://schemas.openxmlformats.org/officeDocument/2006/relationships/customXml" Target="../ink/ink3325.xml"/><Relationship Id="rId45" Type="http://schemas.openxmlformats.org/officeDocument/2006/relationships/image" Target="../media/image452.png"/><Relationship Id="rId53" Type="http://schemas.openxmlformats.org/officeDocument/2006/relationships/image" Target="../media/image456.png"/><Relationship Id="rId58" Type="http://schemas.openxmlformats.org/officeDocument/2006/relationships/customXml" Target="../ink/ink3334.xml"/><Relationship Id="rId66" Type="http://schemas.openxmlformats.org/officeDocument/2006/relationships/customXml" Target="../ink/ink3338.xml"/><Relationship Id="rId5" Type="http://schemas.openxmlformats.org/officeDocument/2006/relationships/image" Target="../media/image417.png"/><Relationship Id="rId61" Type="http://schemas.openxmlformats.org/officeDocument/2006/relationships/image" Target="../media/image460.png"/><Relationship Id="rId19" Type="http://schemas.openxmlformats.org/officeDocument/2006/relationships/image" Target="../media/image423.png"/><Relationship Id="rId14" Type="http://schemas.openxmlformats.org/officeDocument/2006/relationships/customXml" Target="../ink/ink3312.xml"/><Relationship Id="rId22" Type="http://schemas.openxmlformats.org/officeDocument/2006/relationships/customXml" Target="../ink/ink3316.xml"/><Relationship Id="rId27" Type="http://schemas.openxmlformats.org/officeDocument/2006/relationships/image" Target="../media/image415.png"/><Relationship Id="rId30" Type="http://schemas.openxmlformats.org/officeDocument/2006/relationships/customXml" Target="../ink/ink3320.xml"/><Relationship Id="rId35" Type="http://schemas.openxmlformats.org/officeDocument/2006/relationships/image" Target="../media/image447.png"/><Relationship Id="rId43" Type="http://schemas.openxmlformats.org/officeDocument/2006/relationships/image" Target="../media/image451.png"/><Relationship Id="rId48" Type="http://schemas.openxmlformats.org/officeDocument/2006/relationships/customXml" Target="../ink/ink3329.xml"/><Relationship Id="rId56" Type="http://schemas.openxmlformats.org/officeDocument/2006/relationships/customXml" Target="../ink/ink3333.xml"/><Relationship Id="rId64" Type="http://schemas.openxmlformats.org/officeDocument/2006/relationships/customXml" Target="../ink/ink3337.xml"/><Relationship Id="rId8" Type="http://schemas.openxmlformats.org/officeDocument/2006/relationships/customXml" Target="../ink/ink3309.xml"/><Relationship Id="rId51" Type="http://schemas.openxmlformats.org/officeDocument/2006/relationships/image" Target="../media/image455.png"/><Relationship Id="rId3" Type="http://schemas.openxmlformats.org/officeDocument/2006/relationships/image" Target="../media/image403.png"/><Relationship Id="rId12" Type="http://schemas.openxmlformats.org/officeDocument/2006/relationships/customXml" Target="../ink/ink3311.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image" Target="../media/image446.png"/><Relationship Id="rId38" Type="http://schemas.openxmlformats.org/officeDocument/2006/relationships/customXml" Target="../ink/ink3324.xml"/><Relationship Id="rId46" Type="http://schemas.openxmlformats.org/officeDocument/2006/relationships/customXml" Target="../ink/ink3328.xml"/><Relationship Id="rId59" Type="http://schemas.openxmlformats.org/officeDocument/2006/relationships/image" Target="../media/image459.png"/><Relationship Id="rId67" Type="http://schemas.openxmlformats.org/officeDocument/2006/relationships/image" Target="../media/image505.png"/><Relationship Id="rId20" Type="http://schemas.openxmlformats.org/officeDocument/2006/relationships/customXml" Target="../ink/ink3315.xml"/><Relationship Id="rId41" Type="http://schemas.openxmlformats.org/officeDocument/2006/relationships/image" Target="../media/image450.png"/><Relationship Id="rId54" Type="http://schemas.openxmlformats.org/officeDocument/2006/relationships/customXml" Target="../ink/ink3332.xml"/><Relationship Id="rId62" Type="http://schemas.openxmlformats.org/officeDocument/2006/relationships/customXml" Target="../ink/ink3336.xml"/><Relationship Id="rId1" Type="http://schemas.openxmlformats.org/officeDocument/2006/relationships/slideLayout" Target="../slideLayouts/slideLayout2.xml"/><Relationship Id="rId6" Type="http://schemas.openxmlformats.org/officeDocument/2006/relationships/customXml" Target="../ink/ink3308.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3319.xml"/><Relationship Id="rId36" Type="http://schemas.openxmlformats.org/officeDocument/2006/relationships/customXml" Target="../ink/ink3323.xml"/><Relationship Id="rId49" Type="http://schemas.openxmlformats.org/officeDocument/2006/relationships/image" Target="../media/image454.png"/><Relationship Id="rId57" Type="http://schemas.openxmlformats.org/officeDocument/2006/relationships/image" Target="../media/image458.png"/><Relationship Id="rId10" Type="http://schemas.openxmlformats.org/officeDocument/2006/relationships/customXml" Target="../ink/ink3310.xml"/><Relationship Id="rId31" Type="http://schemas.openxmlformats.org/officeDocument/2006/relationships/image" Target="../media/image445.png"/><Relationship Id="rId44" Type="http://schemas.openxmlformats.org/officeDocument/2006/relationships/customXml" Target="../ink/ink3327.xml"/><Relationship Id="rId52" Type="http://schemas.openxmlformats.org/officeDocument/2006/relationships/customXml" Target="../ink/ink3331.xml"/><Relationship Id="rId60" Type="http://schemas.openxmlformats.org/officeDocument/2006/relationships/customXml" Target="../ink/ink3335.xml"/><Relationship Id="rId65" Type="http://schemas.openxmlformats.org/officeDocument/2006/relationships/image" Target="../media/image504.png"/><Relationship Id="rId4" Type="http://schemas.openxmlformats.org/officeDocument/2006/relationships/customXml" Target="../ink/ink3307.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3314.xml"/><Relationship Id="rId39" Type="http://schemas.openxmlformats.org/officeDocument/2006/relationships/image" Target="../media/image449.png"/></Relationships>
</file>

<file path=ppt/slides/_rels/slide39.xml.rels><?xml version="1.0" encoding="UTF-8" standalone="yes"?>
<Relationships xmlns="http://schemas.openxmlformats.org/package/2006/relationships"><Relationship Id="rId26" Type="http://schemas.openxmlformats.org/officeDocument/2006/relationships/customXml" Target="../ink/ink3351.xml"/><Relationship Id="rId21" Type="http://schemas.openxmlformats.org/officeDocument/2006/relationships/image" Target="../media/image424.png"/><Relationship Id="rId42" Type="http://schemas.openxmlformats.org/officeDocument/2006/relationships/customXml" Target="../ink/ink3359.xml"/><Relationship Id="rId47" Type="http://schemas.openxmlformats.org/officeDocument/2006/relationships/image" Target="../media/image453.png"/><Relationship Id="rId63" Type="http://schemas.openxmlformats.org/officeDocument/2006/relationships/customXml" Target="../ink/ink3370.xml"/><Relationship Id="rId68" Type="http://schemas.openxmlformats.org/officeDocument/2006/relationships/customXml" Target="../ink/ink3375.xml"/><Relationship Id="rId84" Type="http://schemas.openxmlformats.org/officeDocument/2006/relationships/customXml" Target="../ink/ink3391.xml"/><Relationship Id="rId89" Type="http://schemas.openxmlformats.org/officeDocument/2006/relationships/customXml" Target="../ink/ink3396.xml"/><Relationship Id="rId16" Type="http://schemas.openxmlformats.org/officeDocument/2006/relationships/customXml" Target="../ink/ink3346.xml"/><Relationship Id="rId11" Type="http://schemas.openxmlformats.org/officeDocument/2006/relationships/image" Target="../media/image420.png"/><Relationship Id="rId32" Type="http://schemas.openxmlformats.org/officeDocument/2006/relationships/customXml" Target="../ink/ink3354.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3367.xml"/><Relationship Id="rId74" Type="http://schemas.openxmlformats.org/officeDocument/2006/relationships/customXml" Target="../ink/ink3381.xml"/><Relationship Id="rId79" Type="http://schemas.openxmlformats.org/officeDocument/2006/relationships/customXml" Target="../ink/ink3386.xml"/><Relationship Id="rId102" Type="http://schemas.openxmlformats.org/officeDocument/2006/relationships/image" Target="../media/image511.png"/><Relationship Id="rId5" Type="http://schemas.openxmlformats.org/officeDocument/2006/relationships/image" Target="../media/image417.png"/><Relationship Id="rId90" Type="http://schemas.openxmlformats.org/officeDocument/2006/relationships/customXml" Target="../ink/ink3397.xml"/><Relationship Id="rId95" Type="http://schemas.openxmlformats.org/officeDocument/2006/relationships/customXml" Target="../ink/ink3400.xml"/><Relationship Id="rId22" Type="http://schemas.openxmlformats.org/officeDocument/2006/relationships/customXml" Target="../ink/ink3349.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362.xml"/><Relationship Id="rId64" Type="http://schemas.openxmlformats.org/officeDocument/2006/relationships/customXml" Target="../ink/ink3371.xml"/><Relationship Id="rId69" Type="http://schemas.openxmlformats.org/officeDocument/2006/relationships/customXml" Target="../ink/ink3376.xml"/><Relationship Id="rId80" Type="http://schemas.openxmlformats.org/officeDocument/2006/relationships/customXml" Target="../ink/ink3387.xml"/><Relationship Id="rId85" Type="http://schemas.openxmlformats.org/officeDocument/2006/relationships/customXml" Target="../ink/ink3392.xml"/><Relationship Id="rId12" Type="http://schemas.openxmlformats.org/officeDocument/2006/relationships/customXml" Target="../ink/ink3344.xml"/><Relationship Id="rId17" Type="http://schemas.openxmlformats.org/officeDocument/2006/relationships/image" Target="../media/image422.png"/><Relationship Id="rId25" Type="http://schemas.openxmlformats.org/officeDocument/2006/relationships/image" Target="../media/image426.png"/><Relationship Id="rId33" Type="http://schemas.openxmlformats.org/officeDocument/2006/relationships/image" Target="../media/image446.png"/><Relationship Id="rId38" Type="http://schemas.openxmlformats.org/officeDocument/2006/relationships/customXml" Target="../ink/ink3357.xml"/><Relationship Id="rId46" Type="http://schemas.openxmlformats.org/officeDocument/2006/relationships/customXml" Target="../ink/ink3361.xml"/><Relationship Id="rId59" Type="http://schemas.openxmlformats.org/officeDocument/2006/relationships/image" Target="../media/image459.png"/><Relationship Id="rId67" Type="http://schemas.openxmlformats.org/officeDocument/2006/relationships/customXml" Target="../ink/ink3374.xml"/><Relationship Id="rId20" Type="http://schemas.openxmlformats.org/officeDocument/2006/relationships/customXml" Target="../ink/ink3348.xml"/><Relationship Id="rId41" Type="http://schemas.openxmlformats.org/officeDocument/2006/relationships/image" Target="../media/image450.png"/><Relationship Id="rId54" Type="http://schemas.openxmlformats.org/officeDocument/2006/relationships/customXml" Target="../ink/ink3365.xml"/><Relationship Id="rId62" Type="http://schemas.openxmlformats.org/officeDocument/2006/relationships/customXml" Target="../ink/ink3369.xml"/><Relationship Id="rId70" Type="http://schemas.openxmlformats.org/officeDocument/2006/relationships/customXml" Target="../ink/ink3377.xml"/><Relationship Id="rId75" Type="http://schemas.openxmlformats.org/officeDocument/2006/relationships/customXml" Target="../ink/ink3382.xml"/><Relationship Id="rId83" Type="http://schemas.openxmlformats.org/officeDocument/2006/relationships/customXml" Target="../ink/ink3390.xml"/><Relationship Id="rId88" Type="http://schemas.openxmlformats.org/officeDocument/2006/relationships/customXml" Target="../ink/ink3395.xml"/><Relationship Id="rId91" Type="http://schemas.openxmlformats.org/officeDocument/2006/relationships/customXml" Target="../ink/ink3398.xml"/><Relationship Id="rId96"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customXml" Target="../ink/ink3341.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3352.xml"/><Relationship Id="rId36" Type="http://schemas.openxmlformats.org/officeDocument/2006/relationships/customXml" Target="../ink/ink3356.xml"/><Relationship Id="rId49" Type="http://schemas.openxmlformats.org/officeDocument/2006/relationships/image" Target="../media/image454.png"/><Relationship Id="rId57" Type="http://schemas.openxmlformats.org/officeDocument/2006/relationships/image" Target="../media/image458.png"/><Relationship Id="rId10" Type="http://schemas.openxmlformats.org/officeDocument/2006/relationships/customXml" Target="../ink/ink3343.xml"/><Relationship Id="rId31" Type="http://schemas.openxmlformats.org/officeDocument/2006/relationships/image" Target="../media/image445.png"/><Relationship Id="rId44" Type="http://schemas.openxmlformats.org/officeDocument/2006/relationships/customXml" Target="../ink/ink3360.xml"/><Relationship Id="rId52" Type="http://schemas.openxmlformats.org/officeDocument/2006/relationships/customXml" Target="../ink/ink3364.xml"/><Relationship Id="rId60" Type="http://schemas.openxmlformats.org/officeDocument/2006/relationships/customXml" Target="../ink/ink3368.xml"/><Relationship Id="rId65" Type="http://schemas.openxmlformats.org/officeDocument/2006/relationships/customXml" Target="../ink/ink3372.xml"/><Relationship Id="rId73" Type="http://schemas.openxmlformats.org/officeDocument/2006/relationships/customXml" Target="../ink/ink3380.xml"/><Relationship Id="rId78" Type="http://schemas.openxmlformats.org/officeDocument/2006/relationships/customXml" Target="../ink/ink3385.xml"/><Relationship Id="rId81" Type="http://schemas.openxmlformats.org/officeDocument/2006/relationships/customXml" Target="../ink/ink3388.xml"/><Relationship Id="rId86" Type="http://schemas.openxmlformats.org/officeDocument/2006/relationships/customXml" Target="../ink/ink3393.xml"/><Relationship Id="rId94" Type="http://schemas.openxmlformats.org/officeDocument/2006/relationships/image" Target="../media/image507.png"/><Relationship Id="rId99" Type="http://schemas.openxmlformats.org/officeDocument/2006/relationships/customXml" Target="../ink/ink3402.xml"/><Relationship Id="rId101" Type="http://schemas.openxmlformats.org/officeDocument/2006/relationships/customXml" Target="../ink/ink3403.xml"/><Relationship Id="rId4" Type="http://schemas.openxmlformats.org/officeDocument/2006/relationships/customXml" Target="../ink/ink3340.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3347.xml"/><Relationship Id="rId39" Type="http://schemas.openxmlformats.org/officeDocument/2006/relationships/image" Target="../media/image449.png"/><Relationship Id="rId34" Type="http://schemas.openxmlformats.org/officeDocument/2006/relationships/customXml" Target="../ink/ink3355.xml"/><Relationship Id="rId50" Type="http://schemas.openxmlformats.org/officeDocument/2006/relationships/customXml" Target="../ink/ink3363.xml"/><Relationship Id="rId55" Type="http://schemas.openxmlformats.org/officeDocument/2006/relationships/image" Target="../media/image457.png"/><Relationship Id="rId76" Type="http://schemas.openxmlformats.org/officeDocument/2006/relationships/customXml" Target="../ink/ink3383.xml"/><Relationship Id="rId97" Type="http://schemas.openxmlformats.org/officeDocument/2006/relationships/customXml" Target="../ink/ink3401.xml"/><Relationship Id="rId7" Type="http://schemas.openxmlformats.org/officeDocument/2006/relationships/image" Target="../media/image418.png"/><Relationship Id="rId71" Type="http://schemas.openxmlformats.org/officeDocument/2006/relationships/customXml" Target="../ink/ink3378.xml"/><Relationship Id="rId92" Type="http://schemas.openxmlformats.org/officeDocument/2006/relationships/image" Target="../media/image506.png"/><Relationship Id="rId2" Type="http://schemas.openxmlformats.org/officeDocument/2006/relationships/customXml" Target="../ink/ink3339.xml"/><Relationship Id="rId29" Type="http://schemas.openxmlformats.org/officeDocument/2006/relationships/image" Target="../media/image416.png"/><Relationship Id="rId24" Type="http://schemas.openxmlformats.org/officeDocument/2006/relationships/customXml" Target="../ink/ink3350.xml"/><Relationship Id="rId40" Type="http://schemas.openxmlformats.org/officeDocument/2006/relationships/customXml" Target="../ink/ink3358.xml"/><Relationship Id="rId45" Type="http://schemas.openxmlformats.org/officeDocument/2006/relationships/image" Target="../media/image452.png"/><Relationship Id="rId66" Type="http://schemas.openxmlformats.org/officeDocument/2006/relationships/customXml" Target="../ink/ink3373.xml"/><Relationship Id="rId87" Type="http://schemas.openxmlformats.org/officeDocument/2006/relationships/customXml" Target="../ink/ink3394.xml"/><Relationship Id="rId61" Type="http://schemas.openxmlformats.org/officeDocument/2006/relationships/image" Target="../media/image460.png"/><Relationship Id="rId82" Type="http://schemas.openxmlformats.org/officeDocument/2006/relationships/customXml" Target="../ink/ink3389.xml"/><Relationship Id="rId19" Type="http://schemas.openxmlformats.org/officeDocument/2006/relationships/image" Target="../media/image423.png"/><Relationship Id="rId14" Type="http://schemas.openxmlformats.org/officeDocument/2006/relationships/customXml" Target="../ink/ink3345.xml"/><Relationship Id="rId30" Type="http://schemas.openxmlformats.org/officeDocument/2006/relationships/customXml" Target="../ink/ink3353.xml"/><Relationship Id="rId35" Type="http://schemas.openxmlformats.org/officeDocument/2006/relationships/image" Target="../media/image447.png"/><Relationship Id="rId56" Type="http://schemas.openxmlformats.org/officeDocument/2006/relationships/customXml" Target="../ink/ink3366.xml"/><Relationship Id="rId77" Type="http://schemas.openxmlformats.org/officeDocument/2006/relationships/customXml" Target="../ink/ink3384.xml"/><Relationship Id="rId100" Type="http://schemas.openxmlformats.org/officeDocument/2006/relationships/image" Target="../media/image510.png"/><Relationship Id="rId8" Type="http://schemas.openxmlformats.org/officeDocument/2006/relationships/customXml" Target="../ink/ink3342.xml"/><Relationship Id="rId51" Type="http://schemas.openxmlformats.org/officeDocument/2006/relationships/image" Target="../media/image455.png"/><Relationship Id="rId72" Type="http://schemas.openxmlformats.org/officeDocument/2006/relationships/customXml" Target="../ink/ink3379.xml"/><Relationship Id="rId93" Type="http://schemas.openxmlformats.org/officeDocument/2006/relationships/customXml" Target="../ink/ink3399.xml"/><Relationship Id="rId98" Type="http://schemas.openxmlformats.org/officeDocument/2006/relationships/image" Target="../media/image509.png"/><Relationship Id="rId3" Type="http://schemas.openxmlformats.org/officeDocument/2006/relationships/image" Target="../media/image403.png"/></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0.png"/><Relationship Id="rId42" Type="http://schemas.openxmlformats.org/officeDocument/2006/relationships/customXml" Target="../ink/ink21.xml"/><Relationship Id="rId47" Type="http://schemas.openxmlformats.org/officeDocument/2006/relationships/image" Target="../media/image23.png"/><Relationship Id="rId63" Type="http://schemas.openxmlformats.org/officeDocument/2006/relationships/image" Target="../media/image31.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4.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3.png"/><Relationship Id="rId11" Type="http://schemas.openxmlformats.org/officeDocument/2006/relationships/image" Target="../media/image5.png"/><Relationship Id="rId32" Type="http://schemas.openxmlformats.org/officeDocument/2006/relationships/customXml" Target="../ink/ink16.xml"/><Relationship Id="rId37" Type="http://schemas.openxmlformats.org/officeDocument/2006/relationships/image" Target="../media/image18.png"/><Relationship Id="rId53" Type="http://schemas.openxmlformats.org/officeDocument/2006/relationships/image" Target="../media/image26.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39.png"/><Relationship Id="rId102" Type="http://schemas.openxmlformats.org/officeDocument/2006/relationships/customXml" Target="../ink/ink51.xml"/><Relationship Id="rId5" Type="http://schemas.openxmlformats.org/officeDocument/2006/relationships/image" Target="../media/image2.png"/><Relationship Id="rId90" Type="http://schemas.openxmlformats.org/officeDocument/2006/relationships/customXml" Target="../ink/ink45.xml"/><Relationship Id="rId95" Type="http://schemas.openxmlformats.org/officeDocument/2006/relationships/image" Target="../media/image47.png"/><Relationship Id="rId22" Type="http://schemas.openxmlformats.org/officeDocument/2006/relationships/customXml" Target="../ink/ink11.xml"/><Relationship Id="rId27" Type="http://schemas.openxmlformats.org/officeDocument/2006/relationships/image" Target="../media/image13.png"/><Relationship Id="rId43" Type="http://schemas.openxmlformats.org/officeDocument/2006/relationships/image" Target="../media/image2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4.png"/><Relationship Id="rId113" Type="http://schemas.openxmlformats.org/officeDocument/2006/relationships/image" Target="../media/image56.png"/><Relationship Id="rId80" Type="http://schemas.openxmlformats.org/officeDocument/2006/relationships/customXml" Target="../ink/ink40.xml"/><Relationship Id="rId85" Type="http://schemas.openxmlformats.org/officeDocument/2006/relationships/image" Target="../media/image42.png"/><Relationship Id="rId12" Type="http://schemas.openxmlformats.org/officeDocument/2006/relationships/customXml" Target="../ink/ink6.xml"/><Relationship Id="rId17" Type="http://schemas.openxmlformats.org/officeDocument/2006/relationships/image" Target="../media/image8.png"/><Relationship Id="rId33" Type="http://schemas.openxmlformats.org/officeDocument/2006/relationships/image" Target="../media/image16.png"/><Relationship Id="rId38" Type="http://schemas.openxmlformats.org/officeDocument/2006/relationships/customXml" Target="../ink/ink19.xml"/><Relationship Id="rId59" Type="http://schemas.openxmlformats.org/officeDocument/2006/relationships/image" Target="../media/image29.png"/><Relationship Id="rId103" Type="http://schemas.openxmlformats.org/officeDocument/2006/relationships/image" Target="../media/image51.png"/><Relationship Id="rId108" Type="http://schemas.openxmlformats.org/officeDocument/2006/relationships/customXml" Target="../ink/ink54.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7.png"/><Relationship Id="rId91" Type="http://schemas.openxmlformats.org/officeDocument/2006/relationships/image" Target="../media/image45.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4.png"/><Relationship Id="rId57" Type="http://schemas.openxmlformats.org/officeDocument/2006/relationships/image" Target="../media/image28.png"/><Relationship Id="rId106" Type="http://schemas.openxmlformats.org/officeDocument/2006/relationships/customXml" Target="../ink/ink53.xml"/><Relationship Id="rId114" Type="http://schemas.openxmlformats.org/officeDocument/2006/relationships/customXml" Target="../ink/ink57.xml"/><Relationship Id="rId10" Type="http://schemas.openxmlformats.org/officeDocument/2006/relationships/customXml" Target="../ink/ink5.xml"/><Relationship Id="rId31" Type="http://schemas.openxmlformats.org/officeDocument/2006/relationships/image" Target="../media/image15.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2.png"/><Relationship Id="rId73" Type="http://schemas.openxmlformats.org/officeDocument/2006/relationships/image" Target="../media/image36.png"/><Relationship Id="rId78" Type="http://schemas.openxmlformats.org/officeDocument/2006/relationships/customXml" Target="../ink/ink39.xml"/><Relationship Id="rId81" Type="http://schemas.openxmlformats.org/officeDocument/2006/relationships/image" Target="../media/image40.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49.png"/><Relationship Id="rId101" Type="http://schemas.openxmlformats.org/officeDocument/2006/relationships/image" Target="../media/image50.png"/><Relationship Id="rId4" Type="http://schemas.openxmlformats.org/officeDocument/2006/relationships/customXml" Target="../ink/ink2.xml"/><Relationship Id="rId9"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customXml" Target="../ink/ink9.xml"/><Relationship Id="rId39" Type="http://schemas.openxmlformats.org/officeDocument/2006/relationships/image" Target="../media/image19.png"/><Relationship Id="rId109" Type="http://schemas.openxmlformats.org/officeDocument/2006/relationships/image" Target="../media/image54.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7.png"/><Relationship Id="rId76" Type="http://schemas.openxmlformats.org/officeDocument/2006/relationships/customXml" Target="../ink/ink38.xml"/><Relationship Id="rId97" Type="http://schemas.openxmlformats.org/officeDocument/2006/relationships/image" Target="../media/image48.png"/><Relationship Id="rId104" Type="http://schemas.openxmlformats.org/officeDocument/2006/relationships/customXml" Target="../ink/ink52.xml"/><Relationship Id="rId7" Type="http://schemas.openxmlformats.org/officeDocument/2006/relationships/image" Target="../media/image3.png"/><Relationship Id="rId71" Type="http://schemas.openxmlformats.org/officeDocument/2006/relationships/image" Target="../media/image35.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4.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2.png"/><Relationship Id="rId66" Type="http://schemas.openxmlformats.org/officeDocument/2006/relationships/customXml" Target="../ink/ink33.xml"/><Relationship Id="rId87" Type="http://schemas.openxmlformats.org/officeDocument/2006/relationships/image" Target="../media/image43.png"/><Relationship Id="rId110" Type="http://schemas.openxmlformats.org/officeDocument/2006/relationships/customXml" Target="../ink/ink55.xml"/><Relationship Id="rId115" Type="http://schemas.openxmlformats.org/officeDocument/2006/relationships/image" Target="../media/image57.png"/><Relationship Id="rId61" Type="http://schemas.openxmlformats.org/officeDocument/2006/relationships/image" Target="../media/image30.png"/><Relationship Id="rId82" Type="http://schemas.openxmlformats.org/officeDocument/2006/relationships/customXml" Target="../ink/ink41.xml"/><Relationship Id="rId19" Type="http://schemas.openxmlformats.org/officeDocument/2006/relationships/image" Target="../media/image9.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7.png"/><Relationship Id="rId56" Type="http://schemas.openxmlformats.org/officeDocument/2006/relationships/customXml" Target="../ink/ink28.xml"/><Relationship Id="rId77" Type="http://schemas.openxmlformats.org/officeDocument/2006/relationships/image" Target="../media/image38.png"/><Relationship Id="rId100" Type="http://schemas.openxmlformats.org/officeDocument/2006/relationships/customXml" Target="../ink/ink50.xml"/><Relationship Id="rId105" Type="http://schemas.openxmlformats.org/officeDocument/2006/relationships/image" Target="../media/image52.png"/><Relationship Id="rId8" Type="http://schemas.openxmlformats.org/officeDocument/2006/relationships/customXml" Target="../ink/ink4.xml"/><Relationship Id="rId51" Type="http://schemas.openxmlformats.org/officeDocument/2006/relationships/image" Target="../media/image25.png"/><Relationship Id="rId72" Type="http://schemas.openxmlformats.org/officeDocument/2006/relationships/customXml" Target="../ink/ink36.xml"/><Relationship Id="rId93" Type="http://schemas.openxmlformats.org/officeDocument/2006/relationships/image" Target="../media/image46.png"/><Relationship Id="rId98" Type="http://schemas.openxmlformats.org/officeDocument/2006/relationships/customXml" Target="../ink/ink49.xml"/><Relationship Id="rId3" Type="http://schemas.openxmlformats.org/officeDocument/2006/relationships/image" Target="../media/image1.png"/><Relationship Id="rId25" Type="http://schemas.openxmlformats.org/officeDocument/2006/relationships/image" Target="../media/image12.png"/><Relationship Id="rId46" Type="http://schemas.openxmlformats.org/officeDocument/2006/relationships/customXml" Target="../ink/ink23.xml"/><Relationship Id="rId67" Type="http://schemas.openxmlformats.org/officeDocument/2006/relationships/image" Target="../media/image33.png"/><Relationship Id="rId20" Type="http://schemas.openxmlformats.org/officeDocument/2006/relationships/customXml" Target="../ink/ink10.xml"/><Relationship Id="rId41" Type="http://schemas.openxmlformats.org/officeDocument/2006/relationships/image" Target="../media/image20.png"/><Relationship Id="rId62" Type="http://schemas.openxmlformats.org/officeDocument/2006/relationships/customXml" Target="../ink/ink31.xml"/><Relationship Id="rId83" Type="http://schemas.openxmlformats.org/officeDocument/2006/relationships/image" Target="../media/image41.png"/><Relationship Id="rId88" Type="http://schemas.openxmlformats.org/officeDocument/2006/relationships/customXml" Target="../ink/ink44.xml"/><Relationship Id="rId111" Type="http://schemas.openxmlformats.org/officeDocument/2006/relationships/image" Target="../media/image55.png"/></Relationships>
</file>

<file path=ppt/slides/_rels/slide40.xml.rels><?xml version="1.0" encoding="UTF-8" standalone="yes"?>
<Relationships xmlns="http://schemas.openxmlformats.org/package/2006/relationships"><Relationship Id="rId26" Type="http://schemas.openxmlformats.org/officeDocument/2006/relationships/customXml" Target="../ink/ink3416.xml"/><Relationship Id="rId21" Type="http://schemas.openxmlformats.org/officeDocument/2006/relationships/image" Target="../media/image424.png"/><Relationship Id="rId42" Type="http://schemas.openxmlformats.org/officeDocument/2006/relationships/customXml" Target="../ink/ink3424.xml"/><Relationship Id="rId47" Type="http://schemas.openxmlformats.org/officeDocument/2006/relationships/image" Target="../media/image453.png"/><Relationship Id="rId63" Type="http://schemas.openxmlformats.org/officeDocument/2006/relationships/customXml" Target="../ink/ink3435.xml"/><Relationship Id="rId68" Type="http://schemas.openxmlformats.org/officeDocument/2006/relationships/customXml" Target="../ink/ink3440.xml"/><Relationship Id="rId84" Type="http://schemas.openxmlformats.org/officeDocument/2006/relationships/customXml" Target="../ink/ink3456.xml"/><Relationship Id="rId89" Type="http://schemas.openxmlformats.org/officeDocument/2006/relationships/customXml" Target="../ink/ink3461.xml"/><Relationship Id="rId112" Type="http://schemas.openxmlformats.org/officeDocument/2006/relationships/image" Target="../media/image516.png"/><Relationship Id="rId16" Type="http://schemas.openxmlformats.org/officeDocument/2006/relationships/customXml" Target="../ink/ink3411.xml"/><Relationship Id="rId107" Type="http://schemas.openxmlformats.org/officeDocument/2006/relationships/customXml" Target="../ink/ink3471.xml"/><Relationship Id="rId11" Type="http://schemas.openxmlformats.org/officeDocument/2006/relationships/image" Target="../media/image420.png"/><Relationship Id="rId32" Type="http://schemas.openxmlformats.org/officeDocument/2006/relationships/customXml" Target="../ink/ink3419.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3432.xml"/><Relationship Id="rId74" Type="http://schemas.openxmlformats.org/officeDocument/2006/relationships/customXml" Target="../ink/ink3446.xml"/><Relationship Id="rId79" Type="http://schemas.openxmlformats.org/officeDocument/2006/relationships/customXml" Target="../ink/ink3451.xml"/><Relationship Id="rId102" Type="http://schemas.openxmlformats.org/officeDocument/2006/relationships/image" Target="../media/image511.png"/><Relationship Id="rId5" Type="http://schemas.openxmlformats.org/officeDocument/2006/relationships/image" Target="../media/image417.png"/><Relationship Id="rId90" Type="http://schemas.openxmlformats.org/officeDocument/2006/relationships/customXml" Target="../ink/ink3462.xml"/><Relationship Id="rId95" Type="http://schemas.openxmlformats.org/officeDocument/2006/relationships/customXml" Target="../ink/ink3465.xml"/><Relationship Id="rId22" Type="http://schemas.openxmlformats.org/officeDocument/2006/relationships/customXml" Target="../ink/ink3414.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427.xml"/><Relationship Id="rId64" Type="http://schemas.openxmlformats.org/officeDocument/2006/relationships/customXml" Target="../ink/ink3436.xml"/><Relationship Id="rId69" Type="http://schemas.openxmlformats.org/officeDocument/2006/relationships/customXml" Target="../ink/ink3441.xml"/><Relationship Id="rId80" Type="http://schemas.openxmlformats.org/officeDocument/2006/relationships/customXml" Target="../ink/ink3452.xml"/><Relationship Id="rId85" Type="http://schemas.openxmlformats.org/officeDocument/2006/relationships/customXml" Target="../ink/ink3457.xml"/><Relationship Id="rId12" Type="http://schemas.openxmlformats.org/officeDocument/2006/relationships/customXml" Target="../ink/ink3409.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422.xml"/><Relationship Id="rId59" Type="http://schemas.openxmlformats.org/officeDocument/2006/relationships/image" Target="../media/image459.png"/><Relationship Id="rId103" Type="http://schemas.openxmlformats.org/officeDocument/2006/relationships/customXml" Target="../ink/ink3469.xml"/><Relationship Id="rId108" Type="http://schemas.openxmlformats.org/officeDocument/2006/relationships/image" Target="../media/image514.png"/><Relationship Id="rId54" Type="http://schemas.openxmlformats.org/officeDocument/2006/relationships/customXml" Target="../ink/ink3430.xml"/><Relationship Id="rId70" Type="http://schemas.openxmlformats.org/officeDocument/2006/relationships/customXml" Target="../ink/ink3442.xml"/><Relationship Id="rId75" Type="http://schemas.openxmlformats.org/officeDocument/2006/relationships/customXml" Target="../ink/ink3447.xml"/><Relationship Id="rId91" Type="http://schemas.openxmlformats.org/officeDocument/2006/relationships/customXml" Target="../ink/ink3463.xml"/><Relationship Id="rId96"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customXml" Target="../ink/ink3406.xml"/><Relationship Id="rId15" Type="http://schemas.openxmlformats.org/officeDocument/2006/relationships/image" Target="../media/image421.png"/><Relationship Id="rId23" Type="http://schemas.openxmlformats.org/officeDocument/2006/relationships/image" Target="../media/image425.png"/><Relationship Id="rId28" Type="http://schemas.openxmlformats.org/officeDocument/2006/relationships/customXml" Target="../ink/ink3417.xml"/><Relationship Id="rId36" Type="http://schemas.openxmlformats.org/officeDocument/2006/relationships/customXml" Target="../ink/ink3421.xml"/><Relationship Id="rId49" Type="http://schemas.openxmlformats.org/officeDocument/2006/relationships/image" Target="../media/image454.png"/><Relationship Id="rId57" Type="http://schemas.openxmlformats.org/officeDocument/2006/relationships/image" Target="../media/image458.png"/><Relationship Id="rId106" Type="http://schemas.openxmlformats.org/officeDocument/2006/relationships/image" Target="../media/image513.png"/><Relationship Id="rId10" Type="http://schemas.openxmlformats.org/officeDocument/2006/relationships/customXml" Target="../ink/ink3408.xml"/><Relationship Id="rId31" Type="http://schemas.openxmlformats.org/officeDocument/2006/relationships/image" Target="../media/image445.png"/><Relationship Id="rId44" Type="http://schemas.openxmlformats.org/officeDocument/2006/relationships/customXml" Target="../ink/ink3425.xml"/><Relationship Id="rId52" Type="http://schemas.openxmlformats.org/officeDocument/2006/relationships/customXml" Target="../ink/ink3429.xml"/><Relationship Id="rId60" Type="http://schemas.openxmlformats.org/officeDocument/2006/relationships/customXml" Target="../ink/ink3433.xml"/><Relationship Id="rId65" Type="http://schemas.openxmlformats.org/officeDocument/2006/relationships/customXml" Target="../ink/ink3437.xml"/><Relationship Id="rId73" Type="http://schemas.openxmlformats.org/officeDocument/2006/relationships/customXml" Target="../ink/ink3445.xml"/><Relationship Id="rId78" Type="http://schemas.openxmlformats.org/officeDocument/2006/relationships/customXml" Target="../ink/ink3450.xml"/><Relationship Id="rId81" Type="http://schemas.openxmlformats.org/officeDocument/2006/relationships/customXml" Target="../ink/ink3453.xml"/><Relationship Id="rId86" Type="http://schemas.openxmlformats.org/officeDocument/2006/relationships/customXml" Target="../ink/ink3458.xml"/><Relationship Id="rId94" Type="http://schemas.openxmlformats.org/officeDocument/2006/relationships/image" Target="../media/image507.png"/><Relationship Id="rId99" Type="http://schemas.openxmlformats.org/officeDocument/2006/relationships/customXml" Target="../ink/ink3467.xml"/><Relationship Id="rId101" Type="http://schemas.openxmlformats.org/officeDocument/2006/relationships/customXml" Target="../ink/ink3468.xml"/><Relationship Id="rId4" Type="http://schemas.openxmlformats.org/officeDocument/2006/relationships/customXml" Target="../ink/ink3405.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3412.xml"/><Relationship Id="rId39" Type="http://schemas.openxmlformats.org/officeDocument/2006/relationships/image" Target="../media/image449.png"/><Relationship Id="rId109" Type="http://schemas.openxmlformats.org/officeDocument/2006/relationships/customXml" Target="../ink/ink3472.xml"/><Relationship Id="rId34" Type="http://schemas.openxmlformats.org/officeDocument/2006/relationships/customXml" Target="../ink/ink3420.xml"/><Relationship Id="rId50" Type="http://schemas.openxmlformats.org/officeDocument/2006/relationships/customXml" Target="../ink/ink3428.xml"/><Relationship Id="rId55" Type="http://schemas.openxmlformats.org/officeDocument/2006/relationships/image" Target="../media/image457.png"/><Relationship Id="rId76" Type="http://schemas.openxmlformats.org/officeDocument/2006/relationships/customXml" Target="../ink/ink3448.xml"/><Relationship Id="rId97" Type="http://schemas.openxmlformats.org/officeDocument/2006/relationships/customXml" Target="../ink/ink3466.xml"/><Relationship Id="rId104" Type="http://schemas.openxmlformats.org/officeDocument/2006/relationships/image" Target="../media/image512.png"/><Relationship Id="rId7" Type="http://schemas.openxmlformats.org/officeDocument/2006/relationships/image" Target="../media/image418.png"/><Relationship Id="rId71" Type="http://schemas.openxmlformats.org/officeDocument/2006/relationships/customXml" Target="../ink/ink3443.xml"/><Relationship Id="rId92" Type="http://schemas.openxmlformats.org/officeDocument/2006/relationships/image" Target="../media/image506.png"/><Relationship Id="rId2" Type="http://schemas.openxmlformats.org/officeDocument/2006/relationships/customXml" Target="../ink/ink3404.xml"/><Relationship Id="rId29" Type="http://schemas.openxmlformats.org/officeDocument/2006/relationships/image" Target="../media/image416.png"/><Relationship Id="rId24" Type="http://schemas.openxmlformats.org/officeDocument/2006/relationships/customXml" Target="../ink/ink3415.xml"/><Relationship Id="rId40" Type="http://schemas.openxmlformats.org/officeDocument/2006/relationships/customXml" Target="../ink/ink3423.xml"/><Relationship Id="rId45" Type="http://schemas.openxmlformats.org/officeDocument/2006/relationships/image" Target="../media/image452.png"/><Relationship Id="rId66" Type="http://schemas.openxmlformats.org/officeDocument/2006/relationships/customXml" Target="../ink/ink3438.xml"/><Relationship Id="rId87" Type="http://schemas.openxmlformats.org/officeDocument/2006/relationships/customXml" Target="../ink/ink3459.xml"/><Relationship Id="rId110" Type="http://schemas.openxmlformats.org/officeDocument/2006/relationships/image" Target="../media/image515.png"/><Relationship Id="rId61" Type="http://schemas.openxmlformats.org/officeDocument/2006/relationships/image" Target="../media/image460.png"/><Relationship Id="rId82" Type="http://schemas.openxmlformats.org/officeDocument/2006/relationships/customXml" Target="../ink/ink3454.xml"/><Relationship Id="rId19" Type="http://schemas.openxmlformats.org/officeDocument/2006/relationships/image" Target="../media/image423.png"/><Relationship Id="rId14" Type="http://schemas.openxmlformats.org/officeDocument/2006/relationships/customXml" Target="../ink/ink3410.xml"/><Relationship Id="rId30" Type="http://schemas.openxmlformats.org/officeDocument/2006/relationships/customXml" Target="../ink/ink3418.xml"/><Relationship Id="rId35" Type="http://schemas.openxmlformats.org/officeDocument/2006/relationships/image" Target="../media/image447.png"/><Relationship Id="rId56" Type="http://schemas.openxmlformats.org/officeDocument/2006/relationships/customXml" Target="../ink/ink3431.xml"/><Relationship Id="rId77" Type="http://schemas.openxmlformats.org/officeDocument/2006/relationships/customXml" Target="../ink/ink3449.xml"/><Relationship Id="rId100" Type="http://schemas.openxmlformats.org/officeDocument/2006/relationships/image" Target="../media/image510.png"/><Relationship Id="rId105" Type="http://schemas.openxmlformats.org/officeDocument/2006/relationships/customXml" Target="../ink/ink3470.xml"/><Relationship Id="rId8" Type="http://schemas.openxmlformats.org/officeDocument/2006/relationships/customXml" Target="../ink/ink3407.xml"/><Relationship Id="rId51" Type="http://schemas.openxmlformats.org/officeDocument/2006/relationships/image" Target="../media/image455.png"/><Relationship Id="rId72" Type="http://schemas.openxmlformats.org/officeDocument/2006/relationships/customXml" Target="../ink/ink3444.xml"/><Relationship Id="rId93" Type="http://schemas.openxmlformats.org/officeDocument/2006/relationships/customXml" Target="../ink/ink3464.xml"/><Relationship Id="rId98" Type="http://schemas.openxmlformats.org/officeDocument/2006/relationships/image" Target="../media/image509.png"/><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426.xml"/><Relationship Id="rId67" Type="http://schemas.openxmlformats.org/officeDocument/2006/relationships/customXml" Target="../ink/ink3439.xml"/><Relationship Id="rId20" Type="http://schemas.openxmlformats.org/officeDocument/2006/relationships/customXml" Target="../ink/ink3413.xml"/><Relationship Id="rId41" Type="http://schemas.openxmlformats.org/officeDocument/2006/relationships/image" Target="../media/image450.png"/><Relationship Id="rId62" Type="http://schemas.openxmlformats.org/officeDocument/2006/relationships/customXml" Target="../ink/ink3434.xml"/><Relationship Id="rId83" Type="http://schemas.openxmlformats.org/officeDocument/2006/relationships/customXml" Target="../ink/ink3455.xml"/><Relationship Id="rId88" Type="http://schemas.openxmlformats.org/officeDocument/2006/relationships/customXml" Target="../ink/ink3460.xml"/><Relationship Id="rId111" Type="http://schemas.openxmlformats.org/officeDocument/2006/relationships/customXml" Target="../ink/ink3473.xml"/></Relationships>
</file>

<file path=ppt/slides/_rels/slide41.xml.rels><?xml version="1.0" encoding="UTF-8" standalone="yes"?>
<Relationships xmlns="http://schemas.openxmlformats.org/package/2006/relationships"><Relationship Id="rId26" Type="http://schemas.openxmlformats.org/officeDocument/2006/relationships/customXml" Target="../ink/ink3486.xml"/><Relationship Id="rId117" Type="http://schemas.openxmlformats.org/officeDocument/2006/relationships/customXml" Target="../ink/ink3548.xml"/><Relationship Id="rId21" Type="http://schemas.openxmlformats.org/officeDocument/2006/relationships/image" Target="../media/image424.png"/><Relationship Id="rId42" Type="http://schemas.openxmlformats.org/officeDocument/2006/relationships/customXml" Target="../ink/ink3494.xml"/><Relationship Id="rId47" Type="http://schemas.openxmlformats.org/officeDocument/2006/relationships/image" Target="../media/image453.png"/><Relationship Id="rId63" Type="http://schemas.openxmlformats.org/officeDocument/2006/relationships/customXml" Target="../ink/ink3505.xml"/><Relationship Id="rId68" Type="http://schemas.openxmlformats.org/officeDocument/2006/relationships/customXml" Target="../ink/ink3510.xml"/><Relationship Id="rId84" Type="http://schemas.openxmlformats.org/officeDocument/2006/relationships/customXml" Target="../ink/ink3526.xml"/><Relationship Id="rId89" Type="http://schemas.openxmlformats.org/officeDocument/2006/relationships/customXml" Target="../ink/ink3531.xml"/><Relationship Id="rId112" Type="http://schemas.openxmlformats.org/officeDocument/2006/relationships/image" Target="../media/image520.png"/><Relationship Id="rId16" Type="http://schemas.openxmlformats.org/officeDocument/2006/relationships/customXml" Target="../ink/ink3481.xml"/><Relationship Id="rId107" Type="http://schemas.openxmlformats.org/officeDocument/2006/relationships/customXml" Target="../ink/ink3541.xml"/><Relationship Id="rId11" Type="http://schemas.openxmlformats.org/officeDocument/2006/relationships/image" Target="../media/image420.png"/><Relationship Id="rId32" Type="http://schemas.openxmlformats.org/officeDocument/2006/relationships/customXml" Target="../ink/ink3489.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3502.xml"/><Relationship Id="rId74" Type="http://schemas.openxmlformats.org/officeDocument/2006/relationships/customXml" Target="../ink/ink3516.xml"/><Relationship Id="rId79" Type="http://schemas.openxmlformats.org/officeDocument/2006/relationships/customXml" Target="../ink/ink3521.xml"/><Relationship Id="rId102" Type="http://schemas.openxmlformats.org/officeDocument/2006/relationships/image" Target="../media/image511.png"/><Relationship Id="rId5" Type="http://schemas.openxmlformats.org/officeDocument/2006/relationships/image" Target="../media/image417.png"/><Relationship Id="rId90" Type="http://schemas.openxmlformats.org/officeDocument/2006/relationships/customXml" Target="../ink/ink3532.xml"/><Relationship Id="rId95" Type="http://schemas.openxmlformats.org/officeDocument/2006/relationships/customXml" Target="../ink/ink3535.xml"/><Relationship Id="rId22" Type="http://schemas.openxmlformats.org/officeDocument/2006/relationships/customXml" Target="../ink/ink3484.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497.xml"/><Relationship Id="rId64" Type="http://schemas.openxmlformats.org/officeDocument/2006/relationships/customXml" Target="../ink/ink3506.xml"/><Relationship Id="rId69" Type="http://schemas.openxmlformats.org/officeDocument/2006/relationships/customXml" Target="../ink/ink3511.xml"/><Relationship Id="rId113" Type="http://schemas.openxmlformats.org/officeDocument/2006/relationships/customXml" Target="../ink/ink3544.xml"/><Relationship Id="rId80" Type="http://schemas.openxmlformats.org/officeDocument/2006/relationships/customXml" Target="../ink/ink3522.xml"/><Relationship Id="rId85" Type="http://schemas.openxmlformats.org/officeDocument/2006/relationships/customXml" Target="../ink/ink3527.xml"/><Relationship Id="rId12" Type="http://schemas.openxmlformats.org/officeDocument/2006/relationships/customXml" Target="../ink/ink3479.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492.xml"/><Relationship Id="rId59" Type="http://schemas.openxmlformats.org/officeDocument/2006/relationships/image" Target="../media/image459.png"/><Relationship Id="rId103" Type="http://schemas.openxmlformats.org/officeDocument/2006/relationships/customXml" Target="../ink/ink3539.xml"/><Relationship Id="rId108" Type="http://schemas.openxmlformats.org/officeDocument/2006/relationships/image" Target="../media/image514.png"/><Relationship Id="rId54" Type="http://schemas.openxmlformats.org/officeDocument/2006/relationships/customXml" Target="../ink/ink3500.xml"/><Relationship Id="rId70" Type="http://schemas.openxmlformats.org/officeDocument/2006/relationships/customXml" Target="../ink/ink3512.xml"/><Relationship Id="rId75" Type="http://schemas.openxmlformats.org/officeDocument/2006/relationships/customXml" Target="../ink/ink3517.xml"/><Relationship Id="rId91" Type="http://schemas.openxmlformats.org/officeDocument/2006/relationships/customXml" Target="../ink/ink3533.xml"/><Relationship Id="rId96"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customXml" Target="../ink/ink3476.xml"/><Relationship Id="rId23" Type="http://schemas.openxmlformats.org/officeDocument/2006/relationships/image" Target="../media/image425.png"/><Relationship Id="rId28" Type="http://schemas.openxmlformats.org/officeDocument/2006/relationships/customXml" Target="../ink/ink3487.xml"/><Relationship Id="rId49" Type="http://schemas.openxmlformats.org/officeDocument/2006/relationships/image" Target="../media/image454.png"/><Relationship Id="rId114" Type="http://schemas.openxmlformats.org/officeDocument/2006/relationships/customXml" Target="../ink/ink3545.xml"/><Relationship Id="rId10" Type="http://schemas.openxmlformats.org/officeDocument/2006/relationships/customXml" Target="../ink/ink3478.xml"/><Relationship Id="rId31" Type="http://schemas.openxmlformats.org/officeDocument/2006/relationships/image" Target="../media/image445.png"/><Relationship Id="rId44" Type="http://schemas.openxmlformats.org/officeDocument/2006/relationships/customXml" Target="../ink/ink3495.xml"/><Relationship Id="rId52" Type="http://schemas.openxmlformats.org/officeDocument/2006/relationships/customXml" Target="../ink/ink3499.xml"/><Relationship Id="rId60" Type="http://schemas.openxmlformats.org/officeDocument/2006/relationships/customXml" Target="../ink/ink3503.xml"/><Relationship Id="rId65" Type="http://schemas.openxmlformats.org/officeDocument/2006/relationships/customXml" Target="../ink/ink3507.xml"/><Relationship Id="rId73" Type="http://schemas.openxmlformats.org/officeDocument/2006/relationships/customXml" Target="../ink/ink3515.xml"/><Relationship Id="rId78" Type="http://schemas.openxmlformats.org/officeDocument/2006/relationships/customXml" Target="../ink/ink3520.xml"/><Relationship Id="rId81" Type="http://schemas.openxmlformats.org/officeDocument/2006/relationships/customXml" Target="../ink/ink3523.xml"/><Relationship Id="rId86" Type="http://schemas.openxmlformats.org/officeDocument/2006/relationships/customXml" Target="../ink/ink3528.xml"/><Relationship Id="rId94" Type="http://schemas.openxmlformats.org/officeDocument/2006/relationships/image" Target="../media/image507.png"/><Relationship Id="rId99" Type="http://schemas.openxmlformats.org/officeDocument/2006/relationships/customXml" Target="../ink/ink3537.xml"/><Relationship Id="rId101" Type="http://schemas.openxmlformats.org/officeDocument/2006/relationships/customXml" Target="../ink/ink3538.xml"/><Relationship Id="rId4" Type="http://schemas.openxmlformats.org/officeDocument/2006/relationships/customXml" Target="../ink/ink3475.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3482.xml"/><Relationship Id="rId39" Type="http://schemas.openxmlformats.org/officeDocument/2006/relationships/image" Target="../media/image449.png"/><Relationship Id="rId109" Type="http://schemas.openxmlformats.org/officeDocument/2006/relationships/customXml" Target="../ink/ink3542.xml"/><Relationship Id="rId34" Type="http://schemas.openxmlformats.org/officeDocument/2006/relationships/customXml" Target="../ink/ink3490.xml"/><Relationship Id="rId50" Type="http://schemas.openxmlformats.org/officeDocument/2006/relationships/customXml" Target="../ink/ink3498.xml"/><Relationship Id="rId55" Type="http://schemas.openxmlformats.org/officeDocument/2006/relationships/image" Target="../media/image457.png"/><Relationship Id="rId76" Type="http://schemas.openxmlformats.org/officeDocument/2006/relationships/customXml" Target="../ink/ink3518.xml"/><Relationship Id="rId97" Type="http://schemas.openxmlformats.org/officeDocument/2006/relationships/customXml" Target="../ink/ink3536.xml"/><Relationship Id="rId104" Type="http://schemas.openxmlformats.org/officeDocument/2006/relationships/image" Target="../media/image517.png"/><Relationship Id="rId7" Type="http://schemas.openxmlformats.org/officeDocument/2006/relationships/image" Target="../media/image418.png"/><Relationship Id="rId71" Type="http://schemas.openxmlformats.org/officeDocument/2006/relationships/customXml" Target="../ink/ink3513.xml"/><Relationship Id="rId92" Type="http://schemas.openxmlformats.org/officeDocument/2006/relationships/image" Target="../media/image506.png"/><Relationship Id="rId2" Type="http://schemas.openxmlformats.org/officeDocument/2006/relationships/customXml" Target="../ink/ink3474.xml"/><Relationship Id="rId29" Type="http://schemas.openxmlformats.org/officeDocument/2006/relationships/image" Target="../media/image416.png"/><Relationship Id="rId24" Type="http://schemas.openxmlformats.org/officeDocument/2006/relationships/customXml" Target="../ink/ink3485.xml"/><Relationship Id="rId40" Type="http://schemas.openxmlformats.org/officeDocument/2006/relationships/customXml" Target="../ink/ink3493.xml"/><Relationship Id="rId45" Type="http://schemas.openxmlformats.org/officeDocument/2006/relationships/image" Target="../media/image452.png"/><Relationship Id="rId66" Type="http://schemas.openxmlformats.org/officeDocument/2006/relationships/customXml" Target="../ink/ink3508.xml"/><Relationship Id="rId87" Type="http://schemas.openxmlformats.org/officeDocument/2006/relationships/customXml" Target="../ink/ink3529.xml"/><Relationship Id="rId110" Type="http://schemas.openxmlformats.org/officeDocument/2006/relationships/image" Target="../media/image519.png"/><Relationship Id="rId115" Type="http://schemas.openxmlformats.org/officeDocument/2006/relationships/customXml" Target="../ink/ink3546.xml"/><Relationship Id="rId61" Type="http://schemas.openxmlformats.org/officeDocument/2006/relationships/image" Target="../media/image460.png"/><Relationship Id="rId82" Type="http://schemas.openxmlformats.org/officeDocument/2006/relationships/customXml" Target="../ink/ink3524.xml"/><Relationship Id="rId19" Type="http://schemas.openxmlformats.org/officeDocument/2006/relationships/image" Target="../media/image423.png"/><Relationship Id="rId14" Type="http://schemas.openxmlformats.org/officeDocument/2006/relationships/customXml" Target="../ink/ink3480.xml"/><Relationship Id="rId30" Type="http://schemas.openxmlformats.org/officeDocument/2006/relationships/customXml" Target="../ink/ink3488.xml"/><Relationship Id="rId35" Type="http://schemas.openxmlformats.org/officeDocument/2006/relationships/image" Target="../media/image447.png"/><Relationship Id="rId56" Type="http://schemas.openxmlformats.org/officeDocument/2006/relationships/customXml" Target="../ink/ink3501.xml"/><Relationship Id="rId77" Type="http://schemas.openxmlformats.org/officeDocument/2006/relationships/customXml" Target="../ink/ink3519.xml"/><Relationship Id="rId100" Type="http://schemas.openxmlformats.org/officeDocument/2006/relationships/image" Target="../media/image510.png"/><Relationship Id="rId105" Type="http://schemas.openxmlformats.org/officeDocument/2006/relationships/customXml" Target="../ink/ink3540.xml"/><Relationship Id="rId8" Type="http://schemas.openxmlformats.org/officeDocument/2006/relationships/customXml" Target="../ink/ink3477.xml"/><Relationship Id="rId51" Type="http://schemas.openxmlformats.org/officeDocument/2006/relationships/image" Target="../media/image455.png"/><Relationship Id="rId72" Type="http://schemas.openxmlformats.org/officeDocument/2006/relationships/customXml" Target="../ink/ink3514.xml"/><Relationship Id="rId93" Type="http://schemas.openxmlformats.org/officeDocument/2006/relationships/customXml" Target="../ink/ink3534.xml"/><Relationship Id="rId98" Type="http://schemas.openxmlformats.org/officeDocument/2006/relationships/image" Target="../media/image509.png"/><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496.xml"/><Relationship Id="rId67" Type="http://schemas.openxmlformats.org/officeDocument/2006/relationships/customXml" Target="../ink/ink3509.xml"/><Relationship Id="rId116" Type="http://schemas.openxmlformats.org/officeDocument/2006/relationships/customXml" Target="../ink/ink3547.xml"/><Relationship Id="rId20" Type="http://schemas.openxmlformats.org/officeDocument/2006/relationships/customXml" Target="../ink/ink3483.xml"/><Relationship Id="rId41" Type="http://schemas.openxmlformats.org/officeDocument/2006/relationships/image" Target="../media/image450.png"/><Relationship Id="rId62" Type="http://schemas.openxmlformats.org/officeDocument/2006/relationships/customXml" Target="../ink/ink3504.xml"/><Relationship Id="rId83" Type="http://schemas.openxmlformats.org/officeDocument/2006/relationships/customXml" Target="../ink/ink3525.xml"/><Relationship Id="rId88" Type="http://schemas.openxmlformats.org/officeDocument/2006/relationships/customXml" Target="../ink/ink3530.xml"/><Relationship Id="rId111" Type="http://schemas.openxmlformats.org/officeDocument/2006/relationships/customXml" Target="../ink/ink3543.xml"/><Relationship Id="rId15" Type="http://schemas.openxmlformats.org/officeDocument/2006/relationships/image" Target="../media/image421.png"/><Relationship Id="rId36" Type="http://schemas.openxmlformats.org/officeDocument/2006/relationships/customXml" Target="../ink/ink3491.xml"/><Relationship Id="rId57" Type="http://schemas.openxmlformats.org/officeDocument/2006/relationships/image" Target="../media/image458.png"/><Relationship Id="rId106" Type="http://schemas.openxmlformats.org/officeDocument/2006/relationships/image" Target="../media/image518.png"/></Relationships>
</file>

<file path=ppt/slides/_rels/slide42.xml.rels><?xml version="1.0" encoding="UTF-8" standalone="yes"?>
<Relationships xmlns="http://schemas.openxmlformats.org/package/2006/relationships"><Relationship Id="rId26" Type="http://schemas.openxmlformats.org/officeDocument/2006/relationships/customXml" Target="../ink/ink3561.xml"/><Relationship Id="rId117" Type="http://schemas.openxmlformats.org/officeDocument/2006/relationships/customXml" Target="../ink/ink3623.xml"/><Relationship Id="rId21" Type="http://schemas.openxmlformats.org/officeDocument/2006/relationships/image" Target="../media/image424.png"/><Relationship Id="rId42" Type="http://schemas.openxmlformats.org/officeDocument/2006/relationships/customXml" Target="../ink/ink3569.xml"/><Relationship Id="rId47" Type="http://schemas.openxmlformats.org/officeDocument/2006/relationships/image" Target="../media/image453.png"/><Relationship Id="rId63" Type="http://schemas.openxmlformats.org/officeDocument/2006/relationships/customXml" Target="../ink/ink3580.xml"/><Relationship Id="rId68" Type="http://schemas.openxmlformats.org/officeDocument/2006/relationships/customXml" Target="../ink/ink3585.xml"/><Relationship Id="rId84" Type="http://schemas.openxmlformats.org/officeDocument/2006/relationships/customXml" Target="../ink/ink3601.xml"/><Relationship Id="rId89" Type="http://schemas.openxmlformats.org/officeDocument/2006/relationships/customXml" Target="../ink/ink3606.xml"/><Relationship Id="rId112" Type="http://schemas.openxmlformats.org/officeDocument/2006/relationships/image" Target="../media/image520.png"/><Relationship Id="rId16" Type="http://schemas.openxmlformats.org/officeDocument/2006/relationships/customXml" Target="../ink/ink3556.xml"/><Relationship Id="rId107" Type="http://schemas.openxmlformats.org/officeDocument/2006/relationships/customXml" Target="../ink/ink3616.xml"/><Relationship Id="rId11" Type="http://schemas.openxmlformats.org/officeDocument/2006/relationships/image" Target="../media/image420.png"/><Relationship Id="rId32" Type="http://schemas.openxmlformats.org/officeDocument/2006/relationships/customXml" Target="../ink/ink3564.xml"/><Relationship Id="rId37" Type="http://schemas.openxmlformats.org/officeDocument/2006/relationships/image" Target="../media/image448.png"/><Relationship Id="rId53" Type="http://schemas.openxmlformats.org/officeDocument/2006/relationships/image" Target="../media/image456.png"/><Relationship Id="rId58" Type="http://schemas.openxmlformats.org/officeDocument/2006/relationships/customXml" Target="../ink/ink3577.xml"/><Relationship Id="rId74" Type="http://schemas.openxmlformats.org/officeDocument/2006/relationships/customXml" Target="../ink/ink3591.xml"/><Relationship Id="rId79" Type="http://schemas.openxmlformats.org/officeDocument/2006/relationships/customXml" Target="../ink/ink3596.xml"/><Relationship Id="rId102" Type="http://schemas.openxmlformats.org/officeDocument/2006/relationships/image" Target="../media/image511.png"/><Relationship Id="rId5" Type="http://schemas.openxmlformats.org/officeDocument/2006/relationships/image" Target="../media/image417.png"/><Relationship Id="rId90" Type="http://schemas.openxmlformats.org/officeDocument/2006/relationships/customXml" Target="../ink/ink3607.xml"/><Relationship Id="rId95" Type="http://schemas.openxmlformats.org/officeDocument/2006/relationships/customXml" Target="../ink/ink3610.xml"/><Relationship Id="rId22" Type="http://schemas.openxmlformats.org/officeDocument/2006/relationships/customXml" Target="../ink/ink3559.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572.xml"/><Relationship Id="rId64" Type="http://schemas.openxmlformats.org/officeDocument/2006/relationships/customXml" Target="../ink/ink3581.xml"/><Relationship Id="rId69" Type="http://schemas.openxmlformats.org/officeDocument/2006/relationships/customXml" Target="../ink/ink3586.xml"/><Relationship Id="rId113" Type="http://schemas.openxmlformats.org/officeDocument/2006/relationships/customXml" Target="../ink/ink3619.xml"/><Relationship Id="rId80" Type="http://schemas.openxmlformats.org/officeDocument/2006/relationships/customXml" Target="../ink/ink3597.xml"/><Relationship Id="rId85" Type="http://schemas.openxmlformats.org/officeDocument/2006/relationships/customXml" Target="../ink/ink3602.xml"/><Relationship Id="rId12" Type="http://schemas.openxmlformats.org/officeDocument/2006/relationships/customXml" Target="../ink/ink3554.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567.xml"/><Relationship Id="rId59" Type="http://schemas.openxmlformats.org/officeDocument/2006/relationships/image" Target="../media/image459.png"/><Relationship Id="rId103" Type="http://schemas.openxmlformats.org/officeDocument/2006/relationships/customXml" Target="../ink/ink3614.xml"/><Relationship Id="rId108" Type="http://schemas.openxmlformats.org/officeDocument/2006/relationships/image" Target="../media/image514.png"/><Relationship Id="rId54" Type="http://schemas.openxmlformats.org/officeDocument/2006/relationships/customXml" Target="../ink/ink3575.xml"/><Relationship Id="rId70" Type="http://schemas.openxmlformats.org/officeDocument/2006/relationships/customXml" Target="../ink/ink3587.xml"/><Relationship Id="rId75" Type="http://schemas.openxmlformats.org/officeDocument/2006/relationships/customXml" Target="../ink/ink3592.xml"/><Relationship Id="rId91" Type="http://schemas.openxmlformats.org/officeDocument/2006/relationships/customXml" Target="../ink/ink3608.xml"/><Relationship Id="rId96"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customXml" Target="../ink/ink3551.xml"/><Relationship Id="rId23" Type="http://schemas.openxmlformats.org/officeDocument/2006/relationships/image" Target="../media/image425.png"/><Relationship Id="rId28" Type="http://schemas.openxmlformats.org/officeDocument/2006/relationships/customXml" Target="../ink/ink3562.xml"/><Relationship Id="rId49" Type="http://schemas.openxmlformats.org/officeDocument/2006/relationships/image" Target="../media/image454.png"/><Relationship Id="rId114" Type="http://schemas.openxmlformats.org/officeDocument/2006/relationships/customXml" Target="../ink/ink3620.xml"/><Relationship Id="rId10" Type="http://schemas.openxmlformats.org/officeDocument/2006/relationships/customXml" Target="../ink/ink3553.xml"/><Relationship Id="rId31" Type="http://schemas.openxmlformats.org/officeDocument/2006/relationships/image" Target="../media/image445.png"/><Relationship Id="rId44" Type="http://schemas.openxmlformats.org/officeDocument/2006/relationships/customXml" Target="../ink/ink3570.xml"/><Relationship Id="rId52" Type="http://schemas.openxmlformats.org/officeDocument/2006/relationships/customXml" Target="../ink/ink3574.xml"/><Relationship Id="rId60" Type="http://schemas.openxmlformats.org/officeDocument/2006/relationships/customXml" Target="../ink/ink3578.xml"/><Relationship Id="rId65" Type="http://schemas.openxmlformats.org/officeDocument/2006/relationships/customXml" Target="../ink/ink3582.xml"/><Relationship Id="rId73" Type="http://schemas.openxmlformats.org/officeDocument/2006/relationships/customXml" Target="../ink/ink3590.xml"/><Relationship Id="rId78" Type="http://schemas.openxmlformats.org/officeDocument/2006/relationships/customXml" Target="../ink/ink3595.xml"/><Relationship Id="rId81" Type="http://schemas.openxmlformats.org/officeDocument/2006/relationships/customXml" Target="../ink/ink3598.xml"/><Relationship Id="rId86" Type="http://schemas.openxmlformats.org/officeDocument/2006/relationships/customXml" Target="../ink/ink3603.xml"/><Relationship Id="rId94" Type="http://schemas.openxmlformats.org/officeDocument/2006/relationships/image" Target="../media/image507.png"/><Relationship Id="rId99" Type="http://schemas.openxmlformats.org/officeDocument/2006/relationships/customXml" Target="../ink/ink3612.xml"/><Relationship Id="rId101" Type="http://schemas.openxmlformats.org/officeDocument/2006/relationships/customXml" Target="../ink/ink3613.xml"/><Relationship Id="rId4" Type="http://schemas.openxmlformats.org/officeDocument/2006/relationships/customXml" Target="../ink/ink3550.xml"/><Relationship Id="rId9" Type="http://schemas.openxmlformats.org/officeDocument/2006/relationships/image" Target="../media/image419.png"/><Relationship Id="rId13" Type="http://schemas.openxmlformats.org/officeDocument/2006/relationships/image" Target="../media/image408.png"/><Relationship Id="rId18" Type="http://schemas.openxmlformats.org/officeDocument/2006/relationships/customXml" Target="../ink/ink3557.xml"/><Relationship Id="rId39" Type="http://schemas.openxmlformats.org/officeDocument/2006/relationships/image" Target="../media/image449.png"/><Relationship Id="rId109" Type="http://schemas.openxmlformats.org/officeDocument/2006/relationships/customXml" Target="../ink/ink3617.xml"/><Relationship Id="rId34" Type="http://schemas.openxmlformats.org/officeDocument/2006/relationships/customXml" Target="../ink/ink3565.xml"/><Relationship Id="rId50" Type="http://schemas.openxmlformats.org/officeDocument/2006/relationships/customXml" Target="../ink/ink3573.xml"/><Relationship Id="rId55" Type="http://schemas.openxmlformats.org/officeDocument/2006/relationships/image" Target="../media/image457.png"/><Relationship Id="rId76" Type="http://schemas.openxmlformats.org/officeDocument/2006/relationships/customXml" Target="../ink/ink3593.xml"/><Relationship Id="rId97" Type="http://schemas.openxmlformats.org/officeDocument/2006/relationships/customXml" Target="../ink/ink3611.xml"/><Relationship Id="rId104" Type="http://schemas.openxmlformats.org/officeDocument/2006/relationships/image" Target="../media/image517.png"/><Relationship Id="rId7" Type="http://schemas.openxmlformats.org/officeDocument/2006/relationships/image" Target="../media/image418.png"/><Relationship Id="rId71" Type="http://schemas.openxmlformats.org/officeDocument/2006/relationships/customXml" Target="../ink/ink3588.xml"/><Relationship Id="rId92" Type="http://schemas.openxmlformats.org/officeDocument/2006/relationships/image" Target="../media/image506.png"/><Relationship Id="rId2" Type="http://schemas.openxmlformats.org/officeDocument/2006/relationships/customXml" Target="../ink/ink3549.xml"/><Relationship Id="rId29" Type="http://schemas.openxmlformats.org/officeDocument/2006/relationships/image" Target="../media/image416.png"/><Relationship Id="rId24" Type="http://schemas.openxmlformats.org/officeDocument/2006/relationships/customXml" Target="../ink/ink3560.xml"/><Relationship Id="rId40" Type="http://schemas.openxmlformats.org/officeDocument/2006/relationships/customXml" Target="../ink/ink3568.xml"/><Relationship Id="rId45" Type="http://schemas.openxmlformats.org/officeDocument/2006/relationships/image" Target="../media/image452.png"/><Relationship Id="rId66" Type="http://schemas.openxmlformats.org/officeDocument/2006/relationships/customXml" Target="../ink/ink3583.xml"/><Relationship Id="rId87" Type="http://schemas.openxmlformats.org/officeDocument/2006/relationships/customXml" Target="../ink/ink3604.xml"/><Relationship Id="rId110" Type="http://schemas.openxmlformats.org/officeDocument/2006/relationships/image" Target="../media/image519.png"/><Relationship Id="rId115" Type="http://schemas.openxmlformats.org/officeDocument/2006/relationships/customXml" Target="../ink/ink3621.xml"/><Relationship Id="rId61" Type="http://schemas.openxmlformats.org/officeDocument/2006/relationships/image" Target="../media/image460.png"/><Relationship Id="rId82" Type="http://schemas.openxmlformats.org/officeDocument/2006/relationships/customXml" Target="../ink/ink3599.xml"/><Relationship Id="rId19" Type="http://schemas.openxmlformats.org/officeDocument/2006/relationships/image" Target="../media/image423.png"/><Relationship Id="rId14" Type="http://schemas.openxmlformats.org/officeDocument/2006/relationships/customXml" Target="../ink/ink3555.xml"/><Relationship Id="rId30" Type="http://schemas.openxmlformats.org/officeDocument/2006/relationships/customXml" Target="../ink/ink3563.xml"/><Relationship Id="rId35" Type="http://schemas.openxmlformats.org/officeDocument/2006/relationships/image" Target="../media/image447.png"/><Relationship Id="rId56" Type="http://schemas.openxmlformats.org/officeDocument/2006/relationships/customXml" Target="../ink/ink3576.xml"/><Relationship Id="rId77" Type="http://schemas.openxmlformats.org/officeDocument/2006/relationships/customXml" Target="../ink/ink3594.xml"/><Relationship Id="rId100" Type="http://schemas.openxmlformats.org/officeDocument/2006/relationships/image" Target="../media/image510.png"/><Relationship Id="rId105" Type="http://schemas.openxmlformats.org/officeDocument/2006/relationships/customXml" Target="../ink/ink3615.xml"/><Relationship Id="rId8" Type="http://schemas.openxmlformats.org/officeDocument/2006/relationships/customXml" Target="../ink/ink3552.xml"/><Relationship Id="rId51" Type="http://schemas.openxmlformats.org/officeDocument/2006/relationships/image" Target="../media/image455.png"/><Relationship Id="rId72" Type="http://schemas.openxmlformats.org/officeDocument/2006/relationships/customXml" Target="../ink/ink3589.xml"/><Relationship Id="rId93" Type="http://schemas.openxmlformats.org/officeDocument/2006/relationships/customXml" Target="../ink/ink3609.xml"/><Relationship Id="rId98" Type="http://schemas.openxmlformats.org/officeDocument/2006/relationships/image" Target="../media/image509.png"/><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571.xml"/><Relationship Id="rId67" Type="http://schemas.openxmlformats.org/officeDocument/2006/relationships/customXml" Target="../ink/ink3584.xml"/><Relationship Id="rId116" Type="http://schemas.openxmlformats.org/officeDocument/2006/relationships/customXml" Target="../ink/ink3622.xml"/><Relationship Id="rId20" Type="http://schemas.openxmlformats.org/officeDocument/2006/relationships/customXml" Target="../ink/ink3558.xml"/><Relationship Id="rId41" Type="http://schemas.openxmlformats.org/officeDocument/2006/relationships/image" Target="../media/image450.png"/><Relationship Id="rId62" Type="http://schemas.openxmlformats.org/officeDocument/2006/relationships/customXml" Target="../ink/ink3579.xml"/><Relationship Id="rId83" Type="http://schemas.openxmlformats.org/officeDocument/2006/relationships/customXml" Target="../ink/ink3600.xml"/><Relationship Id="rId88" Type="http://schemas.openxmlformats.org/officeDocument/2006/relationships/customXml" Target="../ink/ink3605.xml"/><Relationship Id="rId111" Type="http://schemas.openxmlformats.org/officeDocument/2006/relationships/customXml" Target="../ink/ink3618.xml"/><Relationship Id="rId15" Type="http://schemas.openxmlformats.org/officeDocument/2006/relationships/image" Target="../media/image421.png"/><Relationship Id="rId36" Type="http://schemas.openxmlformats.org/officeDocument/2006/relationships/customXml" Target="../ink/ink3566.xml"/><Relationship Id="rId57" Type="http://schemas.openxmlformats.org/officeDocument/2006/relationships/image" Target="../media/image458.png"/><Relationship Id="rId106" Type="http://schemas.openxmlformats.org/officeDocument/2006/relationships/image" Target="../media/image518.png"/></Relationships>
</file>

<file path=ppt/slides/_rels/slide43.xml.rels><?xml version="1.0" encoding="UTF-8" standalone="yes"?>
<Relationships xmlns="http://schemas.openxmlformats.org/package/2006/relationships"><Relationship Id="rId117" Type="http://schemas.openxmlformats.org/officeDocument/2006/relationships/customXml" Target="../ink/ink3698.xml"/><Relationship Id="rId21" Type="http://schemas.openxmlformats.org/officeDocument/2006/relationships/image" Target="../media/image424.png"/><Relationship Id="rId42" Type="http://schemas.openxmlformats.org/officeDocument/2006/relationships/customXml" Target="../ink/ink3644.xml"/><Relationship Id="rId63" Type="http://schemas.openxmlformats.org/officeDocument/2006/relationships/customXml" Target="../ink/ink3655.xml"/><Relationship Id="rId84" Type="http://schemas.openxmlformats.org/officeDocument/2006/relationships/customXml" Target="../ink/ink3676.xml"/><Relationship Id="rId138" Type="http://schemas.openxmlformats.org/officeDocument/2006/relationships/customXml" Target="../ink/ink3719.xml"/><Relationship Id="rId107" Type="http://schemas.openxmlformats.org/officeDocument/2006/relationships/customXml" Target="../ink/ink3691.xml"/><Relationship Id="rId11" Type="http://schemas.openxmlformats.org/officeDocument/2006/relationships/image" Target="../media/image420.png"/><Relationship Id="rId32" Type="http://schemas.openxmlformats.org/officeDocument/2006/relationships/customXml" Target="../ink/ink3639.xml"/><Relationship Id="rId53" Type="http://schemas.openxmlformats.org/officeDocument/2006/relationships/image" Target="../media/image456.png"/><Relationship Id="rId74" Type="http://schemas.openxmlformats.org/officeDocument/2006/relationships/customXml" Target="../ink/ink3666.xml"/><Relationship Id="rId128" Type="http://schemas.openxmlformats.org/officeDocument/2006/relationships/customXml" Target="../ink/ink3709.xml"/><Relationship Id="rId149" Type="http://schemas.openxmlformats.org/officeDocument/2006/relationships/customXml" Target="../ink/ink3730.xml"/><Relationship Id="rId5" Type="http://schemas.openxmlformats.org/officeDocument/2006/relationships/image" Target="../media/image417.png"/><Relationship Id="rId95" Type="http://schemas.openxmlformats.org/officeDocument/2006/relationships/customXml" Target="../ink/ink3685.xml"/><Relationship Id="rId22" Type="http://schemas.openxmlformats.org/officeDocument/2006/relationships/customXml" Target="../ink/ink3634.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647.xml"/><Relationship Id="rId64" Type="http://schemas.openxmlformats.org/officeDocument/2006/relationships/customXml" Target="../ink/ink3656.xml"/><Relationship Id="rId69" Type="http://schemas.openxmlformats.org/officeDocument/2006/relationships/customXml" Target="../ink/ink3661.xml"/><Relationship Id="rId113" Type="http://schemas.openxmlformats.org/officeDocument/2006/relationships/customXml" Target="../ink/ink3694.xml"/><Relationship Id="rId118" Type="http://schemas.openxmlformats.org/officeDocument/2006/relationships/customXml" Target="../ink/ink3699.xml"/><Relationship Id="rId134" Type="http://schemas.openxmlformats.org/officeDocument/2006/relationships/customXml" Target="../ink/ink3715.xml"/><Relationship Id="rId139" Type="http://schemas.openxmlformats.org/officeDocument/2006/relationships/customXml" Target="../ink/ink3720.xml"/><Relationship Id="rId80" Type="http://schemas.openxmlformats.org/officeDocument/2006/relationships/customXml" Target="../ink/ink3672.xml"/><Relationship Id="rId85" Type="http://schemas.openxmlformats.org/officeDocument/2006/relationships/customXml" Target="../ink/ink3677.xml"/><Relationship Id="rId150" Type="http://schemas.openxmlformats.org/officeDocument/2006/relationships/customXml" Target="../ink/ink3731.xml"/><Relationship Id="rId155" Type="http://schemas.openxmlformats.org/officeDocument/2006/relationships/customXml" Target="../ink/ink3736.xml"/><Relationship Id="rId12" Type="http://schemas.openxmlformats.org/officeDocument/2006/relationships/customXml" Target="../ink/ink3629.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642.xml"/><Relationship Id="rId59" Type="http://schemas.openxmlformats.org/officeDocument/2006/relationships/image" Target="../media/image459.png"/><Relationship Id="rId103" Type="http://schemas.openxmlformats.org/officeDocument/2006/relationships/customXml" Target="../ink/ink3689.xml"/><Relationship Id="rId108" Type="http://schemas.openxmlformats.org/officeDocument/2006/relationships/image" Target="../media/image514.png"/><Relationship Id="rId124" Type="http://schemas.openxmlformats.org/officeDocument/2006/relationships/customXml" Target="../ink/ink3705.xml"/><Relationship Id="rId129" Type="http://schemas.openxmlformats.org/officeDocument/2006/relationships/customXml" Target="../ink/ink3710.xml"/><Relationship Id="rId54" Type="http://schemas.openxmlformats.org/officeDocument/2006/relationships/customXml" Target="../ink/ink3650.xml"/><Relationship Id="rId70" Type="http://schemas.openxmlformats.org/officeDocument/2006/relationships/customXml" Target="../ink/ink3662.xml"/><Relationship Id="rId75" Type="http://schemas.openxmlformats.org/officeDocument/2006/relationships/customXml" Target="../ink/ink3667.xml"/><Relationship Id="rId91" Type="http://schemas.openxmlformats.org/officeDocument/2006/relationships/customXml" Target="../ink/ink3683.xml"/><Relationship Id="rId96" Type="http://schemas.openxmlformats.org/officeDocument/2006/relationships/image" Target="../media/image508.png"/><Relationship Id="rId140" Type="http://schemas.openxmlformats.org/officeDocument/2006/relationships/customXml" Target="../ink/ink3721.xml"/><Relationship Id="rId145" Type="http://schemas.openxmlformats.org/officeDocument/2006/relationships/customXml" Target="../ink/ink3726.xml"/><Relationship Id="rId1" Type="http://schemas.openxmlformats.org/officeDocument/2006/relationships/slideLayout" Target="../slideLayouts/slideLayout2.xml"/><Relationship Id="rId6" Type="http://schemas.openxmlformats.org/officeDocument/2006/relationships/customXml" Target="../ink/ink3626.xml"/><Relationship Id="rId23" Type="http://schemas.openxmlformats.org/officeDocument/2006/relationships/image" Target="../media/image425.png"/><Relationship Id="rId28" Type="http://schemas.openxmlformats.org/officeDocument/2006/relationships/customXml" Target="../ink/ink3637.xml"/><Relationship Id="rId49" Type="http://schemas.openxmlformats.org/officeDocument/2006/relationships/image" Target="../media/image454.png"/><Relationship Id="rId114" Type="http://schemas.openxmlformats.org/officeDocument/2006/relationships/customXml" Target="../ink/ink3695.xml"/><Relationship Id="rId119" Type="http://schemas.openxmlformats.org/officeDocument/2006/relationships/customXml" Target="../ink/ink3700.xml"/><Relationship Id="rId44" Type="http://schemas.openxmlformats.org/officeDocument/2006/relationships/customXml" Target="../ink/ink3645.xml"/><Relationship Id="rId60" Type="http://schemas.openxmlformats.org/officeDocument/2006/relationships/customXml" Target="../ink/ink3653.xml"/><Relationship Id="rId65" Type="http://schemas.openxmlformats.org/officeDocument/2006/relationships/customXml" Target="../ink/ink3657.xml"/><Relationship Id="rId81" Type="http://schemas.openxmlformats.org/officeDocument/2006/relationships/customXml" Target="../ink/ink3673.xml"/><Relationship Id="rId86" Type="http://schemas.openxmlformats.org/officeDocument/2006/relationships/customXml" Target="../ink/ink3678.xml"/><Relationship Id="rId130" Type="http://schemas.openxmlformats.org/officeDocument/2006/relationships/customXml" Target="../ink/ink3711.xml"/><Relationship Id="rId135" Type="http://schemas.openxmlformats.org/officeDocument/2006/relationships/customXml" Target="../ink/ink3716.xml"/><Relationship Id="rId151" Type="http://schemas.openxmlformats.org/officeDocument/2006/relationships/customXml" Target="../ink/ink3732.xml"/><Relationship Id="rId13" Type="http://schemas.openxmlformats.org/officeDocument/2006/relationships/image" Target="../media/image408.png"/><Relationship Id="rId18" Type="http://schemas.openxmlformats.org/officeDocument/2006/relationships/customXml" Target="../ink/ink3632.xml"/><Relationship Id="rId39" Type="http://schemas.openxmlformats.org/officeDocument/2006/relationships/image" Target="../media/image449.png"/><Relationship Id="rId109" Type="http://schemas.openxmlformats.org/officeDocument/2006/relationships/customXml" Target="../ink/ink3692.xml"/><Relationship Id="rId34" Type="http://schemas.openxmlformats.org/officeDocument/2006/relationships/customXml" Target="../ink/ink3640.xml"/><Relationship Id="rId50" Type="http://schemas.openxmlformats.org/officeDocument/2006/relationships/customXml" Target="../ink/ink3648.xml"/><Relationship Id="rId55" Type="http://schemas.openxmlformats.org/officeDocument/2006/relationships/image" Target="../media/image457.png"/><Relationship Id="rId76" Type="http://schemas.openxmlformats.org/officeDocument/2006/relationships/customXml" Target="../ink/ink3668.xml"/><Relationship Id="rId97" Type="http://schemas.openxmlformats.org/officeDocument/2006/relationships/customXml" Target="../ink/ink3686.xml"/><Relationship Id="rId104" Type="http://schemas.openxmlformats.org/officeDocument/2006/relationships/image" Target="../media/image517.png"/><Relationship Id="rId120" Type="http://schemas.openxmlformats.org/officeDocument/2006/relationships/customXml" Target="../ink/ink3701.xml"/><Relationship Id="rId125" Type="http://schemas.openxmlformats.org/officeDocument/2006/relationships/customXml" Target="../ink/ink3706.xml"/><Relationship Id="rId141" Type="http://schemas.openxmlformats.org/officeDocument/2006/relationships/customXml" Target="../ink/ink3722.xml"/><Relationship Id="rId146" Type="http://schemas.openxmlformats.org/officeDocument/2006/relationships/customXml" Target="../ink/ink3727.xml"/><Relationship Id="rId7" Type="http://schemas.openxmlformats.org/officeDocument/2006/relationships/image" Target="../media/image418.png"/><Relationship Id="rId71" Type="http://schemas.openxmlformats.org/officeDocument/2006/relationships/customXml" Target="../ink/ink3663.xml"/><Relationship Id="rId92" Type="http://schemas.openxmlformats.org/officeDocument/2006/relationships/image" Target="../media/image506.png"/><Relationship Id="rId2" Type="http://schemas.openxmlformats.org/officeDocument/2006/relationships/customXml" Target="../ink/ink3624.xml"/><Relationship Id="rId29" Type="http://schemas.openxmlformats.org/officeDocument/2006/relationships/image" Target="../media/image416.png"/><Relationship Id="rId24" Type="http://schemas.openxmlformats.org/officeDocument/2006/relationships/customXml" Target="../ink/ink3635.xml"/><Relationship Id="rId40" Type="http://schemas.openxmlformats.org/officeDocument/2006/relationships/customXml" Target="../ink/ink3643.xml"/><Relationship Id="rId45" Type="http://schemas.openxmlformats.org/officeDocument/2006/relationships/image" Target="../media/image452.png"/><Relationship Id="rId66" Type="http://schemas.openxmlformats.org/officeDocument/2006/relationships/customXml" Target="../ink/ink3658.xml"/><Relationship Id="rId87" Type="http://schemas.openxmlformats.org/officeDocument/2006/relationships/customXml" Target="../ink/ink3679.xml"/><Relationship Id="rId110" Type="http://schemas.openxmlformats.org/officeDocument/2006/relationships/image" Target="../media/image519.png"/><Relationship Id="rId115" Type="http://schemas.openxmlformats.org/officeDocument/2006/relationships/customXml" Target="../ink/ink3696.xml"/><Relationship Id="rId131" Type="http://schemas.openxmlformats.org/officeDocument/2006/relationships/customXml" Target="../ink/ink3712.xml"/><Relationship Id="rId136" Type="http://schemas.openxmlformats.org/officeDocument/2006/relationships/customXml" Target="../ink/ink3717.xml"/><Relationship Id="rId61" Type="http://schemas.openxmlformats.org/officeDocument/2006/relationships/image" Target="../media/image460.png"/><Relationship Id="rId82" Type="http://schemas.openxmlformats.org/officeDocument/2006/relationships/customXml" Target="../ink/ink3674.xml"/><Relationship Id="rId152" Type="http://schemas.openxmlformats.org/officeDocument/2006/relationships/customXml" Target="../ink/ink3733.xml"/><Relationship Id="rId19" Type="http://schemas.openxmlformats.org/officeDocument/2006/relationships/image" Target="../media/image423.png"/><Relationship Id="rId14" Type="http://schemas.openxmlformats.org/officeDocument/2006/relationships/customXml" Target="../ink/ink3630.xml"/><Relationship Id="rId30" Type="http://schemas.openxmlformats.org/officeDocument/2006/relationships/customXml" Target="../ink/ink3638.xml"/><Relationship Id="rId35" Type="http://schemas.openxmlformats.org/officeDocument/2006/relationships/image" Target="../media/image447.png"/><Relationship Id="rId56" Type="http://schemas.openxmlformats.org/officeDocument/2006/relationships/customXml" Target="../ink/ink3651.xml"/><Relationship Id="rId77" Type="http://schemas.openxmlformats.org/officeDocument/2006/relationships/customXml" Target="../ink/ink3669.xml"/><Relationship Id="rId100" Type="http://schemas.openxmlformats.org/officeDocument/2006/relationships/image" Target="../media/image510.png"/><Relationship Id="rId105" Type="http://schemas.openxmlformats.org/officeDocument/2006/relationships/customXml" Target="../ink/ink3690.xml"/><Relationship Id="rId126" Type="http://schemas.openxmlformats.org/officeDocument/2006/relationships/customXml" Target="../ink/ink3707.xml"/><Relationship Id="rId147" Type="http://schemas.openxmlformats.org/officeDocument/2006/relationships/customXml" Target="../ink/ink3728.xml"/><Relationship Id="rId8" Type="http://schemas.openxmlformats.org/officeDocument/2006/relationships/customXml" Target="../ink/ink3627.xml"/><Relationship Id="rId51" Type="http://schemas.openxmlformats.org/officeDocument/2006/relationships/image" Target="../media/image455.png"/><Relationship Id="rId72" Type="http://schemas.openxmlformats.org/officeDocument/2006/relationships/customXml" Target="../ink/ink3664.xml"/><Relationship Id="rId93" Type="http://schemas.openxmlformats.org/officeDocument/2006/relationships/customXml" Target="../ink/ink3684.xml"/><Relationship Id="rId98" Type="http://schemas.openxmlformats.org/officeDocument/2006/relationships/image" Target="../media/image509.png"/><Relationship Id="rId121" Type="http://schemas.openxmlformats.org/officeDocument/2006/relationships/customXml" Target="../ink/ink3702.xml"/><Relationship Id="rId142" Type="http://schemas.openxmlformats.org/officeDocument/2006/relationships/customXml" Target="../ink/ink3723.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646.xml"/><Relationship Id="rId67" Type="http://schemas.openxmlformats.org/officeDocument/2006/relationships/customXml" Target="../ink/ink3659.xml"/><Relationship Id="rId116" Type="http://schemas.openxmlformats.org/officeDocument/2006/relationships/customXml" Target="../ink/ink3697.xml"/><Relationship Id="rId137" Type="http://schemas.openxmlformats.org/officeDocument/2006/relationships/customXml" Target="../ink/ink3718.xml"/><Relationship Id="rId20" Type="http://schemas.openxmlformats.org/officeDocument/2006/relationships/customXml" Target="../ink/ink3633.xml"/><Relationship Id="rId41" Type="http://schemas.openxmlformats.org/officeDocument/2006/relationships/image" Target="../media/image450.png"/><Relationship Id="rId62" Type="http://schemas.openxmlformats.org/officeDocument/2006/relationships/customXml" Target="../ink/ink3654.xml"/><Relationship Id="rId83" Type="http://schemas.openxmlformats.org/officeDocument/2006/relationships/customXml" Target="../ink/ink3675.xml"/><Relationship Id="rId88" Type="http://schemas.openxmlformats.org/officeDocument/2006/relationships/customXml" Target="../ink/ink3680.xml"/><Relationship Id="rId111" Type="http://schemas.openxmlformats.org/officeDocument/2006/relationships/customXml" Target="../ink/ink3693.xml"/><Relationship Id="rId132" Type="http://schemas.openxmlformats.org/officeDocument/2006/relationships/customXml" Target="../ink/ink3713.xml"/><Relationship Id="rId153" Type="http://schemas.openxmlformats.org/officeDocument/2006/relationships/customXml" Target="../ink/ink3734.xml"/><Relationship Id="rId15" Type="http://schemas.openxmlformats.org/officeDocument/2006/relationships/image" Target="../media/image421.png"/><Relationship Id="rId36" Type="http://schemas.openxmlformats.org/officeDocument/2006/relationships/customXml" Target="../ink/ink3641.xml"/><Relationship Id="rId57" Type="http://schemas.openxmlformats.org/officeDocument/2006/relationships/image" Target="../media/image458.png"/><Relationship Id="rId106" Type="http://schemas.openxmlformats.org/officeDocument/2006/relationships/image" Target="../media/image518.png"/><Relationship Id="rId127" Type="http://schemas.openxmlformats.org/officeDocument/2006/relationships/customXml" Target="../ink/ink3708.xml"/><Relationship Id="rId10" Type="http://schemas.openxmlformats.org/officeDocument/2006/relationships/customXml" Target="../ink/ink3628.xml"/><Relationship Id="rId31" Type="http://schemas.openxmlformats.org/officeDocument/2006/relationships/image" Target="../media/image445.png"/><Relationship Id="rId52" Type="http://schemas.openxmlformats.org/officeDocument/2006/relationships/customXml" Target="../ink/ink3649.xml"/><Relationship Id="rId73" Type="http://schemas.openxmlformats.org/officeDocument/2006/relationships/customXml" Target="../ink/ink3665.xml"/><Relationship Id="rId78" Type="http://schemas.openxmlformats.org/officeDocument/2006/relationships/customXml" Target="../ink/ink3670.xml"/><Relationship Id="rId94" Type="http://schemas.openxmlformats.org/officeDocument/2006/relationships/image" Target="../media/image507.png"/><Relationship Id="rId99" Type="http://schemas.openxmlformats.org/officeDocument/2006/relationships/customXml" Target="../ink/ink3687.xml"/><Relationship Id="rId101" Type="http://schemas.openxmlformats.org/officeDocument/2006/relationships/customXml" Target="../ink/ink3688.xml"/><Relationship Id="rId122" Type="http://schemas.openxmlformats.org/officeDocument/2006/relationships/customXml" Target="../ink/ink3703.xml"/><Relationship Id="rId143" Type="http://schemas.openxmlformats.org/officeDocument/2006/relationships/customXml" Target="../ink/ink3724.xml"/><Relationship Id="rId148" Type="http://schemas.openxmlformats.org/officeDocument/2006/relationships/customXml" Target="../ink/ink3729.xml"/><Relationship Id="rId4" Type="http://schemas.openxmlformats.org/officeDocument/2006/relationships/customXml" Target="../ink/ink3625.xml"/><Relationship Id="rId9" Type="http://schemas.openxmlformats.org/officeDocument/2006/relationships/image" Target="../media/image419.png"/><Relationship Id="rId26" Type="http://schemas.openxmlformats.org/officeDocument/2006/relationships/customXml" Target="../ink/ink3636.xml"/><Relationship Id="rId47" Type="http://schemas.openxmlformats.org/officeDocument/2006/relationships/image" Target="../media/image453.png"/><Relationship Id="rId68" Type="http://schemas.openxmlformats.org/officeDocument/2006/relationships/customXml" Target="../ink/ink3660.xml"/><Relationship Id="rId89" Type="http://schemas.openxmlformats.org/officeDocument/2006/relationships/customXml" Target="../ink/ink3681.xml"/><Relationship Id="rId112" Type="http://schemas.openxmlformats.org/officeDocument/2006/relationships/image" Target="../media/image520.png"/><Relationship Id="rId133" Type="http://schemas.openxmlformats.org/officeDocument/2006/relationships/customXml" Target="../ink/ink3714.xml"/><Relationship Id="rId154" Type="http://schemas.openxmlformats.org/officeDocument/2006/relationships/customXml" Target="../ink/ink3735.xml"/><Relationship Id="rId16" Type="http://schemas.openxmlformats.org/officeDocument/2006/relationships/customXml" Target="../ink/ink3631.xml"/><Relationship Id="rId37" Type="http://schemas.openxmlformats.org/officeDocument/2006/relationships/image" Target="../media/image448.png"/><Relationship Id="rId58" Type="http://schemas.openxmlformats.org/officeDocument/2006/relationships/customXml" Target="../ink/ink3652.xml"/><Relationship Id="rId79" Type="http://schemas.openxmlformats.org/officeDocument/2006/relationships/customXml" Target="../ink/ink3671.xml"/><Relationship Id="rId102" Type="http://schemas.openxmlformats.org/officeDocument/2006/relationships/image" Target="../media/image511.png"/><Relationship Id="rId123" Type="http://schemas.openxmlformats.org/officeDocument/2006/relationships/customXml" Target="../ink/ink3704.xml"/><Relationship Id="rId144" Type="http://schemas.openxmlformats.org/officeDocument/2006/relationships/customXml" Target="../ink/ink3725.xml"/><Relationship Id="rId90" Type="http://schemas.openxmlformats.org/officeDocument/2006/relationships/customXml" Target="../ink/ink3682.xml"/></Relationships>
</file>

<file path=ppt/slides/_rels/slide44.xml.rels><?xml version="1.0" encoding="UTF-8" standalone="yes"?>
<Relationships xmlns="http://schemas.openxmlformats.org/package/2006/relationships"><Relationship Id="rId117" Type="http://schemas.openxmlformats.org/officeDocument/2006/relationships/customXml" Target="../ink/ink3811.xml"/><Relationship Id="rId21" Type="http://schemas.openxmlformats.org/officeDocument/2006/relationships/image" Target="../media/image424.png"/><Relationship Id="rId42" Type="http://schemas.openxmlformats.org/officeDocument/2006/relationships/customXml" Target="../ink/ink3757.xml"/><Relationship Id="rId63" Type="http://schemas.openxmlformats.org/officeDocument/2006/relationships/customXml" Target="../ink/ink3768.xml"/><Relationship Id="rId84" Type="http://schemas.openxmlformats.org/officeDocument/2006/relationships/customXml" Target="../ink/ink3789.xml"/><Relationship Id="rId138" Type="http://schemas.openxmlformats.org/officeDocument/2006/relationships/customXml" Target="../ink/ink3832.xml"/><Relationship Id="rId107" Type="http://schemas.openxmlformats.org/officeDocument/2006/relationships/customXml" Target="../ink/ink3804.xml"/><Relationship Id="rId11" Type="http://schemas.openxmlformats.org/officeDocument/2006/relationships/image" Target="../media/image420.png"/><Relationship Id="rId32" Type="http://schemas.openxmlformats.org/officeDocument/2006/relationships/customXml" Target="../ink/ink3752.xml"/><Relationship Id="rId53" Type="http://schemas.openxmlformats.org/officeDocument/2006/relationships/image" Target="../media/image456.png"/><Relationship Id="rId74" Type="http://schemas.openxmlformats.org/officeDocument/2006/relationships/customXml" Target="../ink/ink3779.xml"/><Relationship Id="rId128" Type="http://schemas.openxmlformats.org/officeDocument/2006/relationships/customXml" Target="../ink/ink3822.xml"/><Relationship Id="rId149" Type="http://schemas.openxmlformats.org/officeDocument/2006/relationships/customXml" Target="../ink/ink3843.xml"/><Relationship Id="rId5" Type="http://schemas.openxmlformats.org/officeDocument/2006/relationships/image" Target="../media/image417.png"/><Relationship Id="rId95" Type="http://schemas.openxmlformats.org/officeDocument/2006/relationships/customXml" Target="../ink/ink3798.xml"/><Relationship Id="rId22" Type="http://schemas.openxmlformats.org/officeDocument/2006/relationships/customXml" Target="../ink/ink3747.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760.xml"/><Relationship Id="rId64" Type="http://schemas.openxmlformats.org/officeDocument/2006/relationships/customXml" Target="../ink/ink3769.xml"/><Relationship Id="rId69" Type="http://schemas.openxmlformats.org/officeDocument/2006/relationships/customXml" Target="../ink/ink3774.xml"/><Relationship Id="rId113" Type="http://schemas.openxmlformats.org/officeDocument/2006/relationships/customXml" Target="../ink/ink3807.xml"/><Relationship Id="rId118" Type="http://schemas.openxmlformats.org/officeDocument/2006/relationships/customXml" Target="../ink/ink3812.xml"/><Relationship Id="rId134" Type="http://schemas.openxmlformats.org/officeDocument/2006/relationships/customXml" Target="../ink/ink3828.xml"/><Relationship Id="rId139" Type="http://schemas.openxmlformats.org/officeDocument/2006/relationships/customXml" Target="../ink/ink3833.xml"/><Relationship Id="rId80" Type="http://schemas.openxmlformats.org/officeDocument/2006/relationships/customXml" Target="../ink/ink3785.xml"/><Relationship Id="rId85" Type="http://schemas.openxmlformats.org/officeDocument/2006/relationships/customXml" Target="../ink/ink3790.xml"/><Relationship Id="rId150" Type="http://schemas.openxmlformats.org/officeDocument/2006/relationships/customXml" Target="../ink/ink3844.xml"/><Relationship Id="rId155" Type="http://schemas.openxmlformats.org/officeDocument/2006/relationships/customXml" Target="../ink/ink3849.xml"/><Relationship Id="rId12" Type="http://schemas.openxmlformats.org/officeDocument/2006/relationships/customXml" Target="../ink/ink3742.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755.xml"/><Relationship Id="rId59" Type="http://schemas.openxmlformats.org/officeDocument/2006/relationships/image" Target="../media/image459.png"/><Relationship Id="rId103" Type="http://schemas.openxmlformats.org/officeDocument/2006/relationships/customXml" Target="../ink/ink3802.xml"/><Relationship Id="rId108" Type="http://schemas.openxmlformats.org/officeDocument/2006/relationships/image" Target="../media/image514.png"/><Relationship Id="rId124" Type="http://schemas.openxmlformats.org/officeDocument/2006/relationships/customXml" Target="../ink/ink3818.xml"/><Relationship Id="rId129" Type="http://schemas.openxmlformats.org/officeDocument/2006/relationships/customXml" Target="../ink/ink3823.xml"/><Relationship Id="rId54" Type="http://schemas.openxmlformats.org/officeDocument/2006/relationships/customXml" Target="../ink/ink3763.xml"/><Relationship Id="rId70" Type="http://schemas.openxmlformats.org/officeDocument/2006/relationships/customXml" Target="../ink/ink3775.xml"/><Relationship Id="rId75" Type="http://schemas.openxmlformats.org/officeDocument/2006/relationships/customXml" Target="../ink/ink3780.xml"/><Relationship Id="rId91" Type="http://schemas.openxmlformats.org/officeDocument/2006/relationships/customXml" Target="../ink/ink3796.xml"/><Relationship Id="rId96" Type="http://schemas.openxmlformats.org/officeDocument/2006/relationships/image" Target="../media/image508.png"/><Relationship Id="rId140" Type="http://schemas.openxmlformats.org/officeDocument/2006/relationships/customXml" Target="../ink/ink3834.xml"/><Relationship Id="rId145" Type="http://schemas.openxmlformats.org/officeDocument/2006/relationships/customXml" Target="../ink/ink3839.xml"/><Relationship Id="rId1" Type="http://schemas.openxmlformats.org/officeDocument/2006/relationships/slideLayout" Target="../slideLayouts/slideLayout2.xml"/><Relationship Id="rId6" Type="http://schemas.openxmlformats.org/officeDocument/2006/relationships/customXml" Target="../ink/ink3739.xml"/><Relationship Id="rId23" Type="http://schemas.openxmlformats.org/officeDocument/2006/relationships/image" Target="../media/image425.png"/><Relationship Id="rId28" Type="http://schemas.openxmlformats.org/officeDocument/2006/relationships/customXml" Target="../ink/ink3750.xml"/><Relationship Id="rId49" Type="http://schemas.openxmlformats.org/officeDocument/2006/relationships/image" Target="../media/image454.png"/><Relationship Id="rId114" Type="http://schemas.openxmlformats.org/officeDocument/2006/relationships/customXml" Target="../ink/ink3808.xml"/><Relationship Id="rId119" Type="http://schemas.openxmlformats.org/officeDocument/2006/relationships/customXml" Target="../ink/ink3813.xml"/><Relationship Id="rId44" Type="http://schemas.openxmlformats.org/officeDocument/2006/relationships/customXml" Target="../ink/ink3758.xml"/><Relationship Id="rId60" Type="http://schemas.openxmlformats.org/officeDocument/2006/relationships/customXml" Target="../ink/ink3766.xml"/><Relationship Id="rId65" Type="http://schemas.openxmlformats.org/officeDocument/2006/relationships/customXml" Target="../ink/ink3770.xml"/><Relationship Id="rId81" Type="http://schemas.openxmlformats.org/officeDocument/2006/relationships/customXml" Target="../ink/ink3786.xml"/><Relationship Id="rId86" Type="http://schemas.openxmlformats.org/officeDocument/2006/relationships/customXml" Target="../ink/ink3791.xml"/><Relationship Id="rId130" Type="http://schemas.openxmlformats.org/officeDocument/2006/relationships/customXml" Target="../ink/ink3824.xml"/><Relationship Id="rId135" Type="http://schemas.openxmlformats.org/officeDocument/2006/relationships/customXml" Target="../ink/ink3829.xml"/><Relationship Id="rId151" Type="http://schemas.openxmlformats.org/officeDocument/2006/relationships/customXml" Target="../ink/ink3845.xml"/><Relationship Id="rId13" Type="http://schemas.openxmlformats.org/officeDocument/2006/relationships/image" Target="../media/image408.png"/><Relationship Id="rId18" Type="http://schemas.openxmlformats.org/officeDocument/2006/relationships/customXml" Target="../ink/ink3745.xml"/><Relationship Id="rId39" Type="http://schemas.openxmlformats.org/officeDocument/2006/relationships/image" Target="../media/image449.png"/><Relationship Id="rId109" Type="http://schemas.openxmlformats.org/officeDocument/2006/relationships/customXml" Target="../ink/ink3805.xml"/><Relationship Id="rId34" Type="http://schemas.openxmlformats.org/officeDocument/2006/relationships/customXml" Target="../ink/ink3753.xml"/><Relationship Id="rId50" Type="http://schemas.openxmlformats.org/officeDocument/2006/relationships/customXml" Target="../ink/ink3761.xml"/><Relationship Id="rId55" Type="http://schemas.openxmlformats.org/officeDocument/2006/relationships/image" Target="../media/image457.png"/><Relationship Id="rId76" Type="http://schemas.openxmlformats.org/officeDocument/2006/relationships/customXml" Target="../ink/ink3781.xml"/><Relationship Id="rId97" Type="http://schemas.openxmlformats.org/officeDocument/2006/relationships/customXml" Target="../ink/ink3799.xml"/><Relationship Id="rId104" Type="http://schemas.openxmlformats.org/officeDocument/2006/relationships/image" Target="../media/image517.png"/><Relationship Id="rId120" Type="http://schemas.openxmlformats.org/officeDocument/2006/relationships/customXml" Target="../ink/ink3814.xml"/><Relationship Id="rId125" Type="http://schemas.openxmlformats.org/officeDocument/2006/relationships/customXml" Target="../ink/ink3819.xml"/><Relationship Id="rId141" Type="http://schemas.openxmlformats.org/officeDocument/2006/relationships/customXml" Target="../ink/ink3835.xml"/><Relationship Id="rId146" Type="http://schemas.openxmlformats.org/officeDocument/2006/relationships/customXml" Target="../ink/ink3840.xml"/><Relationship Id="rId7" Type="http://schemas.openxmlformats.org/officeDocument/2006/relationships/image" Target="../media/image418.png"/><Relationship Id="rId71" Type="http://schemas.openxmlformats.org/officeDocument/2006/relationships/customXml" Target="../ink/ink3776.xml"/><Relationship Id="rId92" Type="http://schemas.openxmlformats.org/officeDocument/2006/relationships/image" Target="../media/image506.png"/><Relationship Id="rId2" Type="http://schemas.openxmlformats.org/officeDocument/2006/relationships/customXml" Target="../ink/ink3737.xml"/><Relationship Id="rId29" Type="http://schemas.openxmlformats.org/officeDocument/2006/relationships/image" Target="../media/image416.png"/><Relationship Id="rId24" Type="http://schemas.openxmlformats.org/officeDocument/2006/relationships/customXml" Target="../ink/ink3748.xml"/><Relationship Id="rId40" Type="http://schemas.openxmlformats.org/officeDocument/2006/relationships/customXml" Target="../ink/ink3756.xml"/><Relationship Id="rId45" Type="http://schemas.openxmlformats.org/officeDocument/2006/relationships/image" Target="../media/image452.png"/><Relationship Id="rId66" Type="http://schemas.openxmlformats.org/officeDocument/2006/relationships/customXml" Target="../ink/ink3771.xml"/><Relationship Id="rId87" Type="http://schemas.openxmlformats.org/officeDocument/2006/relationships/customXml" Target="../ink/ink3792.xml"/><Relationship Id="rId110" Type="http://schemas.openxmlformats.org/officeDocument/2006/relationships/image" Target="../media/image519.png"/><Relationship Id="rId115" Type="http://schemas.openxmlformats.org/officeDocument/2006/relationships/customXml" Target="../ink/ink3809.xml"/><Relationship Id="rId131" Type="http://schemas.openxmlformats.org/officeDocument/2006/relationships/customXml" Target="../ink/ink3825.xml"/><Relationship Id="rId136" Type="http://schemas.openxmlformats.org/officeDocument/2006/relationships/customXml" Target="../ink/ink3830.xml"/><Relationship Id="rId61" Type="http://schemas.openxmlformats.org/officeDocument/2006/relationships/image" Target="../media/image460.png"/><Relationship Id="rId82" Type="http://schemas.openxmlformats.org/officeDocument/2006/relationships/customXml" Target="../ink/ink3787.xml"/><Relationship Id="rId152" Type="http://schemas.openxmlformats.org/officeDocument/2006/relationships/customXml" Target="../ink/ink3846.xml"/><Relationship Id="rId19" Type="http://schemas.openxmlformats.org/officeDocument/2006/relationships/image" Target="../media/image423.png"/><Relationship Id="rId14" Type="http://schemas.openxmlformats.org/officeDocument/2006/relationships/customXml" Target="../ink/ink3743.xml"/><Relationship Id="rId30" Type="http://schemas.openxmlformats.org/officeDocument/2006/relationships/customXml" Target="../ink/ink3751.xml"/><Relationship Id="rId35" Type="http://schemas.openxmlformats.org/officeDocument/2006/relationships/image" Target="../media/image447.png"/><Relationship Id="rId56" Type="http://schemas.openxmlformats.org/officeDocument/2006/relationships/customXml" Target="../ink/ink3764.xml"/><Relationship Id="rId77" Type="http://schemas.openxmlformats.org/officeDocument/2006/relationships/customXml" Target="../ink/ink3782.xml"/><Relationship Id="rId100" Type="http://schemas.openxmlformats.org/officeDocument/2006/relationships/image" Target="../media/image510.png"/><Relationship Id="rId105" Type="http://schemas.openxmlformats.org/officeDocument/2006/relationships/customXml" Target="../ink/ink3803.xml"/><Relationship Id="rId126" Type="http://schemas.openxmlformats.org/officeDocument/2006/relationships/customXml" Target="../ink/ink3820.xml"/><Relationship Id="rId147" Type="http://schemas.openxmlformats.org/officeDocument/2006/relationships/customXml" Target="../ink/ink3841.xml"/><Relationship Id="rId8" Type="http://schemas.openxmlformats.org/officeDocument/2006/relationships/customXml" Target="../ink/ink3740.xml"/><Relationship Id="rId51" Type="http://schemas.openxmlformats.org/officeDocument/2006/relationships/image" Target="../media/image455.png"/><Relationship Id="rId72" Type="http://schemas.openxmlformats.org/officeDocument/2006/relationships/customXml" Target="../ink/ink3777.xml"/><Relationship Id="rId93" Type="http://schemas.openxmlformats.org/officeDocument/2006/relationships/customXml" Target="../ink/ink3797.xml"/><Relationship Id="rId98" Type="http://schemas.openxmlformats.org/officeDocument/2006/relationships/image" Target="../media/image509.png"/><Relationship Id="rId121" Type="http://schemas.openxmlformats.org/officeDocument/2006/relationships/customXml" Target="../ink/ink3815.xml"/><Relationship Id="rId142" Type="http://schemas.openxmlformats.org/officeDocument/2006/relationships/customXml" Target="../ink/ink3836.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759.xml"/><Relationship Id="rId67" Type="http://schemas.openxmlformats.org/officeDocument/2006/relationships/customXml" Target="../ink/ink3772.xml"/><Relationship Id="rId116" Type="http://schemas.openxmlformats.org/officeDocument/2006/relationships/customXml" Target="../ink/ink3810.xml"/><Relationship Id="rId137" Type="http://schemas.openxmlformats.org/officeDocument/2006/relationships/customXml" Target="../ink/ink3831.xml"/><Relationship Id="rId20" Type="http://schemas.openxmlformats.org/officeDocument/2006/relationships/customXml" Target="../ink/ink3746.xml"/><Relationship Id="rId41" Type="http://schemas.openxmlformats.org/officeDocument/2006/relationships/image" Target="../media/image450.png"/><Relationship Id="rId62" Type="http://schemas.openxmlformats.org/officeDocument/2006/relationships/customXml" Target="../ink/ink3767.xml"/><Relationship Id="rId83" Type="http://schemas.openxmlformats.org/officeDocument/2006/relationships/customXml" Target="../ink/ink3788.xml"/><Relationship Id="rId88" Type="http://schemas.openxmlformats.org/officeDocument/2006/relationships/customXml" Target="../ink/ink3793.xml"/><Relationship Id="rId111" Type="http://schemas.openxmlformats.org/officeDocument/2006/relationships/customXml" Target="../ink/ink3806.xml"/><Relationship Id="rId132" Type="http://schemas.openxmlformats.org/officeDocument/2006/relationships/customXml" Target="../ink/ink3826.xml"/><Relationship Id="rId153" Type="http://schemas.openxmlformats.org/officeDocument/2006/relationships/customXml" Target="../ink/ink3847.xml"/><Relationship Id="rId15" Type="http://schemas.openxmlformats.org/officeDocument/2006/relationships/image" Target="../media/image421.png"/><Relationship Id="rId36" Type="http://schemas.openxmlformats.org/officeDocument/2006/relationships/customXml" Target="../ink/ink3754.xml"/><Relationship Id="rId57" Type="http://schemas.openxmlformats.org/officeDocument/2006/relationships/image" Target="../media/image458.png"/><Relationship Id="rId106" Type="http://schemas.openxmlformats.org/officeDocument/2006/relationships/image" Target="../media/image518.png"/><Relationship Id="rId127" Type="http://schemas.openxmlformats.org/officeDocument/2006/relationships/customXml" Target="../ink/ink3821.xml"/><Relationship Id="rId10" Type="http://schemas.openxmlformats.org/officeDocument/2006/relationships/customXml" Target="../ink/ink3741.xml"/><Relationship Id="rId31" Type="http://schemas.openxmlformats.org/officeDocument/2006/relationships/image" Target="../media/image445.png"/><Relationship Id="rId52" Type="http://schemas.openxmlformats.org/officeDocument/2006/relationships/customXml" Target="../ink/ink3762.xml"/><Relationship Id="rId73" Type="http://schemas.openxmlformats.org/officeDocument/2006/relationships/customXml" Target="../ink/ink3778.xml"/><Relationship Id="rId78" Type="http://schemas.openxmlformats.org/officeDocument/2006/relationships/customXml" Target="../ink/ink3783.xml"/><Relationship Id="rId94" Type="http://schemas.openxmlformats.org/officeDocument/2006/relationships/image" Target="../media/image507.png"/><Relationship Id="rId99" Type="http://schemas.openxmlformats.org/officeDocument/2006/relationships/customXml" Target="../ink/ink3800.xml"/><Relationship Id="rId101" Type="http://schemas.openxmlformats.org/officeDocument/2006/relationships/customXml" Target="../ink/ink3801.xml"/><Relationship Id="rId122" Type="http://schemas.openxmlformats.org/officeDocument/2006/relationships/customXml" Target="../ink/ink3816.xml"/><Relationship Id="rId143" Type="http://schemas.openxmlformats.org/officeDocument/2006/relationships/customXml" Target="../ink/ink3837.xml"/><Relationship Id="rId148" Type="http://schemas.openxmlformats.org/officeDocument/2006/relationships/customXml" Target="../ink/ink3842.xml"/><Relationship Id="rId4" Type="http://schemas.openxmlformats.org/officeDocument/2006/relationships/customXml" Target="../ink/ink3738.xml"/><Relationship Id="rId9" Type="http://schemas.openxmlformats.org/officeDocument/2006/relationships/image" Target="../media/image419.png"/><Relationship Id="rId26" Type="http://schemas.openxmlformats.org/officeDocument/2006/relationships/customXml" Target="../ink/ink3749.xml"/><Relationship Id="rId47" Type="http://schemas.openxmlformats.org/officeDocument/2006/relationships/image" Target="../media/image453.png"/><Relationship Id="rId68" Type="http://schemas.openxmlformats.org/officeDocument/2006/relationships/customXml" Target="../ink/ink3773.xml"/><Relationship Id="rId89" Type="http://schemas.openxmlformats.org/officeDocument/2006/relationships/customXml" Target="../ink/ink3794.xml"/><Relationship Id="rId112" Type="http://schemas.openxmlformats.org/officeDocument/2006/relationships/image" Target="../media/image520.png"/><Relationship Id="rId133" Type="http://schemas.openxmlformats.org/officeDocument/2006/relationships/customXml" Target="../ink/ink3827.xml"/><Relationship Id="rId154" Type="http://schemas.openxmlformats.org/officeDocument/2006/relationships/customXml" Target="../ink/ink3848.xml"/><Relationship Id="rId16" Type="http://schemas.openxmlformats.org/officeDocument/2006/relationships/customXml" Target="../ink/ink3744.xml"/><Relationship Id="rId37" Type="http://schemas.openxmlformats.org/officeDocument/2006/relationships/image" Target="../media/image448.png"/><Relationship Id="rId58" Type="http://schemas.openxmlformats.org/officeDocument/2006/relationships/customXml" Target="../ink/ink3765.xml"/><Relationship Id="rId79" Type="http://schemas.openxmlformats.org/officeDocument/2006/relationships/customXml" Target="../ink/ink3784.xml"/><Relationship Id="rId102" Type="http://schemas.openxmlformats.org/officeDocument/2006/relationships/image" Target="../media/image511.png"/><Relationship Id="rId123" Type="http://schemas.openxmlformats.org/officeDocument/2006/relationships/customXml" Target="../ink/ink3817.xml"/><Relationship Id="rId144" Type="http://schemas.openxmlformats.org/officeDocument/2006/relationships/customXml" Target="../ink/ink3838.xml"/><Relationship Id="rId90" Type="http://schemas.openxmlformats.org/officeDocument/2006/relationships/customXml" Target="../ink/ink3795.xml"/></Relationships>
</file>

<file path=ppt/slides/_rels/slide45.xml.rels><?xml version="1.0" encoding="UTF-8" standalone="yes"?>
<Relationships xmlns="http://schemas.openxmlformats.org/package/2006/relationships"><Relationship Id="rId117" Type="http://schemas.openxmlformats.org/officeDocument/2006/relationships/customXml" Target="../ink/ink3924.xml"/><Relationship Id="rId21" Type="http://schemas.openxmlformats.org/officeDocument/2006/relationships/image" Target="../media/image424.png"/><Relationship Id="rId42" Type="http://schemas.openxmlformats.org/officeDocument/2006/relationships/customXml" Target="../ink/ink3870.xml"/><Relationship Id="rId63" Type="http://schemas.openxmlformats.org/officeDocument/2006/relationships/customXml" Target="../ink/ink3881.xml"/><Relationship Id="rId84" Type="http://schemas.openxmlformats.org/officeDocument/2006/relationships/customXml" Target="../ink/ink3902.xml"/><Relationship Id="rId138" Type="http://schemas.openxmlformats.org/officeDocument/2006/relationships/customXml" Target="../ink/ink3945.xml"/><Relationship Id="rId159" Type="http://schemas.openxmlformats.org/officeDocument/2006/relationships/image" Target="../media/image522.png"/><Relationship Id="rId107" Type="http://schemas.openxmlformats.org/officeDocument/2006/relationships/customXml" Target="../ink/ink3917.xml"/><Relationship Id="rId11" Type="http://schemas.openxmlformats.org/officeDocument/2006/relationships/image" Target="../media/image420.png"/><Relationship Id="rId32" Type="http://schemas.openxmlformats.org/officeDocument/2006/relationships/customXml" Target="../ink/ink3865.xml"/><Relationship Id="rId53" Type="http://schemas.openxmlformats.org/officeDocument/2006/relationships/image" Target="../media/image456.png"/><Relationship Id="rId74" Type="http://schemas.openxmlformats.org/officeDocument/2006/relationships/customXml" Target="../ink/ink3892.xml"/><Relationship Id="rId128" Type="http://schemas.openxmlformats.org/officeDocument/2006/relationships/customXml" Target="../ink/ink3935.xml"/><Relationship Id="rId149" Type="http://schemas.openxmlformats.org/officeDocument/2006/relationships/customXml" Target="../ink/ink3956.xml"/><Relationship Id="rId5" Type="http://schemas.openxmlformats.org/officeDocument/2006/relationships/image" Target="../media/image417.png"/><Relationship Id="rId95" Type="http://schemas.openxmlformats.org/officeDocument/2006/relationships/customXml" Target="../ink/ink3911.xml"/><Relationship Id="rId160" Type="http://schemas.openxmlformats.org/officeDocument/2006/relationships/customXml" Target="../ink/ink3965.xml"/><Relationship Id="rId22" Type="http://schemas.openxmlformats.org/officeDocument/2006/relationships/customXml" Target="../ink/ink3860.xml"/><Relationship Id="rId43" Type="http://schemas.openxmlformats.org/officeDocument/2006/relationships/image" Target="../media/image451.png"/><Relationship Id="rId64" Type="http://schemas.openxmlformats.org/officeDocument/2006/relationships/customXml" Target="../ink/ink3882.xml"/><Relationship Id="rId118" Type="http://schemas.openxmlformats.org/officeDocument/2006/relationships/customXml" Target="../ink/ink3925.xml"/><Relationship Id="rId139" Type="http://schemas.openxmlformats.org/officeDocument/2006/relationships/customXml" Target="../ink/ink3946.xml"/><Relationship Id="rId85" Type="http://schemas.openxmlformats.org/officeDocument/2006/relationships/customXml" Target="../ink/ink3903.xml"/><Relationship Id="rId150" Type="http://schemas.openxmlformats.org/officeDocument/2006/relationships/customXml" Target="../ink/ink3957.xml"/><Relationship Id="rId12" Type="http://schemas.openxmlformats.org/officeDocument/2006/relationships/customXml" Target="../ink/ink3855.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868.xml"/><Relationship Id="rId59" Type="http://schemas.openxmlformats.org/officeDocument/2006/relationships/image" Target="../media/image459.png"/><Relationship Id="rId103" Type="http://schemas.openxmlformats.org/officeDocument/2006/relationships/customXml" Target="../ink/ink3915.xml"/><Relationship Id="rId108" Type="http://schemas.openxmlformats.org/officeDocument/2006/relationships/image" Target="../media/image514.png"/><Relationship Id="rId124" Type="http://schemas.openxmlformats.org/officeDocument/2006/relationships/customXml" Target="../ink/ink3931.xml"/><Relationship Id="rId129" Type="http://schemas.openxmlformats.org/officeDocument/2006/relationships/customXml" Target="../ink/ink3936.xml"/><Relationship Id="rId54" Type="http://schemas.openxmlformats.org/officeDocument/2006/relationships/customXml" Target="../ink/ink3876.xml"/><Relationship Id="rId70" Type="http://schemas.openxmlformats.org/officeDocument/2006/relationships/customXml" Target="../ink/ink3888.xml"/><Relationship Id="rId75" Type="http://schemas.openxmlformats.org/officeDocument/2006/relationships/customXml" Target="../ink/ink3893.xml"/><Relationship Id="rId91" Type="http://schemas.openxmlformats.org/officeDocument/2006/relationships/customXml" Target="../ink/ink3909.xml"/><Relationship Id="rId96" Type="http://schemas.openxmlformats.org/officeDocument/2006/relationships/image" Target="../media/image508.png"/><Relationship Id="rId140" Type="http://schemas.openxmlformats.org/officeDocument/2006/relationships/customXml" Target="../ink/ink3947.xml"/><Relationship Id="rId145" Type="http://schemas.openxmlformats.org/officeDocument/2006/relationships/customXml" Target="../ink/ink3952.xml"/><Relationship Id="rId161" Type="http://schemas.openxmlformats.org/officeDocument/2006/relationships/image" Target="../media/image523.png"/><Relationship Id="rId1" Type="http://schemas.openxmlformats.org/officeDocument/2006/relationships/slideLayout" Target="../slideLayouts/slideLayout2.xml"/><Relationship Id="rId6" Type="http://schemas.openxmlformats.org/officeDocument/2006/relationships/customXml" Target="../ink/ink3852.xml"/><Relationship Id="rId23" Type="http://schemas.openxmlformats.org/officeDocument/2006/relationships/image" Target="../media/image425.png"/><Relationship Id="rId28" Type="http://schemas.openxmlformats.org/officeDocument/2006/relationships/customXml" Target="../ink/ink3863.xml"/><Relationship Id="rId49" Type="http://schemas.openxmlformats.org/officeDocument/2006/relationships/image" Target="../media/image454.png"/><Relationship Id="rId114" Type="http://schemas.openxmlformats.org/officeDocument/2006/relationships/customXml" Target="../ink/ink3921.xml"/><Relationship Id="rId119" Type="http://schemas.openxmlformats.org/officeDocument/2006/relationships/customXml" Target="../ink/ink3926.xml"/><Relationship Id="rId44" Type="http://schemas.openxmlformats.org/officeDocument/2006/relationships/customXml" Target="../ink/ink3871.xml"/><Relationship Id="rId60" Type="http://schemas.openxmlformats.org/officeDocument/2006/relationships/customXml" Target="../ink/ink3879.xml"/><Relationship Id="rId65" Type="http://schemas.openxmlformats.org/officeDocument/2006/relationships/customXml" Target="../ink/ink3883.xml"/><Relationship Id="rId81" Type="http://schemas.openxmlformats.org/officeDocument/2006/relationships/customXml" Target="../ink/ink3899.xml"/><Relationship Id="rId86" Type="http://schemas.openxmlformats.org/officeDocument/2006/relationships/customXml" Target="../ink/ink3904.xml"/><Relationship Id="rId130" Type="http://schemas.openxmlformats.org/officeDocument/2006/relationships/customXml" Target="../ink/ink3937.xml"/><Relationship Id="rId135" Type="http://schemas.openxmlformats.org/officeDocument/2006/relationships/customXml" Target="../ink/ink3942.xml"/><Relationship Id="rId151" Type="http://schemas.openxmlformats.org/officeDocument/2006/relationships/customXml" Target="../ink/ink3958.xml"/><Relationship Id="rId156" Type="http://schemas.openxmlformats.org/officeDocument/2006/relationships/customXml" Target="../ink/ink3963.xml"/><Relationship Id="rId13" Type="http://schemas.openxmlformats.org/officeDocument/2006/relationships/image" Target="../media/image408.png"/><Relationship Id="rId18" Type="http://schemas.openxmlformats.org/officeDocument/2006/relationships/customXml" Target="../ink/ink3858.xml"/><Relationship Id="rId39" Type="http://schemas.openxmlformats.org/officeDocument/2006/relationships/image" Target="../media/image449.png"/><Relationship Id="rId109" Type="http://schemas.openxmlformats.org/officeDocument/2006/relationships/customXml" Target="../ink/ink3918.xml"/><Relationship Id="rId34" Type="http://schemas.openxmlformats.org/officeDocument/2006/relationships/customXml" Target="../ink/ink3866.xml"/><Relationship Id="rId50" Type="http://schemas.openxmlformats.org/officeDocument/2006/relationships/customXml" Target="../ink/ink3874.xml"/><Relationship Id="rId55" Type="http://schemas.openxmlformats.org/officeDocument/2006/relationships/image" Target="../media/image457.png"/><Relationship Id="rId76" Type="http://schemas.openxmlformats.org/officeDocument/2006/relationships/customXml" Target="../ink/ink3894.xml"/><Relationship Id="rId97" Type="http://schemas.openxmlformats.org/officeDocument/2006/relationships/customXml" Target="../ink/ink3912.xml"/><Relationship Id="rId104" Type="http://schemas.openxmlformats.org/officeDocument/2006/relationships/image" Target="../media/image517.png"/><Relationship Id="rId120" Type="http://schemas.openxmlformats.org/officeDocument/2006/relationships/customXml" Target="../ink/ink3927.xml"/><Relationship Id="rId125" Type="http://schemas.openxmlformats.org/officeDocument/2006/relationships/customXml" Target="../ink/ink3932.xml"/><Relationship Id="rId141" Type="http://schemas.openxmlformats.org/officeDocument/2006/relationships/customXml" Target="../ink/ink3948.xml"/><Relationship Id="rId146" Type="http://schemas.openxmlformats.org/officeDocument/2006/relationships/customXml" Target="../ink/ink3953.xml"/><Relationship Id="rId7" Type="http://schemas.openxmlformats.org/officeDocument/2006/relationships/image" Target="../media/image418.png"/><Relationship Id="rId71" Type="http://schemas.openxmlformats.org/officeDocument/2006/relationships/customXml" Target="../ink/ink3889.xml"/><Relationship Id="rId92" Type="http://schemas.openxmlformats.org/officeDocument/2006/relationships/image" Target="../media/image506.png"/><Relationship Id="rId162" Type="http://schemas.openxmlformats.org/officeDocument/2006/relationships/customXml" Target="../ink/ink3966.xml"/><Relationship Id="rId2" Type="http://schemas.openxmlformats.org/officeDocument/2006/relationships/customXml" Target="../ink/ink3850.xml"/><Relationship Id="rId29" Type="http://schemas.openxmlformats.org/officeDocument/2006/relationships/image" Target="../media/image416.png"/><Relationship Id="rId24" Type="http://schemas.openxmlformats.org/officeDocument/2006/relationships/customXml" Target="../ink/ink3861.xml"/><Relationship Id="rId40" Type="http://schemas.openxmlformats.org/officeDocument/2006/relationships/customXml" Target="../ink/ink3869.xml"/><Relationship Id="rId45" Type="http://schemas.openxmlformats.org/officeDocument/2006/relationships/image" Target="../media/image452.png"/><Relationship Id="rId66" Type="http://schemas.openxmlformats.org/officeDocument/2006/relationships/customXml" Target="../ink/ink3884.xml"/><Relationship Id="rId87" Type="http://schemas.openxmlformats.org/officeDocument/2006/relationships/customXml" Target="../ink/ink3905.xml"/><Relationship Id="rId110" Type="http://schemas.openxmlformats.org/officeDocument/2006/relationships/image" Target="../media/image519.png"/><Relationship Id="rId115" Type="http://schemas.openxmlformats.org/officeDocument/2006/relationships/customXml" Target="../ink/ink3922.xml"/><Relationship Id="rId131" Type="http://schemas.openxmlformats.org/officeDocument/2006/relationships/customXml" Target="../ink/ink3938.xml"/><Relationship Id="rId136" Type="http://schemas.openxmlformats.org/officeDocument/2006/relationships/customXml" Target="../ink/ink3943.xml"/><Relationship Id="rId157" Type="http://schemas.openxmlformats.org/officeDocument/2006/relationships/image" Target="../media/image521.png"/><Relationship Id="rId61" Type="http://schemas.openxmlformats.org/officeDocument/2006/relationships/image" Target="../media/image460.png"/><Relationship Id="rId82" Type="http://schemas.openxmlformats.org/officeDocument/2006/relationships/customXml" Target="../ink/ink3900.xml"/><Relationship Id="rId152" Type="http://schemas.openxmlformats.org/officeDocument/2006/relationships/customXml" Target="../ink/ink3959.xml"/><Relationship Id="rId19" Type="http://schemas.openxmlformats.org/officeDocument/2006/relationships/image" Target="../media/image423.png"/><Relationship Id="rId14" Type="http://schemas.openxmlformats.org/officeDocument/2006/relationships/customXml" Target="../ink/ink3856.xml"/><Relationship Id="rId30" Type="http://schemas.openxmlformats.org/officeDocument/2006/relationships/customXml" Target="../ink/ink3864.xml"/><Relationship Id="rId35" Type="http://schemas.openxmlformats.org/officeDocument/2006/relationships/image" Target="../media/image447.png"/><Relationship Id="rId56" Type="http://schemas.openxmlformats.org/officeDocument/2006/relationships/customXml" Target="../ink/ink3877.xml"/><Relationship Id="rId77" Type="http://schemas.openxmlformats.org/officeDocument/2006/relationships/customXml" Target="../ink/ink3895.xml"/><Relationship Id="rId100" Type="http://schemas.openxmlformats.org/officeDocument/2006/relationships/image" Target="../media/image510.png"/><Relationship Id="rId105" Type="http://schemas.openxmlformats.org/officeDocument/2006/relationships/customXml" Target="../ink/ink3916.xml"/><Relationship Id="rId126" Type="http://schemas.openxmlformats.org/officeDocument/2006/relationships/customXml" Target="../ink/ink3933.xml"/><Relationship Id="rId147" Type="http://schemas.openxmlformats.org/officeDocument/2006/relationships/customXml" Target="../ink/ink3954.xml"/><Relationship Id="rId8" Type="http://schemas.openxmlformats.org/officeDocument/2006/relationships/customXml" Target="../ink/ink3853.xml"/><Relationship Id="rId51" Type="http://schemas.openxmlformats.org/officeDocument/2006/relationships/image" Target="../media/image455.png"/><Relationship Id="rId72" Type="http://schemas.openxmlformats.org/officeDocument/2006/relationships/customXml" Target="../ink/ink3890.xml"/><Relationship Id="rId93" Type="http://schemas.openxmlformats.org/officeDocument/2006/relationships/customXml" Target="../ink/ink3910.xml"/><Relationship Id="rId98" Type="http://schemas.openxmlformats.org/officeDocument/2006/relationships/image" Target="../media/image509.png"/><Relationship Id="rId121" Type="http://schemas.openxmlformats.org/officeDocument/2006/relationships/customXml" Target="../ink/ink3928.xml"/><Relationship Id="rId142" Type="http://schemas.openxmlformats.org/officeDocument/2006/relationships/customXml" Target="../ink/ink3949.xml"/><Relationship Id="rId163" Type="http://schemas.openxmlformats.org/officeDocument/2006/relationships/image" Target="../media/image524.png"/><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872.xml"/><Relationship Id="rId67" Type="http://schemas.openxmlformats.org/officeDocument/2006/relationships/customXml" Target="../ink/ink3885.xml"/><Relationship Id="rId116" Type="http://schemas.openxmlformats.org/officeDocument/2006/relationships/customXml" Target="../ink/ink3923.xml"/><Relationship Id="rId137" Type="http://schemas.openxmlformats.org/officeDocument/2006/relationships/customXml" Target="../ink/ink3944.xml"/><Relationship Id="rId158" Type="http://schemas.openxmlformats.org/officeDocument/2006/relationships/customXml" Target="../ink/ink3964.xml"/><Relationship Id="rId20" Type="http://schemas.openxmlformats.org/officeDocument/2006/relationships/customXml" Target="../ink/ink3859.xml"/><Relationship Id="rId41" Type="http://schemas.openxmlformats.org/officeDocument/2006/relationships/image" Target="../media/image450.png"/><Relationship Id="rId62" Type="http://schemas.openxmlformats.org/officeDocument/2006/relationships/customXml" Target="../ink/ink3880.xml"/><Relationship Id="rId83" Type="http://schemas.openxmlformats.org/officeDocument/2006/relationships/customXml" Target="../ink/ink3901.xml"/><Relationship Id="rId88" Type="http://schemas.openxmlformats.org/officeDocument/2006/relationships/customXml" Target="../ink/ink3906.xml"/><Relationship Id="rId111" Type="http://schemas.openxmlformats.org/officeDocument/2006/relationships/customXml" Target="../ink/ink3919.xml"/><Relationship Id="rId132" Type="http://schemas.openxmlformats.org/officeDocument/2006/relationships/customXml" Target="../ink/ink3939.xml"/><Relationship Id="rId153" Type="http://schemas.openxmlformats.org/officeDocument/2006/relationships/customXml" Target="../ink/ink3960.xml"/><Relationship Id="rId15" Type="http://schemas.openxmlformats.org/officeDocument/2006/relationships/image" Target="../media/image421.png"/><Relationship Id="rId36" Type="http://schemas.openxmlformats.org/officeDocument/2006/relationships/customXml" Target="../ink/ink3867.xml"/><Relationship Id="rId57" Type="http://schemas.openxmlformats.org/officeDocument/2006/relationships/image" Target="../media/image458.png"/><Relationship Id="rId106" Type="http://schemas.openxmlformats.org/officeDocument/2006/relationships/image" Target="../media/image518.png"/><Relationship Id="rId127" Type="http://schemas.openxmlformats.org/officeDocument/2006/relationships/customXml" Target="../ink/ink3934.xml"/><Relationship Id="rId10" Type="http://schemas.openxmlformats.org/officeDocument/2006/relationships/customXml" Target="../ink/ink3854.xml"/><Relationship Id="rId31" Type="http://schemas.openxmlformats.org/officeDocument/2006/relationships/image" Target="../media/image445.png"/><Relationship Id="rId52" Type="http://schemas.openxmlformats.org/officeDocument/2006/relationships/customXml" Target="../ink/ink3875.xml"/><Relationship Id="rId73" Type="http://schemas.openxmlformats.org/officeDocument/2006/relationships/customXml" Target="../ink/ink3891.xml"/><Relationship Id="rId78" Type="http://schemas.openxmlformats.org/officeDocument/2006/relationships/customXml" Target="../ink/ink3896.xml"/><Relationship Id="rId94" Type="http://schemas.openxmlformats.org/officeDocument/2006/relationships/image" Target="../media/image507.png"/><Relationship Id="rId99" Type="http://schemas.openxmlformats.org/officeDocument/2006/relationships/customXml" Target="../ink/ink3913.xml"/><Relationship Id="rId101" Type="http://schemas.openxmlformats.org/officeDocument/2006/relationships/customXml" Target="../ink/ink3914.xml"/><Relationship Id="rId122" Type="http://schemas.openxmlformats.org/officeDocument/2006/relationships/customXml" Target="../ink/ink3929.xml"/><Relationship Id="rId143" Type="http://schemas.openxmlformats.org/officeDocument/2006/relationships/customXml" Target="../ink/ink3950.xml"/><Relationship Id="rId148" Type="http://schemas.openxmlformats.org/officeDocument/2006/relationships/customXml" Target="../ink/ink3955.xml"/><Relationship Id="rId4" Type="http://schemas.openxmlformats.org/officeDocument/2006/relationships/customXml" Target="../ink/ink3851.xml"/><Relationship Id="rId9" Type="http://schemas.openxmlformats.org/officeDocument/2006/relationships/image" Target="../media/image419.png"/><Relationship Id="rId26" Type="http://schemas.openxmlformats.org/officeDocument/2006/relationships/customXml" Target="../ink/ink3862.xml"/><Relationship Id="rId47" Type="http://schemas.openxmlformats.org/officeDocument/2006/relationships/image" Target="../media/image453.png"/><Relationship Id="rId68" Type="http://schemas.openxmlformats.org/officeDocument/2006/relationships/customXml" Target="../ink/ink3886.xml"/><Relationship Id="rId89" Type="http://schemas.openxmlformats.org/officeDocument/2006/relationships/customXml" Target="../ink/ink3907.xml"/><Relationship Id="rId112" Type="http://schemas.openxmlformats.org/officeDocument/2006/relationships/image" Target="../media/image520.png"/><Relationship Id="rId133" Type="http://schemas.openxmlformats.org/officeDocument/2006/relationships/customXml" Target="../ink/ink3940.xml"/><Relationship Id="rId154" Type="http://schemas.openxmlformats.org/officeDocument/2006/relationships/customXml" Target="../ink/ink3961.xml"/><Relationship Id="rId16" Type="http://schemas.openxmlformats.org/officeDocument/2006/relationships/customXml" Target="../ink/ink3857.xml"/><Relationship Id="rId37" Type="http://schemas.openxmlformats.org/officeDocument/2006/relationships/image" Target="../media/image448.png"/><Relationship Id="rId58" Type="http://schemas.openxmlformats.org/officeDocument/2006/relationships/customXml" Target="../ink/ink3878.xml"/><Relationship Id="rId79" Type="http://schemas.openxmlformats.org/officeDocument/2006/relationships/customXml" Target="../ink/ink3897.xml"/><Relationship Id="rId102" Type="http://schemas.openxmlformats.org/officeDocument/2006/relationships/image" Target="../media/image511.png"/><Relationship Id="rId123" Type="http://schemas.openxmlformats.org/officeDocument/2006/relationships/customXml" Target="../ink/ink3930.xml"/><Relationship Id="rId144" Type="http://schemas.openxmlformats.org/officeDocument/2006/relationships/customXml" Target="../ink/ink3951.xml"/><Relationship Id="rId90" Type="http://schemas.openxmlformats.org/officeDocument/2006/relationships/customXml" Target="../ink/ink3908.xml"/><Relationship Id="rId27" Type="http://schemas.openxmlformats.org/officeDocument/2006/relationships/image" Target="../media/image415.png"/><Relationship Id="rId48" Type="http://schemas.openxmlformats.org/officeDocument/2006/relationships/customXml" Target="../ink/ink3873.xml"/><Relationship Id="rId69" Type="http://schemas.openxmlformats.org/officeDocument/2006/relationships/customXml" Target="../ink/ink3887.xml"/><Relationship Id="rId113" Type="http://schemas.openxmlformats.org/officeDocument/2006/relationships/customXml" Target="../ink/ink3920.xml"/><Relationship Id="rId134" Type="http://schemas.openxmlformats.org/officeDocument/2006/relationships/customXml" Target="../ink/ink3941.xml"/><Relationship Id="rId80" Type="http://schemas.openxmlformats.org/officeDocument/2006/relationships/customXml" Target="../ink/ink3898.xml"/><Relationship Id="rId155" Type="http://schemas.openxmlformats.org/officeDocument/2006/relationships/customXml" Target="../ink/ink3962.xml"/></Relationships>
</file>

<file path=ppt/slides/_rels/slide46.xml.rels><?xml version="1.0" encoding="UTF-8" standalone="yes"?>
<Relationships xmlns="http://schemas.openxmlformats.org/package/2006/relationships"><Relationship Id="rId117" Type="http://schemas.openxmlformats.org/officeDocument/2006/relationships/customXml" Target="../ink/ink4041.xml"/><Relationship Id="rId21" Type="http://schemas.openxmlformats.org/officeDocument/2006/relationships/image" Target="../media/image424.png"/><Relationship Id="rId42" Type="http://schemas.openxmlformats.org/officeDocument/2006/relationships/customXml" Target="../ink/ink3987.xml"/><Relationship Id="rId63" Type="http://schemas.openxmlformats.org/officeDocument/2006/relationships/customXml" Target="../ink/ink3998.xml"/><Relationship Id="rId84" Type="http://schemas.openxmlformats.org/officeDocument/2006/relationships/customXml" Target="../ink/ink4019.xml"/><Relationship Id="rId138" Type="http://schemas.openxmlformats.org/officeDocument/2006/relationships/customXml" Target="../ink/ink4062.xml"/><Relationship Id="rId107" Type="http://schemas.openxmlformats.org/officeDocument/2006/relationships/customXml" Target="../ink/ink4034.xml"/><Relationship Id="rId11" Type="http://schemas.openxmlformats.org/officeDocument/2006/relationships/image" Target="../media/image420.png"/><Relationship Id="rId32" Type="http://schemas.openxmlformats.org/officeDocument/2006/relationships/customXml" Target="../ink/ink3982.xml"/><Relationship Id="rId53" Type="http://schemas.openxmlformats.org/officeDocument/2006/relationships/image" Target="../media/image456.png"/><Relationship Id="rId74" Type="http://schemas.openxmlformats.org/officeDocument/2006/relationships/customXml" Target="../ink/ink4009.xml"/><Relationship Id="rId128" Type="http://schemas.openxmlformats.org/officeDocument/2006/relationships/customXml" Target="../ink/ink4052.xml"/><Relationship Id="rId149" Type="http://schemas.openxmlformats.org/officeDocument/2006/relationships/customXml" Target="../ink/ink4073.xml"/><Relationship Id="rId5" Type="http://schemas.openxmlformats.org/officeDocument/2006/relationships/image" Target="../media/image417.png"/><Relationship Id="rId95" Type="http://schemas.openxmlformats.org/officeDocument/2006/relationships/customXml" Target="../ink/ink4028.xml"/><Relationship Id="rId22" Type="http://schemas.openxmlformats.org/officeDocument/2006/relationships/customXml" Target="../ink/ink3977.xml"/><Relationship Id="rId27" Type="http://schemas.openxmlformats.org/officeDocument/2006/relationships/image" Target="../media/image415.png"/><Relationship Id="rId43" Type="http://schemas.openxmlformats.org/officeDocument/2006/relationships/image" Target="../media/image451.png"/><Relationship Id="rId48" Type="http://schemas.openxmlformats.org/officeDocument/2006/relationships/customXml" Target="../ink/ink3990.xml"/><Relationship Id="rId64" Type="http://schemas.openxmlformats.org/officeDocument/2006/relationships/customXml" Target="../ink/ink3999.xml"/><Relationship Id="rId69" Type="http://schemas.openxmlformats.org/officeDocument/2006/relationships/customXml" Target="../ink/ink4004.xml"/><Relationship Id="rId113" Type="http://schemas.openxmlformats.org/officeDocument/2006/relationships/customXml" Target="../ink/ink4037.xml"/><Relationship Id="rId118" Type="http://schemas.openxmlformats.org/officeDocument/2006/relationships/customXml" Target="../ink/ink4042.xml"/><Relationship Id="rId134" Type="http://schemas.openxmlformats.org/officeDocument/2006/relationships/customXml" Target="../ink/ink4058.xml"/><Relationship Id="rId139" Type="http://schemas.openxmlformats.org/officeDocument/2006/relationships/customXml" Target="../ink/ink4063.xml"/><Relationship Id="rId80" Type="http://schemas.openxmlformats.org/officeDocument/2006/relationships/customXml" Target="../ink/ink4015.xml"/><Relationship Id="rId85" Type="http://schemas.openxmlformats.org/officeDocument/2006/relationships/customXml" Target="../ink/ink4020.xml"/><Relationship Id="rId150" Type="http://schemas.openxmlformats.org/officeDocument/2006/relationships/customXml" Target="../ink/ink4074.xml"/><Relationship Id="rId155" Type="http://schemas.openxmlformats.org/officeDocument/2006/relationships/customXml" Target="../ink/ink4079.xml"/><Relationship Id="rId12" Type="http://schemas.openxmlformats.org/officeDocument/2006/relationships/customXml" Target="../ink/ink3972.xml"/><Relationship Id="rId17" Type="http://schemas.openxmlformats.org/officeDocument/2006/relationships/image" Target="../media/image422.png"/><Relationship Id="rId33" Type="http://schemas.openxmlformats.org/officeDocument/2006/relationships/image" Target="../media/image446.png"/><Relationship Id="rId38" Type="http://schemas.openxmlformats.org/officeDocument/2006/relationships/customXml" Target="../ink/ink3985.xml"/><Relationship Id="rId59" Type="http://schemas.openxmlformats.org/officeDocument/2006/relationships/image" Target="../media/image459.png"/><Relationship Id="rId103" Type="http://schemas.openxmlformats.org/officeDocument/2006/relationships/customXml" Target="../ink/ink4032.xml"/><Relationship Id="rId108" Type="http://schemas.openxmlformats.org/officeDocument/2006/relationships/image" Target="../media/image514.png"/><Relationship Id="rId124" Type="http://schemas.openxmlformats.org/officeDocument/2006/relationships/customXml" Target="../ink/ink4048.xml"/><Relationship Id="rId129" Type="http://schemas.openxmlformats.org/officeDocument/2006/relationships/customXml" Target="../ink/ink4053.xml"/><Relationship Id="rId54" Type="http://schemas.openxmlformats.org/officeDocument/2006/relationships/customXml" Target="../ink/ink3993.xml"/><Relationship Id="rId70" Type="http://schemas.openxmlformats.org/officeDocument/2006/relationships/customXml" Target="../ink/ink4005.xml"/><Relationship Id="rId75" Type="http://schemas.openxmlformats.org/officeDocument/2006/relationships/customXml" Target="../ink/ink4010.xml"/><Relationship Id="rId91" Type="http://schemas.openxmlformats.org/officeDocument/2006/relationships/customXml" Target="../ink/ink4026.xml"/><Relationship Id="rId96" Type="http://schemas.openxmlformats.org/officeDocument/2006/relationships/image" Target="../media/image508.png"/><Relationship Id="rId140" Type="http://schemas.openxmlformats.org/officeDocument/2006/relationships/customXml" Target="../ink/ink4064.xml"/><Relationship Id="rId145" Type="http://schemas.openxmlformats.org/officeDocument/2006/relationships/customXml" Target="../ink/ink4069.xml"/><Relationship Id="rId1" Type="http://schemas.openxmlformats.org/officeDocument/2006/relationships/slideLayout" Target="../slideLayouts/slideLayout2.xml"/><Relationship Id="rId6" Type="http://schemas.openxmlformats.org/officeDocument/2006/relationships/customXml" Target="../ink/ink3969.xml"/><Relationship Id="rId23" Type="http://schemas.openxmlformats.org/officeDocument/2006/relationships/image" Target="../media/image425.png"/><Relationship Id="rId28" Type="http://schemas.openxmlformats.org/officeDocument/2006/relationships/customXml" Target="../ink/ink3980.xml"/><Relationship Id="rId49" Type="http://schemas.openxmlformats.org/officeDocument/2006/relationships/image" Target="../media/image454.png"/><Relationship Id="rId114" Type="http://schemas.openxmlformats.org/officeDocument/2006/relationships/customXml" Target="../ink/ink4038.xml"/><Relationship Id="rId119" Type="http://schemas.openxmlformats.org/officeDocument/2006/relationships/customXml" Target="../ink/ink4043.xml"/><Relationship Id="rId44" Type="http://schemas.openxmlformats.org/officeDocument/2006/relationships/customXml" Target="../ink/ink3988.xml"/><Relationship Id="rId60" Type="http://schemas.openxmlformats.org/officeDocument/2006/relationships/customXml" Target="../ink/ink3996.xml"/><Relationship Id="rId65" Type="http://schemas.openxmlformats.org/officeDocument/2006/relationships/customXml" Target="../ink/ink4000.xml"/><Relationship Id="rId81" Type="http://schemas.openxmlformats.org/officeDocument/2006/relationships/customXml" Target="../ink/ink4016.xml"/><Relationship Id="rId86" Type="http://schemas.openxmlformats.org/officeDocument/2006/relationships/customXml" Target="../ink/ink4021.xml"/><Relationship Id="rId130" Type="http://schemas.openxmlformats.org/officeDocument/2006/relationships/customXml" Target="../ink/ink4054.xml"/><Relationship Id="rId135" Type="http://schemas.openxmlformats.org/officeDocument/2006/relationships/customXml" Target="../ink/ink4059.xml"/><Relationship Id="rId151" Type="http://schemas.openxmlformats.org/officeDocument/2006/relationships/customXml" Target="../ink/ink4075.xml"/><Relationship Id="rId13" Type="http://schemas.openxmlformats.org/officeDocument/2006/relationships/image" Target="../media/image408.png"/><Relationship Id="rId18" Type="http://schemas.openxmlformats.org/officeDocument/2006/relationships/customXml" Target="../ink/ink3975.xml"/><Relationship Id="rId39" Type="http://schemas.openxmlformats.org/officeDocument/2006/relationships/image" Target="../media/image449.png"/><Relationship Id="rId109" Type="http://schemas.openxmlformats.org/officeDocument/2006/relationships/customXml" Target="../ink/ink4035.xml"/><Relationship Id="rId34" Type="http://schemas.openxmlformats.org/officeDocument/2006/relationships/customXml" Target="../ink/ink3983.xml"/><Relationship Id="rId50" Type="http://schemas.openxmlformats.org/officeDocument/2006/relationships/customXml" Target="../ink/ink3991.xml"/><Relationship Id="rId55" Type="http://schemas.openxmlformats.org/officeDocument/2006/relationships/image" Target="../media/image457.png"/><Relationship Id="rId76" Type="http://schemas.openxmlformats.org/officeDocument/2006/relationships/customXml" Target="../ink/ink4011.xml"/><Relationship Id="rId97" Type="http://schemas.openxmlformats.org/officeDocument/2006/relationships/customXml" Target="../ink/ink4029.xml"/><Relationship Id="rId104" Type="http://schemas.openxmlformats.org/officeDocument/2006/relationships/image" Target="../media/image517.png"/><Relationship Id="rId120" Type="http://schemas.openxmlformats.org/officeDocument/2006/relationships/customXml" Target="../ink/ink4044.xml"/><Relationship Id="rId125" Type="http://schemas.openxmlformats.org/officeDocument/2006/relationships/customXml" Target="../ink/ink4049.xml"/><Relationship Id="rId141" Type="http://schemas.openxmlformats.org/officeDocument/2006/relationships/customXml" Target="../ink/ink4065.xml"/><Relationship Id="rId146" Type="http://schemas.openxmlformats.org/officeDocument/2006/relationships/customXml" Target="../ink/ink4070.xml"/><Relationship Id="rId7" Type="http://schemas.openxmlformats.org/officeDocument/2006/relationships/image" Target="../media/image418.png"/><Relationship Id="rId71" Type="http://schemas.openxmlformats.org/officeDocument/2006/relationships/customXml" Target="../ink/ink4006.xml"/><Relationship Id="rId92" Type="http://schemas.openxmlformats.org/officeDocument/2006/relationships/image" Target="../media/image506.png"/><Relationship Id="rId2" Type="http://schemas.openxmlformats.org/officeDocument/2006/relationships/customXml" Target="../ink/ink3967.xml"/><Relationship Id="rId29" Type="http://schemas.openxmlformats.org/officeDocument/2006/relationships/image" Target="../media/image416.png"/><Relationship Id="rId24" Type="http://schemas.openxmlformats.org/officeDocument/2006/relationships/customXml" Target="../ink/ink3978.xml"/><Relationship Id="rId40" Type="http://schemas.openxmlformats.org/officeDocument/2006/relationships/customXml" Target="../ink/ink3986.xml"/><Relationship Id="rId45" Type="http://schemas.openxmlformats.org/officeDocument/2006/relationships/image" Target="../media/image452.png"/><Relationship Id="rId66" Type="http://schemas.openxmlformats.org/officeDocument/2006/relationships/customXml" Target="../ink/ink4001.xml"/><Relationship Id="rId87" Type="http://schemas.openxmlformats.org/officeDocument/2006/relationships/customXml" Target="../ink/ink4022.xml"/><Relationship Id="rId110" Type="http://schemas.openxmlformats.org/officeDocument/2006/relationships/image" Target="../media/image519.png"/><Relationship Id="rId115" Type="http://schemas.openxmlformats.org/officeDocument/2006/relationships/customXml" Target="../ink/ink4039.xml"/><Relationship Id="rId131" Type="http://schemas.openxmlformats.org/officeDocument/2006/relationships/customXml" Target="../ink/ink4055.xml"/><Relationship Id="rId136" Type="http://schemas.openxmlformats.org/officeDocument/2006/relationships/customXml" Target="../ink/ink4060.xml"/><Relationship Id="rId61" Type="http://schemas.openxmlformats.org/officeDocument/2006/relationships/image" Target="../media/image460.png"/><Relationship Id="rId82" Type="http://schemas.openxmlformats.org/officeDocument/2006/relationships/customXml" Target="../ink/ink4017.xml"/><Relationship Id="rId152" Type="http://schemas.openxmlformats.org/officeDocument/2006/relationships/customXml" Target="../ink/ink4076.xml"/><Relationship Id="rId19" Type="http://schemas.openxmlformats.org/officeDocument/2006/relationships/image" Target="../media/image423.png"/><Relationship Id="rId14" Type="http://schemas.openxmlformats.org/officeDocument/2006/relationships/customXml" Target="../ink/ink3973.xml"/><Relationship Id="rId30" Type="http://schemas.openxmlformats.org/officeDocument/2006/relationships/customXml" Target="../ink/ink3981.xml"/><Relationship Id="rId35" Type="http://schemas.openxmlformats.org/officeDocument/2006/relationships/image" Target="../media/image447.png"/><Relationship Id="rId56" Type="http://schemas.openxmlformats.org/officeDocument/2006/relationships/customXml" Target="../ink/ink3994.xml"/><Relationship Id="rId77" Type="http://schemas.openxmlformats.org/officeDocument/2006/relationships/customXml" Target="../ink/ink4012.xml"/><Relationship Id="rId100" Type="http://schemas.openxmlformats.org/officeDocument/2006/relationships/image" Target="../media/image510.png"/><Relationship Id="rId105" Type="http://schemas.openxmlformats.org/officeDocument/2006/relationships/customXml" Target="../ink/ink4033.xml"/><Relationship Id="rId126" Type="http://schemas.openxmlformats.org/officeDocument/2006/relationships/customXml" Target="../ink/ink4050.xml"/><Relationship Id="rId147" Type="http://schemas.openxmlformats.org/officeDocument/2006/relationships/customXml" Target="../ink/ink4071.xml"/><Relationship Id="rId8" Type="http://schemas.openxmlformats.org/officeDocument/2006/relationships/customXml" Target="../ink/ink3970.xml"/><Relationship Id="rId51" Type="http://schemas.openxmlformats.org/officeDocument/2006/relationships/image" Target="../media/image455.png"/><Relationship Id="rId72" Type="http://schemas.openxmlformats.org/officeDocument/2006/relationships/customXml" Target="../ink/ink4007.xml"/><Relationship Id="rId93" Type="http://schemas.openxmlformats.org/officeDocument/2006/relationships/customXml" Target="../ink/ink4027.xml"/><Relationship Id="rId98" Type="http://schemas.openxmlformats.org/officeDocument/2006/relationships/image" Target="../media/image509.png"/><Relationship Id="rId121" Type="http://schemas.openxmlformats.org/officeDocument/2006/relationships/customXml" Target="../ink/ink4045.xml"/><Relationship Id="rId142" Type="http://schemas.openxmlformats.org/officeDocument/2006/relationships/customXml" Target="../ink/ink4066.xml"/><Relationship Id="rId3" Type="http://schemas.openxmlformats.org/officeDocument/2006/relationships/image" Target="../media/image403.png"/><Relationship Id="rId25" Type="http://schemas.openxmlformats.org/officeDocument/2006/relationships/image" Target="../media/image426.png"/><Relationship Id="rId46" Type="http://schemas.openxmlformats.org/officeDocument/2006/relationships/customXml" Target="../ink/ink3989.xml"/><Relationship Id="rId67" Type="http://schemas.openxmlformats.org/officeDocument/2006/relationships/customXml" Target="../ink/ink4002.xml"/><Relationship Id="rId116" Type="http://schemas.openxmlformats.org/officeDocument/2006/relationships/customXml" Target="../ink/ink4040.xml"/><Relationship Id="rId137" Type="http://schemas.openxmlformats.org/officeDocument/2006/relationships/customXml" Target="../ink/ink4061.xml"/><Relationship Id="rId20" Type="http://schemas.openxmlformats.org/officeDocument/2006/relationships/customXml" Target="../ink/ink3976.xml"/><Relationship Id="rId41" Type="http://schemas.openxmlformats.org/officeDocument/2006/relationships/image" Target="../media/image450.png"/><Relationship Id="rId62" Type="http://schemas.openxmlformats.org/officeDocument/2006/relationships/customXml" Target="../ink/ink3997.xml"/><Relationship Id="rId83" Type="http://schemas.openxmlformats.org/officeDocument/2006/relationships/customXml" Target="../ink/ink4018.xml"/><Relationship Id="rId88" Type="http://schemas.openxmlformats.org/officeDocument/2006/relationships/customXml" Target="../ink/ink4023.xml"/><Relationship Id="rId111" Type="http://schemas.openxmlformats.org/officeDocument/2006/relationships/customXml" Target="../ink/ink4036.xml"/><Relationship Id="rId132" Type="http://schemas.openxmlformats.org/officeDocument/2006/relationships/customXml" Target="../ink/ink4056.xml"/><Relationship Id="rId153" Type="http://schemas.openxmlformats.org/officeDocument/2006/relationships/customXml" Target="../ink/ink4077.xml"/><Relationship Id="rId15" Type="http://schemas.openxmlformats.org/officeDocument/2006/relationships/image" Target="../media/image421.png"/><Relationship Id="rId36" Type="http://schemas.openxmlformats.org/officeDocument/2006/relationships/customXml" Target="../ink/ink3984.xml"/><Relationship Id="rId57" Type="http://schemas.openxmlformats.org/officeDocument/2006/relationships/image" Target="../media/image458.png"/><Relationship Id="rId106" Type="http://schemas.openxmlformats.org/officeDocument/2006/relationships/image" Target="../media/image518.png"/><Relationship Id="rId127" Type="http://schemas.openxmlformats.org/officeDocument/2006/relationships/customXml" Target="../ink/ink4051.xml"/><Relationship Id="rId10" Type="http://schemas.openxmlformats.org/officeDocument/2006/relationships/customXml" Target="../ink/ink3971.xml"/><Relationship Id="rId31" Type="http://schemas.openxmlformats.org/officeDocument/2006/relationships/image" Target="../media/image445.png"/><Relationship Id="rId52" Type="http://schemas.openxmlformats.org/officeDocument/2006/relationships/customXml" Target="../ink/ink3992.xml"/><Relationship Id="rId73" Type="http://schemas.openxmlformats.org/officeDocument/2006/relationships/customXml" Target="../ink/ink4008.xml"/><Relationship Id="rId78" Type="http://schemas.openxmlformats.org/officeDocument/2006/relationships/customXml" Target="../ink/ink4013.xml"/><Relationship Id="rId94" Type="http://schemas.openxmlformats.org/officeDocument/2006/relationships/image" Target="../media/image507.png"/><Relationship Id="rId99" Type="http://schemas.openxmlformats.org/officeDocument/2006/relationships/customXml" Target="../ink/ink4030.xml"/><Relationship Id="rId101" Type="http://schemas.openxmlformats.org/officeDocument/2006/relationships/customXml" Target="../ink/ink4031.xml"/><Relationship Id="rId122" Type="http://schemas.openxmlformats.org/officeDocument/2006/relationships/customXml" Target="../ink/ink4046.xml"/><Relationship Id="rId143" Type="http://schemas.openxmlformats.org/officeDocument/2006/relationships/customXml" Target="../ink/ink4067.xml"/><Relationship Id="rId148" Type="http://schemas.openxmlformats.org/officeDocument/2006/relationships/customXml" Target="../ink/ink4072.xml"/><Relationship Id="rId4" Type="http://schemas.openxmlformats.org/officeDocument/2006/relationships/customXml" Target="../ink/ink3968.xml"/><Relationship Id="rId9" Type="http://schemas.openxmlformats.org/officeDocument/2006/relationships/image" Target="../media/image419.png"/><Relationship Id="rId26" Type="http://schemas.openxmlformats.org/officeDocument/2006/relationships/customXml" Target="../ink/ink3979.xml"/><Relationship Id="rId47" Type="http://schemas.openxmlformats.org/officeDocument/2006/relationships/image" Target="../media/image453.png"/><Relationship Id="rId68" Type="http://schemas.openxmlformats.org/officeDocument/2006/relationships/customXml" Target="../ink/ink4003.xml"/><Relationship Id="rId89" Type="http://schemas.openxmlformats.org/officeDocument/2006/relationships/customXml" Target="../ink/ink4024.xml"/><Relationship Id="rId112" Type="http://schemas.openxmlformats.org/officeDocument/2006/relationships/image" Target="../media/image520.png"/><Relationship Id="rId133" Type="http://schemas.openxmlformats.org/officeDocument/2006/relationships/customXml" Target="../ink/ink4057.xml"/><Relationship Id="rId154" Type="http://schemas.openxmlformats.org/officeDocument/2006/relationships/customXml" Target="../ink/ink4078.xml"/><Relationship Id="rId16" Type="http://schemas.openxmlformats.org/officeDocument/2006/relationships/customXml" Target="../ink/ink3974.xml"/><Relationship Id="rId37" Type="http://schemas.openxmlformats.org/officeDocument/2006/relationships/image" Target="../media/image448.png"/><Relationship Id="rId58" Type="http://schemas.openxmlformats.org/officeDocument/2006/relationships/customXml" Target="../ink/ink3995.xml"/><Relationship Id="rId79" Type="http://schemas.openxmlformats.org/officeDocument/2006/relationships/customXml" Target="../ink/ink4014.xml"/><Relationship Id="rId102" Type="http://schemas.openxmlformats.org/officeDocument/2006/relationships/image" Target="../media/image511.png"/><Relationship Id="rId123" Type="http://schemas.openxmlformats.org/officeDocument/2006/relationships/customXml" Target="../ink/ink4047.xml"/><Relationship Id="rId144" Type="http://schemas.openxmlformats.org/officeDocument/2006/relationships/customXml" Target="../ink/ink4068.xml"/><Relationship Id="rId90" Type="http://schemas.openxmlformats.org/officeDocument/2006/relationships/customXml" Target="../ink/ink40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58.png"/><Relationship Id="rId21" Type="http://schemas.openxmlformats.org/officeDocument/2006/relationships/image" Target="../media/image10.png"/><Relationship Id="rId42" Type="http://schemas.openxmlformats.org/officeDocument/2006/relationships/customXml" Target="../ink/ink78.xml"/><Relationship Id="rId63" Type="http://schemas.openxmlformats.org/officeDocument/2006/relationships/image" Target="../media/image31.png"/><Relationship Id="rId84" Type="http://schemas.openxmlformats.org/officeDocument/2006/relationships/customXml" Target="../ink/ink99.xml"/><Relationship Id="rId16" Type="http://schemas.openxmlformats.org/officeDocument/2006/relationships/customXml" Target="../ink/ink65.xml"/><Relationship Id="rId107" Type="http://schemas.openxmlformats.org/officeDocument/2006/relationships/image" Target="../media/image53.png"/><Relationship Id="rId11" Type="http://schemas.openxmlformats.org/officeDocument/2006/relationships/image" Target="../media/image5.png"/><Relationship Id="rId32" Type="http://schemas.openxmlformats.org/officeDocument/2006/relationships/customXml" Target="../ink/ink73.xml"/><Relationship Id="rId37" Type="http://schemas.openxmlformats.org/officeDocument/2006/relationships/image" Target="../media/image18.png"/><Relationship Id="rId53" Type="http://schemas.openxmlformats.org/officeDocument/2006/relationships/image" Target="../media/image26.png"/><Relationship Id="rId58" Type="http://schemas.openxmlformats.org/officeDocument/2006/relationships/customXml" Target="../ink/ink86.xml"/><Relationship Id="rId74" Type="http://schemas.openxmlformats.org/officeDocument/2006/relationships/customXml" Target="../ink/ink94.xml"/><Relationship Id="rId79" Type="http://schemas.openxmlformats.org/officeDocument/2006/relationships/image" Target="../media/image39.png"/><Relationship Id="rId102" Type="http://schemas.openxmlformats.org/officeDocument/2006/relationships/customXml" Target="../ink/ink108.xml"/><Relationship Id="rId123" Type="http://schemas.openxmlformats.org/officeDocument/2006/relationships/image" Target="../media/image61.png"/><Relationship Id="rId128" Type="http://schemas.openxmlformats.org/officeDocument/2006/relationships/customXml" Target="../ink/ink121.xml"/><Relationship Id="rId5" Type="http://schemas.openxmlformats.org/officeDocument/2006/relationships/image" Target="../media/image2.png"/><Relationship Id="rId90" Type="http://schemas.openxmlformats.org/officeDocument/2006/relationships/customXml" Target="../ink/ink102.xml"/><Relationship Id="rId95" Type="http://schemas.openxmlformats.org/officeDocument/2006/relationships/image" Target="../media/image47.png"/><Relationship Id="rId22" Type="http://schemas.openxmlformats.org/officeDocument/2006/relationships/customXml" Target="../ink/ink68.xml"/><Relationship Id="rId27" Type="http://schemas.openxmlformats.org/officeDocument/2006/relationships/image" Target="../media/image13.png"/><Relationship Id="rId43" Type="http://schemas.openxmlformats.org/officeDocument/2006/relationships/image" Target="../media/image21.png"/><Relationship Id="rId48" Type="http://schemas.openxmlformats.org/officeDocument/2006/relationships/customXml" Target="../ink/ink81.xml"/><Relationship Id="rId64" Type="http://schemas.openxmlformats.org/officeDocument/2006/relationships/customXml" Target="../ink/ink89.xml"/><Relationship Id="rId69" Type="http://schemas.openxmlformats.org/officeDocument/2006/relationships/image" Target="../media/image34.png"/><Relationship Id="rId113" Type="http://schemas.openxmlformats.org/officeDocument/2006/relationships/image" Target="../media/image56.png"/><Relationship Id="rId118" Type="http://schemas.openxmlformats.org/officeDocument/2006/relationships/customXml" Target="../ink/ink116.xml"/><Relationship Id="rId134" Type="http://schemas.openxmlformats.org/officeDocument/2006/relationships/customXml" Target="../ink/ink124.xml"/><Relationship Id="rId80" Type="http://schemas.openxmlformats.org/officeDocument/2006/relationships/customXml" Target="../ink/ink97.xml"/><Relationship Id="rId85" Type="http://schemas.openxmlformats.org/officeDocument/2006/relationships/image" Target="../media/image42.png"/><Relationship Id="rId12" Type="http://schemas.openxmlformats.org/officeDocument/2006/relationships/customXml" Target="../ink/ink63.xml"/><Relationship Id="rId17" Type="http://schemas.openxmlformats.org/officeDocument/2006/relationships/image" Target="../media/image8.png"/><Relationship Id="rId33" Type="http://schemas.openxmlformats.org/officeDocument/2006/relationships/image" Target="../media/image16.png"/><Relationship Id="rId38" Type="http://schemas.openxmlformats.org/officeDocument/2006/relationships/customXml" Target="../ink/ink76.xml"/><Relationship Id="rId59" Type="http://schemas.openxmlformats.org/officeDocument/2006/relationships/image" Target="../media/image29.png"/><Relationship Id="rId103" Type="http://schemas.openxmlformats.org/officeDocument/2006/relationships/image" Target="../media/image51.png"/><Relationship Id="rId108" Type="http://schemas.openxmlformats.org/officeDocument/2006/relationships/customXml" Target="../ink/ink111.xml"/><Relationship Id="rId124" Type="http://schemas.openxmlformats.org/officeDocument/2006/relationships/customXml" Target="../ink/ink119.xml"/><Relationship Id="rId129" Type="http://schemas.openxmlformats.org/officeDocument/2006/relationships/image" Target="../media/image64.png"/><Relationship Id="rId54" Type="http://schemas.openxmlformats.org/officeDocument/2006/relationships/customXml" Target="../ink/ink84.xml"/><Relationship Id="rId70" Type="http://schemas.openxmlformats.org/officeDocument/2006/relationships/customXml" Target="../ink/ink92.xml"/><Relationship Id="rId75" Type="http://schemas.openxmlformats.org/officeDocument/2006/relationships/image" Target="../media/image37.png"/><Relationship Id="rId91" Type="http://schemas.openxmlformats.org/officeDocument/2006/relationships/image" Target="../media/image45.png"/><Relationship Id="rId96" Type="http://schemas.openxmlformats.org/officeDocument/2006/relationships/customXml" Target="../ink/ink105.xml"/><Relationship Id="rId1" Type="http://schemas.openxmlformats.org/officeDocument/2006/relationships/slideLayout" Target="../slideLayouts/slideLayout2.xml"/><Relationship Id="rId6" Type="http://schemas.openxmlformats.org/officeDocument/2006/relationships/customXml" Target="../ink/ink60.xml"/><Relationship Id="rId23" Type="http://schemas.openxmlformats.org/officeDocument/2006/relationships/image" Target="../media/image11.png"/><Relationship Id="rId28" Type="http://schemas.openxmlformats.org/officeDocument/2006/relationships/customXml" Target="../ink/ink71.xml"/><Relationship Id="rId49" Type="http://schemas.openxmlformats.org/officeDocument/2006/relationships/image" Target="../media/image24.png"/><Relationship Id="rId114" Type="http://schemas.openxmlformats.org/officeDocument/2006/relationships/customXml" Target="../ink/ink114.xml"/><Relationship Id="rId119" Type="http://schemas.openxmlformats.org/officeDocument/2006/relationships/image" Target="../media/image59.png"/><Relationship Id="rId44" Type="http://schemas.openxmlformats.org/officeDocument/2006/relationships/customXml" Target="../ink/ink79.xml"/><Relationship Id="rId60" Type="http://schemas.openxmlformats.org/officeDocument/2006/relationships/customXml" Target="../ink/ink87.xml"/><Relationship Id="rId65" Type="http://schemas.openxmlformats.org/officeDocument/2006/relationships/image" Target="../media/image32.png"/><Relationship Id="rId81" Type="http://schemas.openxmlformats.org/officeDocument/2006/relationships/image" Target="../media/image40.png"/><Relationship Id="rId86" Type="http://schemas.openxmlformats.org/officeDocument/2006/relationships/customXml" Target="../ink/ink100.xml"/><Relationship Id="rId130" Type="http://schemas.openxmlformats.org/officeDocument/2006/relationships/customXml" Target="../ink/ink122.xml"/><Relationship Id="rId135" Type="http://schemas.openxmlformats.org/officeDocument/2006/relationships/image" Target="../media/image67.png"/><Relationship Id="rId13" Type="http://schemas.openxmlformats.org/officeDocument/2006/relationships/image" Target="../media/image6.png"/><Relationship Id="rId18" Type="http://schemas.openxmlformats.org/officeDocument/2006/relationships/customXml" Target="../ink/ink66.xml"/><Relationship Id="rId39" Type="http://schemas.openxmlformats.org/officeDocument/2006/relationships/image" Target="../media/image19.png"/><Relationship Id="rId109" Type="http://schemas.openxmlformats.org/officeDocument/2006/relationships/image" Target="../media/image54.png"/><Relationship Id="rId34" Type="http://schemas.openxmlformats.org/officeDocument/2006/relationships/customXml" Target="../ink/ink74.xml"/><Relationship Id="rId50" Type="http://schemas.openxmlformats.org/officeDocument/2006/relationships/customXml" Target="../ink/ink82.xml"/><Relationship Id="rId55" Type="http://schemas.openxmlformats.org/officeDocument/2006/relationships/image" Target="../media/image27.png"/><Relationship Id="rId76" Type="http://schemas.openxmlformats.org/officeDocument/2006/relationships/customXml" Target="../ink/ink95.xml"/><Relationship Id="rId97" Type="http://schemas.openxmlformats.org/officeDocument/2006/relationships/image" Target="../media/image48.png"/><Relationship Id="rId104" Type="http://schemas.openxmlformats.org/officeDocument/2006/relationships/customXml" Target="../ink/ink109.xml"/><Relationship Id="rId120" Type="http://schemas.openxmlformats.org/officeDocument/2006/relationships/customXml" Target="../ink/ink117.xml"/><Relationship Id="rId125" Type="http://schemas.openxmlformats.org/officeDocument/2006/relationships/image" Target="../media/image62.png"/><Relationship Id="rId7" Type="http://schemas.openxmlformats.org/officeDocument/2006/relationships/image" Target="../media/image3.png"/><Relationship Id="rId71" Type="http://schemas.openxmlformats.org/officeDocument/2006/relationships/image" Target="../media/image35.png"/><Relationship Id="rId92" Type="http://schemas.openxmlformats.org/officeDocument/2006/relationships/customXml" Target="../ink/ink103.xml"/><Relationship Id="rId2" Type="http://schemas.openxmlformats.org/officeDocument/2006/relationships/customXml" Target="../ink/ink58.xml"/><Relationship Id="rId29" Type="http://schemas.openxmlformats.org/officeDocument/2006/relationships/image" Target="../media/image14.png"/><Relationship Id="rId24" Type="http://schemas.openxmlformats.org/officeDocument/2006/relationships/customXml" Target="../ink/ink69.xml"/><Relationship Id="rId40" Type="http://schemas.openxmlformats.org/officeDocument/2006/relationships/customXml" Target="../ink/ink77.xml"/><Relationship Id="rId45" Type="http://schemas.openxmlformats.org/officeDocument/2006/relationships/image" Target="../media/image22.png"/><Relationship Id="rId66" Type="http://schemas.openxmlformats.org/officeDocument/2006/relationships/customXml" Target="../ink/ink90.xml"/><Relationship Id="rId87" Type="http://schemas.openxmlformats.org/officeDocument/2006/relationships/image" Target="../media/image43.png"/><Relationship Id="rId110" Type="http://schemas.openxmlformats.org/officeDocument/2006/relationships/customXml" Target="../ink/ink112.xml"/><Relationship Id="rId115" Type="http://schemas.openxmlformats.org/officeDocument/2006/relationships/image" Target="../media/image57.png"/><Relationship Id="rId131" Type="http://schemas.openxmlformats.org/officeDocument/2006/relationships/image" Target="../media/image65.png"/><Relationship Id="rId61" Type="http://schemas.openxmlformats.org/officeDocument/2006/relationships/image" Target="../media/image30.png"/><Relationship Id="rId82" Type="http://schemas.openxmlformats.org/officeDocument/2006/relationships/customXml" Target="../ink/ink98.xml"/><Relationship Id="rId19" Type="http://schemas.openxmlformats.org/officeDocument/2006/relationships/image" Target="../media/image9.png"/><Relationship Id="rId14" Type="http://schemas.openxmlformats.org/officeDocument/2006/relationships/customXml" Target="../ink/ink64.xml"/><Relationship Id="rId30" Type="http://schemas.openxmlformats.org/officeDocument/2006/relationships/customXml" Target="../ink/ink72.xml"/><Relationship Id="rId35" Type="http://schemas.openxmlformats.org/officeDocument/2006/relationships/image" Target="../media/image17.png"/><Relationship Id="rId56" Type="http://schemas.openxmlformats.org/officeDocument/2006/relationships/customXml" Target="../ink/ink85.xml"/><Relationship Id="rId77" Type="http://schemas.openxmlformats.org/officeDocument/2006/relationships/image" Target="../media/image38.png"/><Relationship Id="rId100" Type="http://schemas.openxmlformats.org/officeDocument/2006/relationships/customXml" Target="../ink/ink107.xml"/><Relationship Id="rId105" Type="http://schemas.openxmlformats.org/officeDocument/2006/relationships/image" Target="../media/image52.png"/><Relationship Id="rId126" Type="http://schemas.openxmlformats.org/officeDocument/2006/relationships/customXml" Target="../ink/ink120.xml"/><Relationship Id="rId8" Type="http://schemas.openxmlformats.org/officeDocument/2006/relationships/customXml" Target="../ink/ink61.xml"/><Relationship Id="rId51" Type="http://schemas.openxmlformats.org/officeDocument/2006/relationships/image" Target="../media/image25.png"/><Relationship Id="rId72" Type="http://schemas.openxmlformats.org/officeDocument/2006/relationships/customXml" Target="../ink/ink93.xml"/><Relationship Id="rId93" Type="http://schemas.openxmlformats.org/officeDocument/2006/relationships/image" Target="../media/image46.png"/><Relationship Id="rId98" Type="http://schemas.openxmlformats.org/officeDocument/2006/relationships/customXml" Target="../ink/ink106.xml"/><Relationship Id="rId121" Type="http://schemas.openxmlformats.org/officeDocument/2006/relationships/image" Target="../media/image60.png"/><Relationship Id="rId3" Type="http://schemas.openxmlformats.org/officeDocument/2006/relationships/image" Target="../media/image1.png"/><Relationship Id="rId25" Type="http://schemas.openxmlformats.org/officeDocument/2006/relationships/image" Target="../media/image12.png"/><Relationship Id="rId46" Type="http://schemas.openxmlformats.org/officeDocument/2006/relationships/customXml" Target="../ink/ink80.xml"/><Relationship Id="rId67" Type="http://schemas.openxmlformats.org/officeDocument/2006/relationships/image" Target="../media/image33.png"/><Relationship Id="rId116" Type="http://schemas.openxmlformats.org/officeDocument/2006/relationships/customXml" Target="../ink/ink115.xml"/><Relationship Id="rId20" Type="http://schemas.openxmlformats.org/officeDocument/2006/relationships/customXml" Target="../ink/ink67.xml"/><Relationship Id="rId41" Type="http://schemas.openxmlformats.org/officeDocument/2006/relationships/image" Target="../media/image20.png"/><Relationship Id="rId62" Type="http://schemas.openxmlformats.org/officeDocument/2006/relationships/customXml" Target="../ink/ink88.xml"/><Relationship Id="rId83" Type="http://schemas.openxmlformats.org/officeDocument/2006/relationships/image" Target="../media/image41.png"/><Relationship Id="rId88" Type="http://schemas.openxmlformats.org/officeDocument/2006/relationships/customXml" Target="../ink/ink101.xml"/><Relationship Id="rId111" Type="http://schemas.openxmlformats.org/officeDocument/2006/relationships/image" Target="../media/image55.png"/><Relationship Id="rId132" Type="http://schemas.openxmlformats.org/officeDocument/2006/relationships/customXml" Target="../ink/ink123.xml"/><Relationship Id="rId15" Type="http://schemas.openxmlformats.org/officeDocument/2006/relationships/image" Target="../media/image7.png"/><Relationship Id="rId36" Type="http://schemas.openxmlformats.org/officeDocument/2006/relationships/customXml" Target="../ink/ink75.xml"/><Relationship Id="rId57" Type="http://schemas.openxmlformats.org/officeDocument/2006/relationships/image" Target="../media/image28.png"/><Relationship Id="rId106" Type="http://schemas.openxmlformats.org/officeDocument/2006/relationships/customXml" Target="../ink/ink110.xml"/><Relationship Id="rId127" Type="http://schemas.openxmlformats.org/officeDocument/2006/relationships/image" Target="../media/image63.png"/><Relationship Id="rId10" Type="http://schemas.openxmlformats.org/officeDocument/2006/relationships/customXml" Target="../ink/ink62.xml"/><Relationship Id="rId31" Type="http://schemas.openxmlformats.org/officeDocument/2006/relationships/image" Target="../media/image15.png"/><Relationship Id="rId52" Type="http://schemas.openxmlformats.org/officeDocument/2006/relationships/customXml" Target="../ink/ink83.xml"/><Relationship Id="rId73" Type="http://schemas.openxmlformats.org/officeDocument/2006/relationships/image" Target="../media/image36.png"/><Relationship Id="rId78" Type="http://schemas.openxmlformats.org/officeDocument/2006/relationships/customXml" Target="../ink/ink96.xml"/><Relationship Id="rId94" Type="http://schemas.openxmlformats.org/officeDocument/2006/relationships/customXml" Target="../ink/ink104.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118.xml"/><Relationship Id="rId4" Type="http://schemas.openxmlformats.org/officeDocument/2006/relationships/customXml" Target="../ink/ink59.xml"/><Relationship Id="rId9" Type="http://schemas.openxmlformats.org/officeDocument/2006/relationships/image" Target="../media/image4.png"/><Relationship Id="rId26" Type="http://schemas.openxmlformats.org/officeDocument/2006/relationships/customXml" Target="../ink/ink70.xml"/><Relationship Id="rId47" Type="http://schemas.openxmlformats.org/officeDocument/2006/relationships/image" Target="../media/image23.png"/><Relationship Id="rId68" Type="http://schemas.openxmlformats.org/officeDocument/2006/relationships/customXml" Target="../ink/ink91.xml"/><Relationship Id="rId89" Type="http://schemas.openxmlformats.org/officeDocument/2006/relationships/image" Target="../media/image44.png"/><Relationship Id="rId112" Type="http://schemas.openxmlformats.org/officeDocument/2006/relationships/customXml" Target="../ink/ink113.xml"/><Relationship Id="rId133" Type="http://schemas.openxmlformats.org/officeDocument/2006/relationships/image" Target="../media/image6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image" Target="../media/image68.png"/><Relationship Id="rId299" Type="http://schemas.openxmlformats.org/officeDocument/2006/relationships/image" Target="../media/image159.png"/><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image" Target="../media/image89.png"/><Relationship Id="rId324" Type="http://schemas.openxmlformats.org/officeDocument/2006/relationships/customXml" Target="../ink/ink286.xml"/><Relationship Id="rId170" Type="http://schemas.openxmlformats.org/officeDocument/2006/relationships/customXml" Target="../ink/ink209.xml"/><Relationship Id="rId226" Type="http://schemas.openxmlformats.org/officeDocument/2006/relationships/customXml" Target="../ink/ink237.xml"/><Relationship Id="rId268" Type="http://schemas.openxmlformats.org/officeDocument/2006/relationships/customXml" Target="../ink/ink258.xml"/><Relationship Id="rId32" Type="http://schemas.openxmlformats.org/officeDocument/2006/relationships/customXml" Target="../ink/ink140.xml"/><Relationship Id="rId74" Type="http://schemas.openxmlformats.org/officeDocument/2006/relationships/customXml" Target="../ink/ink161.xml"/><Relationship Id="rId128" Type="http://schemas.openxmlformats.org/officeDocument/2006/relationships/customXml" Target="../ink/ink188.xml"/><Relationship Id="rId335" Type="http://schemas.openxmlformats.org/officeDocument/2006/relationships/image" Target="../media/image177.png"/><Relationship Id="rId5" Type="http://schemas.openxmlformats.org/officeDocument/2006/relationships/image" Target="../media/image2.png"/><Relationship Id="rId181" Type="http://schemas.openxmlformats.org/officeDocument/2006/relationships/image" Target="../media/image100.png"/><Relationship Id="rId237" Type="http://schemas.openxmlformats.org/officeDocument/2006/relationships/image" Target="../media/image128.png"/><Relationship Id="rId279" Type="http://schemas.openxmlformats.org/officeDocument/2006/relationships/image" Target="../media/image149.png"/><Relationship Id="rId43" Type="http://schemas.openxmlformats.org/officeDocument/2006/relationships/image" Target="../media/image21.png"/><Relationship Id="rId139" Type="http://schemas.openxmlformats.org/officeDocument/2006/relationships/image" Target="../media/image79.png"/><Relationship Id="rId290" Type="http://schemas.openxmlformats.org/officeDocument/2006/relationships/customXml" Target="../ink/ink269.xml"/><Relationship Id="rId304" Type="http://schemas.openxmlformats.org/officeDocument/2006/relationships/customXml" Target="../ink/ink276.xml"/><Relationship Id="rId85" Type="http://schemas.openxmlformats.org/officeDocument/2006/relationships/image" Target="../media/image42.png"/><Relationship Id="rId150" Type="http://schemas.openxmlformats.org/officeDocument/2006/relationships/customXml" Target="../ink/ink199.xml"/><Relationship Id="rId192" Type="http://schemas.openxmlformats.org/officeDocument/2006/relationships/customXml" Target="../ink/ink220.xml"/><Relationship Id="rId206" Type="http://schemas.openxmlformats.org/officeDocument/2006/relationships/customXml" Target="../ink/ink227.xml"/><Relationship Id="rId248" Type="http://schemas.openxmlformats.org/officeDocument/2006/relationships/customXml" Target="../ink/ink248.xml"/><Relationship Id="rId12" Type="http://schemas.openxmlformats.org/officeDocument/2006/relationships/customXml" Target="../ink/ink130.xml"/><Relationship Id="rId108" Type="http://schemas.openxmlformats.org/officeDocument/2006/relationships/customXml" Target="../ink/ink178.xml"/><Relationship Id="rId315" Type="http://schemas.openxmlformats.org/officeDocument/2006/relationships/image" Target="../media/image167.png"/><Relationship Id="rId54" Type="http://schemas.openxmlformats.org/officeDocument/2006/relationships/customXml" Target="../ink/ink151.xml"/><Relationship Id="rId96" Type="http://schemas.openxmlformats.org/officeDocument/2006/relationships/customXml" Target="../ink/ink172.xml"/><Relationship Id="rId161" Type="http://schemas.openxmlformats.org/officeDocument/2006/relationships/image" Target="../media/image90.png"/><Relationship Id="rId217" Type="http://schemas.openxmlformats.org/officeDocument/2006/relationships/image" Target="../media/image118.png"/><Relationship Id="rId259" Type="http://schemas.openxmlformats.org/officeDocument/2006/relationships/image" Target="../media/image139.png"/><Relationship Id="rId23" Type="http://schemas.openxmlformats.org/officeDocument/2006/relationships/image" Target="../media/image11.png"/><Relationship Id="rId119" Type="http://schemas.openxmlformats.org/officeDocument/2006/relationships/image" Target="../media/image69.png"/><Relationship Id="rId270" Type="http://schemas.openxmlformats.org/officeDocument/2006/relationships/customXml" Target="../ink/ink259.xml"/><Relationship Id="rId326" Type="http://schemas.openxmlformats.org/officeDocument/2006/relationships/customXml" Target="../ink/ink287.xml"/><Relationship Id="rId65" Type="http://schemas.openxmlformats.org/officeDocument/2006/relationships/image" Target="../media/image32.png"/><Relationship Id="rId130" Type="http://schemas.openxmlformats.org/officeDocument/2006/relationships/customXml" Target="../ink/ink189.xml"/><Relationship Id="rId172" Type="http://schemas.openxmlformats.org/officeDocument/2006/relationships/customXml" Target="../ink/ink210.xml"/><Relationship Id="rId228" Type="http://schemas.openxmlformats.org/officeDocument/2006/relationships/customXml" Target="../ink/ink238.xml"/><Relationship Id="rId281" Type="http://schemas.openxmlformats.org/officeDocument/2006/relationships/image" Target="../media/image150.png"/><Relationship Id="rId337" Type="http://schemas.openxmlformats.org/officeDocument/2006/relationships/image" Target="../media/image178.png"/><Relationship Id="rId34" Type="http://schemas.openxmlformats.org/officeDocument/2006/relationships/customXml" Target="../ink/ink141.xml"/><Relationship Id="rId76" Type="http://schemas.openxmlformats.org/officeDocument/2006/relationships/customXml" Target="../ink/ink162.xml"/><Relationship Id="rId141" Type="http://schemas.openxmlformats.org/officeDocument/2006/relationships/image" Target="../media/image80.png"/><Relationship Id="rId7" Type="http://schemas.openxmlformats.org/officeDocument/2006/relationships/image" Target="../media/image3.png"/><Relationship Id="rId183" Type="http://schemas.openxmlformats.org/officeDocument/2006/relationships/image" Target="../media/image101.png"/><Relationship Id="rId239" Type="http://schemas.openxmlformats.org/officeDocument/2006/relationships/image" Target="../media/image129.png"/><Relationship Id="rId250" Type="http://schemas.openxmlformats.org/officeDocument/2006/relationships/customXml" Target="../ink/ink249.xml"/><Relationship Id="rId292" Type="http://schemas.openxmlformats.org/officeDocument/2006/relationships/customXml" Target="../ink/ink270.xml"/><Relationship Id="rId306" Type="http://schemas.openxmlformats.org/officeDocument/2006/relationships/customXml" Target="../ink/ink277.xml"/><Relationship Id="rId45" Type="http://schemas.openxmlformats.org/officeDocument/2006/relationships/image" Target="../media/image22.png"/><Relationship Id="rId87" Type="http://schemas.openxmlformats.org/officeDocument/2006/relationships/image" Target="../media/image43.png"/><Relationship Id="rId110" Type="http://schemas.openxmlformats.org/officeDocument/2006/relationships/customXml" Target="../ink/ink179.xml"/><Relationship Id="rId152" Type="http://schemas.openxmlformats.org/officeDocument/2006/relationships/customXml" Target="../ink/ink200.xml"/><Relationship Id="rId173" Type="http://schemas.openxmlformats.org/officeDocument/2006/relationships/image" Target="../media/image96.png"/><Relationship Id="rId194" Type="http://schemas.openxmlformats.org/officeDocument/2006/relationships/customXml" Target="../ink/ink221.xml"/><Relationship Id="rId208" Type="http://schemas.openxmlformats.org/officeDocument/2006/relationships/customXml" Target="../ink/ink228.xml"/><Relationship Id="rId229" Type="http://schemas.openxmlformats.org/officeDocument/2006/relationships/image" Target="../media/image124.png"/><Relationship Id="rId240" Type="http://schemas.openxmlformats.org/officeDocument/2006/relationships/customXml" Target="../ink/ink244.xml"/><Relationship Id="rId261" Type="http://schemas.openxmlformats.org/officeDocument/2006/relationships/image" Target="../media/image140.png"/><Relationship Id="rId14" Type="http://schemas.openxmlformats.org/officeDocument/2006/relationships/customXml" Target="../ink/ink131.xml"/><Relationship Id="rId35" Type="http://schemas.openxmlformats.org/officeDocument/2006/relationships/image" Target="../media/image17.png"/><Relationship Id="rId56" Type="http://schemas.openxmlformats.org/officeDocument/2006/relationships/customXml" Target="../ink/ink152.xml"/><Relationship Id="rId77" Type="http://schemas.openxmlformats.org/officeDocument/2006/relationships/image" Target="../media/image38.png"/><Relationship Id="rId100" Type="http://schemas.openxmlformats.org/officeDocument/2006/relationships/customXml" Target="../ink/ink174.xml"/><Relationship Id="rId282" Type="http://schemas.openxmlformats.org/officeDocument/2006/relationships/customXml" Target="../ink/ink265.xml"/><Relationship Id="rId317" Type="http://schemas.openxmlformats.org/officeDocument/2006/relationships/image" Target="../media/image168.png"/><Relationship Id="rId338" Type="http://schemas.openxmlformats.org/officeDocument/2006/relationships/customXml" Target="../ink/ink293.xml"/><Relationship Id="rId8" Type="http://schemas.openxmlformats.org/officeDocument/2006/relationships/customXml" Target="../ink/ink128.xml"/><Relationship Id="rId98" Type="http://schemas.openxmlformats.org/officeDocument/2006/relationships/customXml" Target="../ink/ink173.xml"/><Relationship Id="rId121" Type="http://schemas.openxmlformats.org/officeDocument/2006/relationships/image" Target="../media/image70.png"/><Relationship Id="rId142" Type="http://schemas.openxmlformats.org/officeDocument/2006/relationships/customXml" Target="../ink/ink195.xml"/><Relationship Id="rId163" Type="http://schemas.openxmlformats.org/officeDocument/2006/relationships/image" Target="../media/image91.png"/><Relationship Id="rId184" Type="http://schemas.openxmlformats.org/officeDocument/2006/relationships/customXml" Target="../ink/ink216.xml"/><Relationship Id="rId219" Type="http://schemas.openxmlformats.org/officeDocument/2006/relationships/image" Target="../media/image119.png"/><Relationship Id="rId230" Type="http://schemas.openxmlformats.org/officeDocument/2006/relationships/customXml" Target="../ink/ink239.xml"/><Relationship Id="rId251" Type="http://schemas.openxmlformats.org/officeDocument/2006/relationships/image" Target="../media/image135.png"/><Relationship Id="rId25" Type="http://schemas.openxmlformats.org/officeDocument/2006/relationships/image" Target="../media/image12.png"/><Relationship Id="rId46" Type="http://schemas.openxmlformats.org/officeDocument/2006/relationships/customXml" Target="../ink/ink147.xml"/><Relationship Id="rId67" Type="http://schemas.openxmlformats.org/officeDocument/2006/relationships/image" Target="../media/image33.png"/><Relationship Id="rId272" Type="http://schemas.openxmlformats.org/officeDocument/2006/relationships/customXml" Target="../ink/ink260.xml"/><Relationship Id="rId293" Type="http://schemas.openxmlformats.org/officeDocument/2006/relationships/image" Target="../media/image156.png"/><Relationship Id="rId307" Type="http://schemas.openxmlformats.org/officeDocument/2006/relationships/image" Target="../media/image163.png"/><Relationship Id="rId328" Type="http://schemas.openxmlformats.org/officeDocument/2006/relationships/customXml" Target="../ink/ink288.xml"/><Relationship Id="rId88" Type="http://schemas.openxmlformats.org/officeDocument/2006/relationships/customXml" Target="../ink/ink168.xml"/><Relationship Id="rId111" Type="http://schemas.openxmlformats.org/officeDocument/2006/relationships/image" Target="../media/image55.png"/><Relationship Id="rId132" Type="http://schemas.openxmlformats.org/officeDocument/2006/relationships/customXml" Target="../ink/ink190.xml"/><Relationship Id="rId153" Type="http://schemas.openxmlformats.org/officeDocument/2006/relationships/image" Target="../media/image86.png"/><Relationship Id="rId174" Type="http://schemas.openxmlformats.org/officeDocument/2006/relationships/customXml" Target="../ink/ink211.xml"/><Relationship Id="rId195" Type="http://schemas.openxmlformats.org/officeDocument/2006/relationships/image" Target="../media/image107.png"/><Relationship Id="rId209" Type="http://schemas.openxmlformats.org/officeDocument/2006/relationships/image" Target="../media/image114.png"/><Relationship Id="rId220" Type="http://schemas.openxmlformats.org/officeDocument/2006/relationships/customXml" Target="../ink/ink234.xml"/><Relationship Id="rId241" Type="http://schemas.openxmlformats.org/officeDocument/2006/relationships/image" Target="../media/image130.png"/><Relationship Id="rId15" Type="http://schemas.openxmlformats.org/officeDocument/2006/relationships/image" Target="../media/image7.png"/><Relationship Id="rId36" Type="http://schemas.openxmlformats.org/officeDocument/2006/relationships/customXml" Target="../ink/ink142.xml"/><Relationship Id="rId57" Type="http://schemas.openxmlformats.org/officeDocument/2006/relationships/image" Target="../media/image28.png"/><Relationship Id="rId262" Type="http://schemas.openxmlformats.org/officeDocument/2006/relationships/customXml" Target="../ink/ink255.xml"/><Relationship Id="rId283" Type="http://schemas.openxmlformats.org/officeDocument/2006/relationships/image" Target="../media/image151.png"/><Relationship Id="rId318" Type="http://schemas.openxmlformats.org/officeDocument/2006/relationships/customXml" Target="../ink/ink283.xml"/><Relationship Id="rId339" Type="http://schemas.openxmlformats.org/officeDocument/2006/relationships/image" Target="../media/image179.png"/><Relationship Id="rId78" Type="http://schemas.openxmlformats.org/officeDocument/2006/relationships/customXml" Target="../ink/ink163.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185.xml"/><Relationship Id="rId143" Type="http://schemas.openxmlformats.org/officeDocument/2006/relationships/image" Target="../media/image81.png"/><Relationship Id="rId164" Type="http://schemas.openxmlformats.org/officeDocument/2006/relationships/customXml" Target="../ink/ink206.xml"/><Relationship Id="rId185" Type="http://schemas.openxmlformats.org/officeDocument/2006/relationships/image" Target="../media/image102.png"/><Relationship Id="rId9" Type="http://schemas.openxmlformats.org/officeDocument/2006/relationships/image" Target="../media/image4.png"/><Relationship Id="rId210" Type="http://schemas.openxmlformats.org/officeDocument/2006/relationships/customXml" Target="../ink/ink229.xml"/><Relationship Id="rId26" Type="http://schemas.openxmlformats.org/officeDocument/2006/relationships/customXml" Target="../ink/ink137.xml"/><Relationship Id="rId231" Type="http://schemas.openxmlformats.org/officeDocument/2006/relationships/image" Target="../media/image125.png"/><Relationship Id="rId252" Type="http://schemas.openxmlformats.org/officeDocument/2006/relationships/customXml" Target="../ink/ink250.xml"/><Relationship Id="rId273" Type="http://schemas.openxmlformats.org/officeDocument/2006/relationships/image" Target="../media/image146.png"/><Relationship Id="rId294" Type="http://schemas.openxmlformats.org/officeDocument/2006/relationships/customXml" Target="../ink/ink271.xml"/><Relationship Id="rId308" Type="http://schemas.openxmlformats.org/officeDocument/2006/relationships/customXml" Target="../ink/ink278.xml"/><Relationship Id="rId329" Type="http://schemas.openxmlformats.org/officeDocument/2006/relationships/image" Target="../media/image174.png"/><Relationship Id="rId47" Type="http://schemas.openxmlformats.org/officeDocument/2006/relationships/image" Target="../media/image23.png"/><Relationship Id="rId68" Type="http://schemas.openxmlformats.org/officeDocument/2006/relationships/customXml" Target="../ink/ink158.xml"/><Relationship Id="rId89" Type="http://schemas.openxmlformats.org/officeDocument/2006/relationships/image" Target="../media/image44.png"/><Relationship Id="rId112" Type="http://schemas.openxmlformats.org/officeDocument/2006/relationships/customXml" Target="../ink/ink180.xml"/><Relationship Id="rId133" Type="http://schemas.openxmlformats.org/officeDocument/2006/relationships/image" Target="../media/image76.png"/><Relationship Id="rId154" Type="http://schemas.openxmlformats.org/officeDocument/2006/relationships/customXml" Target="../ink/ink201.xml"/><Relationship Id="rId175" Type="http://schemas.openxmlformats.org/officeDocument/2006/relationships/image" Target="../media/image97.png"/><Relationship Id="rId196" Type="http://schemas.openxmlformats.org/officeDocument/2006/relationships/customXml" Target="../ink/ink222.xml"/><Relationship Id="rId200" Type="http://schemas.openxmlformats.org/officeDocument/2006/relationships/customXml" Target="../ink/ink224.xml"/><Relationship Id="rId16" Type="http://schemas.openxmlformats.org/officeDocument/2006/relationships/customXml" Target="../ink/ink132.xml"/><Relationship Id="rId221" Type="http://schemas.openxmlformats.org/officeDocument/2006/relationships/image" Target="../media/image120.png"/><Relationship Id="rId242" Type="http://schemas.openxmlformats.org/officeDocument/2006/relationships/customXml" Target="../ink/ink245.xml"/><Relationship Id="rId263" Type="http://schemas.openxmlformats.org/officeDocument/2006/relationships/image" Target="../media/image141.png"/><Relationship Id="rId284" Type="http://schemas.openxmlformats.org/officeDocument/2006/relationships/customXml" Target="../ink/ink266.xml"/><Relationship Id="rId319" Type="http://schemas.openxmlformats.org/officeDocument/2006/relationships/image" Target="../media/image169.png"/><Relationship Id="rId37" Type="http://schemas.openxmlformats.org/officeDocument/2006/relationships/image" Target="../media/image18.png"/><Relationship Id="rId58" Type="http://schemas.openxmlformats.org/officeDocument/2006/relationships/customXml" Target="../ink/ink153.xml"/><Relationship Id="rId79" Type="http://schemas.openxmlformats.org/officeDocument/2006/relationships/image" Target="../media/image39.png"/><Relationship Id="rId102" Type="http://schemas.openxmlformats.org/officeDocument/2006/relationships/customXml" Target="../ink/ink175.xml"/><Relationship Id="rId123" Type="http://schemas.openxmlformats.org/officeDocument/2006/relationships/image" Target="../media/image71.png"/><Relationship Id="rId144" Type="http://schemas.openxmlformats.org/officeDocument/2006/relationships/customXml" Target="../ink/ink196.xml"/><Relationship Id="rId330" Type="http://schemas.openxmlformats.org/officeDocument/2006/relationships/customXml" Target="../ink/ink289.xml"/><Relationship Id="rId90" Type="http://schemas.openxmlformats.org/officeDocument/2006/relationships/customXml" Target="../ink/ink169.xml"/><Relationship Id="rId165" Type="http://schemas.openxmlformats.org/officeDocument/2006/relationships/image" Target="../media/image92.png"/><Relationship Id="rId186" Type="http://schemas.openxmlformats.org/officeDocument/2006/relationships/customXml" Target="../ink/ink217.xml"/><Relationship Id="rId211" Type="http://schemas.openxmlformats.org/officeDocument/2006/relationships/image" Target="../media/image115.png"/><Relationship Id="rId232" Type="http://schemas.openxmlformats.org/officeDocument/2006/relationships/customXml" Target="../ink/ink240.xml"/><Relationship Id="rId253" Type="http://schemas.openxmlformats.org/officeDocument/2006/relationships/image" Target="../media/image136.png"/><Relationship Id="rId274" Type="http://schemas.openxmlformats.org/officeDocument/2006/relationships/customXml" Target="../ink/ink261.xml"/><Relationship Id="rId295" Type="http://schemas.openxmlformats.org/officeDocument/2006/relationships/image" Target="../media/image157.png"/><Relationship Id="rId309" Type="http://schemas.openxmlformats.org/officeDocument/2006/relationships/image" Target="../media/image164.png"/><Relationship Id="rId27" Type="http://schemas.openxmlformats.org/officeDocument/2006/relationships/image" Target="../media/image13.png"/><Relationship Id="rId48" Type="http://schemas.openxmlformats.org/officeDocument/2006/relationships/customXml" Target="../ink/ink148.xml"/><Relationship Id="rId69" Type="http://schemas.openxmlformats.org/officeDocument/2006/relationships/image" Target="../media/image34.png"/><Relationship Id="rId113" Type="http://schemas.openxmlformats.org/officeDocument/2006/relationships/image" Target="../media/image56.png"/><Relationship Id="rId134" Type="http://schemas.openxmlformats.org/officeDocument/2006/relationships/customXml" Target="../ink/ink191.xml"/><Relationship Id="rId320" Type="http://schemas.openxmlformats.org/officeDocument/2006/relationships/customXml" Target="../ink/ink284.xml"/><Relationship Id="rId80" Type="http://schemas.openxmlformats.org/officeDocument/2006/relationships/customXml" Target="../ink/ink164.xml"/><Relationship Id="rId155" Type="http://schemas.openxmlformats.org/officeDocument/2006/relationships/image" Target="../media/image87.png"/><Relationship Id="rId176" Type="http://schemas.openxmlformats.org/officeDocument/2006/relationships/customXml" Target="../ink/ink212.xml"/><Relationship Id="rId197" Type="http://schemas.openxmlformats.org/officeDocument/2006/relationships/image" Target="../media/image108.png"/><Relationship Id="rId201" Type="http://schemas.openxmlformats.org/officeDocument/2006/relationships/image" Target="../media/image110.png"/><Relationship Id="rId222" Type="http://schemas.openxmlformats.org/officeDocument/2006/relationships/customXml" Target="../ink/ink235.xml"/><Relationship Id="rId243" Type="http://schemas.openxmlformats.org/officeDocument/2006/relationships/image" Target="../media/image131.png"/><Relationship Id="rId264" Type="http://schemas.openxmlformats.org/officeDocument/2006/relationships/customXml" Target="../ink/ink256.xml"/><Relationship Id="rId285" Type="http://schemas.openxmlformats.org/officeDocument/2006/relationships/image" Target="../media/image152.png"/><Relationship Id="rId17" Type="http://schemas.openxmlformats.org/officeDocument/2006/relationships/image" Target="../media/image8.png"/><Relationship Id="rId38" Type="http://schemas.openxmlformats.org/officeDocument/2006/relationships/customXml" Target="../ink/ink143.xml"/><Relationship Id="rId59" Type="http://schemas.openxmlformats.org/officeDocument/2006/relationships/image" Target="../media/image29.png"/><Relationship Id="rId103" Type="http://schemas.openxmlformats.org/officeDocument/2006/relationships/image" Target="../media/image51.png"/><Relationship Id="rId124" Type="http://schemas.openxmlformats.org/officeDocument/2006/relationships/customXml" Target="../ink/ink186.xml"/><Relationship Id="rId310" Type="http://schemas.openxmlformats.org/officeDocument/2006/relationships/customXml" Target="../ink/ink279.xml"/><Relationship Id="rId70" Type="http://schemas.openxmlformats.org/officeDocument/2006/relationships/customXml" Target="../ink/ink159.xml"/><Relationship Id="rId91" Type="http://schemas.openxmlformats.org/officeDocument/2006/relationships/image" Target="../media/image45.png"/><Relationship Id="rId145" Type="http://schemas.openxmlformats.org/officeDocument/2006/relationships/image" Target="../media/image82.png"/><Relationship Id="rId166" Type="http://schemas.openxmlformats.org/officeDocument/2006/relationships/customXml" Target="../ink/ink207.xml"/><Relationship Id="rId187" Type="http://schemas.openxmlformats.org/officeDocument/2006/relationships/image" Target="../media/image103.png"/><Relationship Id="rId331" Type="http://schemas.openxmlformats.org/officeDocument/2006/relationships/image" Target="../media/image175.png"/><Relationship Id="rId1" Type="http://schemas.openxmlformats.org/officeDocument/2006/relationships/slideLayout" Target="../slideLayouts/slideLayout2.xml"/><Relationship Id="rId212" Type="http://schemas.openxmlformats.org/officeDocument/2006/relationships/customXml" Target="../ink/ink230.xml"/><Relationship Id="rId233" Type="http://schemas.openxmlformats.org/officeDocument/2006/relationships/image" Target="../media/image126.png"/><Relationship Id="rId254" Type="http://schemas.openxmlformats.org/officeDocument/2006/relationships/customXml" Target="../ink/ink251.xml"/><Relationship Id="rId28" Type="http://schemas.openxmlformats.org/officeDocument/2006/relationships/customXml" Target="../ink/ink138.xml"/><Relationship Id="rId49" Type="http://schemas.openxmlformats.org/officeDocument/2006/relationships/image" Target="../media/image24.png"/><Relationship Id="rId114" Type="http://schemas.openxmlformats.org/officeDocument/2006/relationships/customXml" Target="../ink/ink181.xml"/><Relationship Id="rId275" Type="http://schemas.openxmlformats.org/officeDocument/2006/relationships/image" Target="../media/image147.png"/><Relationship Id="rId296" Type="http://schemas.openxmlformats.org/officeDocument/2006/relationships/customXml" Target="../ink/ink272.xml"/><Relationship Id="rId300" Type="http://schemas.openxmlformats.org/officeDocument/2006/relationships/customXml" Target="../ink/ink274.xml"/><Relationship Id="rId60" Type="http://schemas.openxmlformats.org/officeDocument/2006/relationships/customXml" Target="../ink/ink154.xml"/><Relationship Id="rId81" Type="http://schemas.openxmlformats.org/officeDocument/2006/relationships/image" Target="../media/image40.png"/><Relationship Id="rId135" Type="http://schemas.openxmlformats.org/officeDocument/2006/relationships/image" Target="../media/image77.png"/><Relationship Id="rId156" Type="http://schemas.openxmlformats.org/officeDocument/2006/relationships/customXml" Target="../ink/ink202.xml"/><Relationship Id="rId177" Type="http://schemas.openxmlformats.org/officeDocument/2006/relationships/image" Target="../media/image98.png"/><Relationship Id="rId198" Type="http://schemas.openxmlformats.org/officeDocument/2006/relationships/customXml" Target="../ink/ink223.xml"/><Relationship Id="rId321" Type="http://schemas.openxmlformats.org/officeDocument/2006/relationships/image" Target="../media/image170.png"/><Relationship Id="rId202" Type="http://schemas.openxmlformats.org/officeDocument/2006/relationships/customXml" Target="../ink/ink225.xml"/><Relationship Id="rId223" Type="http://schemas.openxmlformats.org/officeDocument/2006/relationships/image" Target="../media/image121.png"/><Relationship Id="rId244" Type="http://schemas.openxmlformats.org/officeDocument/2006/relationships/customXml" Target="../ink/ink246.xml"/><Relationship Id="rId18" Type="http://schemas.openxmlformats.org/officeDocument/2006/relationships/customXml" Target="../ink/ink133.xml"/><Relationship Id="rId39" Type="http://schemas.openxmlformats.org/officeDocument/2006/relationships/image" Target="../media/image19.png"/><Relationship Id="rId265" Type="http://schemas.openxmlformats.org/officeDocument/2006/relationships/image" Target="../media/image142.png"/><Relationship Id="rId286" Type="http://schemas.openxmlformats.org/officeDocument/2006/relationships/customXml" Target="../ink/ink267.xml"/><Relationship Id="rId50" Type="http://schemas.openxmlformats.org/officeDocument/2006/relationships/customXml" Target="../ink/ink149.xml"/><Relationship Id="rId104" Type="http://schemas.openxmlformats.org/officeDocument/2006/relationships/customXml" Target="../ink/ink176.xml"/><Relationship Id="rId125" Type="http://schemas.openxmlformats.org/officeDocument/2006/relationships/image" Target="../media/image72.png"/><Relationship Id="rId146" Type="http://schemas.openxmlformats.org/officeDocument/2006/relationships/customXml" Target="../ink/ink197.xml"/><Relationship Id="rId167" Type="http://schemas.openxmlformats.org/officeDocument/2006/relationships/image" Target="../media/image93.png"/><Relationship Id="rId188" Type="http://schemas.openxmlformats.org/officeDocument/2006/relationships/customXml" Target="../ink/ink218.xml"/><Relationship Id="rId311" Type="http://schemas.openxmlformats.org/officeDocument/2006/relationships/image" Target="../media/image165.png"/><Relationship Id="rId332" Type="http://schemas.openxmlformats.org/officeDocument/2006/relationships/customXml" Target="../ink/ink290.xml"/><Relationship Id="rId71" Type="http://schemas.openxmlformats.org/officeDocument/2006/relationships/image" Target="../media/image35.png"/><Relationship Id="rId92" Type="http://schemas.openxmlformats.org/officeDocument/2006/relationships/customXml" Target="../ink/ink170.xml"/><Relationship Id="rId213" Type="http://schemas.openxmlformats.org/officeDocument/2006/relationships/image" Target="../media/image116.png"/><Relationship Id="rId234" Type="http://schemas.openxmlformats.org/officeDocument/2006/relationships/customXml" Target="../ink/ink241.xml"/><Relationship Id="rId2" Type="http://schemas.openxmlformats.org/officeDocument/2006/relationships/customXml" Target="../ink/ink125.xml"/><Relationship Id="rId29" Type="http://schemas.openxmlformats.org/officeDocument/2006/relationships/image" Target="../media/image14.png"/><Relationship Id="rId255" Type="http://schemas.openxmlformats.org/officeDocument/2006/relationships/image" Target="../media/image137.png"/><Relationship Id="rId276" Type="http://schemas.openxmlformats.org/officeDocument/2006/relationships/customXml" Target="../ink/ink262.xml"/><Relationship Id="rId297" Type="http://schemas.openxmlformats.org/officeDocument/2006/relationships/image" Target="../media/image158.png"/><Relationship Id="rId40" Type="http://schemas.openxmlformats.org/officeDocument/2006/relationships/customXml" Target="../ink/ink144.xml"/><Relationship Id="rId115" Type="http://schemas.openxmlformats.org/officeDocument/2006/relationships/image" Target="../media/image57.png"/><Relationship Id="rId136" Type="http://schemas.openxmlformats.org/officeDocument/2006/relationships/customXml" Target="../ink/ink192.xml"/><Relationship Id="rId157" Type="http://schemas.openxmlformats.org/officeDocument/2006/relationships/image" Target="../media/image88.png"/><Relationship Id="rId178" Type="http://schemas.openxmlformats.org/officeDocument/2006/relationships/customXml" Target="../ink/ink213.xml"/><Relationship Id="rId301" Type="http://schemas.openxmlformats.org/officeDocument/2006/relationships/image" Target="../media/image160.png"/><Relationship Id="rId322" Type="http://schemas.openxmlformats.org/officeDocument/2006/relationships/customXml" Target="../ink/ink285.xml"/><Relationship Id="rId61" Type="http://schemas.openxmlformats.org/officeDocument/2006/relationships/image" Target="../media/image30.png"/><Relationship Id="rId82" Type="http://schemas.openxmlformats.org/officeDocument/2006/relationships/customXml" Target="../ink/ink165.xml"/><Relationship Id="rId199" Type="http://schemas.openxmlformats.org/officeDocument/2006/relationships/image" Target="../media/image109.png"/><Relationship Id="rId203" Type="http://schemas.openxmlformats.org/officeDocument/2006/relationships/image" Target="../media/image111.png"/><Relationship Id="rId19" Type="http://schemas.openxmlformats.org/officeDocument/2006/relationships/image" Target="../media/image9.png"/><Relationship Id="rId224" Type="http://schemas.openxmlformats.org/officeDocument/2006/relationships/customXml" Target="../ink/ink236.xml"/><Relationship Id="rId245" Type="http://schemas.openxmlformats.org/officeDocument/2006/relationships/image" Target="../media/image132.png"/><Relationship Id="rId266" Type="http://schemas.openxmlformats.org/officeDocument/2006/relationships/customXml" Target="../ink/ink257.xml"/><Relationship Id="rId287" Type="http://schemas.openxmlformats.org/officeDocument/2006/relationships/image" Target="../media/image153.png"/><Relationship Id="rId30" Type="http://schemas.openxmlformats.org/officeDocument/2006/relationships/customXml" Target="../ink/ink139.xml"/><Relationship Id="rId105" Type="http://schemas.openxmlformats.org/officeDocument/2006/relationships/image" Target="../media/image52.png"/><Relationship Id="rId126" Type="http://schemas.openxmlformats.org/officeDocument/2006/relationships/customXml" Target="../ink/ink187.xml"/><Relationship Id="rId147" Type="http://schemas.openxmlformats.org/officeDocument/2006/relationships/image" Target="../media/image83.png"/><Relationship Id="rId168" Type="http://schemas.openxmlformats.org/officeDocument/2006/relationships/customXml" Target="../ink/ink208.xml"/><Relationship Id="rId312" Type="http://schemas.openxmlformats.org/officeDocument/2006/relationships/customXml" Target="../ink/ink280.xml"/><Relationship Id="rId333" Type="http://schemas.openxmlformats.org/officeDocument/2006/relationships/image" Target="../media/image176.png"/><Relationship Id="rId51" Type="http://schemas.openxmlformats.org/officeDocument/2006/relationships/image" Target="../media/image25.png"/><Relationship Id="rId72" Type="http://schemas.openxmlformats.org/officeDocument/2006/relationships/customXml" Target="../ink/ink160.xml"/><Relationship Id="rId93" Type="http://schemas.openxmlformats.org/officeDocument/2006/relationships/image" Target="../media/image46.png"/><Relationship Id="rId189" Type="http://schemas.openxmlformats.org/officeDocument/2006/relationships/image" Target="../media/image104.png"/><Relationship Id="rId3" Type="http://schemas.openxmlformats.org/officeDocument/2006/relationships/image" Target="../media/image1.png"/><Relationship Id="rId214" Type="http://schemas.openxmlformats.org/officeDocument/2006/relationships/customXml" Target="../ink/ink231.xml"/><Relationship Id="rId235" Type="http://schemas.openxmlformats.org/officeDocument/2006/relationships/image" Target="../media/image127.png"/><Relationship Id="rId256" Type="http://schemas.openxmlformats.org/officeDocument/2006/relationships/customXml" Target="../ink/ink252.xml"/><Relationship Id="rId277" Type="http://schemas.openxmlformats.org/officeDocument/2006/relationships/image" Target="../media/image148.png"/><Relationship Id="rId298" Type="http://schemas.openxmlformats.org/officeDocument/2006/relationships/customXml" Target="../ink/ink273.xml"/><Relationship Id="rId116" Type="http://schemas.openxmlformats.org/officeDocument/2006/relationships/customXml" Target="../ink/ink182.xml"/><Relationship Id="rId137" Type="http://schemas.openxmlformats.org/officeDocument/2006/relationships/image" Target="../media/image78.png"/><Relationship Id="rId158" Type="http://schemas.openxmlformats.org/officeDocument/2006/relationships/customXml" Target="../ink/ink203.xml"/><Relationship Id="rId302" Type="http://schemas.openxmlformats.org/officeDocument/2006/relationships/customXml" Target="../ink/ink275.xml"/><Relationship Id="rId323" Type="http://schemas.openxmlformats.org/officeDocument/2006/relationships/image" Target="../media/image171.png"/><Relationship Id="rId20" Type="http://schemas.openxmlformats.org/officeDocument/2006/relationships/customXml" Target="../ink/ink134.xml"/><Relationship Id="rId41" Type="http://schemas.openxmlformats.org/officeDocument/2006/relationships/image" Target="../media/image20.png"/><Relationship Id="rId62" Type="http://schemas.openxmlformats.org/officeDocument/2006/relationships/customXml" Target="../ink/ink155.xml"/><Relationship Id="rId83" Type="http://schemas.openxmlformats.org/officeDocument/2006/relationships/image" Target="../media/image41.png"/><Relationship Id="rId179" Type="http://schemas.openxmlformats.org/officeDocument/2006/relationships/image" Target="../media/image99.png"/><Relationship Id="rId190" Type="http://schemas.openxmlformats.org/officeDocument/2006/relationships/customXml" Target="../ink/ink219.xml"/><Relationship Id="rId204" Type="http://schemas.openxmlformats.org/officeDocument/2006/relationships/customXml" Target="../ink/ink226.xml"/><Relationship Id="rId225" Type="http://schemas.openxmlformats.org/officeDocument/2006/relationships/image" Target="../media/image122.png"/><Relationship Id="rId246" Type="http://schemas.openxmlformats.org/officeDocument/2006/relationships/customXml" Target="../ink/ink247.xml"/><Relationship Id="rId267" Type="http://schemas.openxmlformats.org/officeDocument/2006/relationships/image" Target="../media/image143.png"/><Relationship Id="rId288" Type="http://schemas.openxmlformats.org/officeDocument/2006/relationships/customXml" Target="../ink/ink268.xml"/><Relationship Id="rId106" Type="http://schemas.openxmlformats.org/officeDocument/2006/relationships/customXml" Target="../ink/ink177.xml"/><Relationship Id="rId127" Type="http://schemas.openxmlformats.org/officeDocument/2006/relationships/image" Target="../media/image73.png"/><Relationship Id="rId313" Type="http://schemas.openxmlformats.org/officeDocument/2006/relationships/image" Target="../media/image166.png"/><Relationship Id="rId10" Type="http://schemas.openxmlformats.org/officeDocument/2006/relationships/customXml" Target="../ink/ink129.xml"/><Relationship Id="rId31" Type="http://schemas.openxmlformats.org/officeDocument/2006/relationships/image" Target="../media/image15.png"/><Relationship Id="rId52" Type="http://schemas.openxmlformats.org/officeDocument/2006/relationships/customXml" Target="../ink/ink150.xml"/><Relationship Id="rId73" Type="http://schemas.openxmlformats.org/officeDocument/2006/relationships/image" Target="../media/image36.png"/><Relationship Id="rId94" Type="http://schemas.openxmlformats.org/officeDocument/2006/relationships/customXml" Target="../ink/ink171.xml"/><Relationship Id="rId148" Type="http://schemas.openxmlformats.org/officeDocument/2006/relationships/customXml" Target="../ink/ink198.xml"/><Relationship Id="rId169" Type="http://schemas.openxmlformats.org/officeDocument/2006/relationships/image" Target="../media/image94.png"/><Relationship Id="rId334" Type="http://schemas.openxmlformats.org/officeDocument/2006/relationships/customXml" Target="../ink/ink291.xml"/><Relationship Id="rId4" Type="http://schemas.openxmlformats.org/officeDocument/2006/relationships/customXml" Target="../ink/ink126.xml"/><Relationship Id="rId180" Type="http://schemas.openxmlformats.org/officeDocument/2006/relationships/customXml" Target="../ink/ink214.xml"/><Relationship Id="rId215" Type="http://schemas.openxmlformats.org/officeDocument/2006/relationships/image" Target="../media/image117.png"/><Relationship Id="rId236" Type="http://schemas.openxmlformats.org/officeDocument/2006/relationships/customXml" Target="../ink/ink242.xml"/><Relationship Id="rId257" Type="http://schemas.openxmlformats.org/officeDocument/2006/relationships/image" Target="../media/image138.png"/><Relationship Id="rId278" Type="http://schemas.openxmlformats.org/officeDocument/2006/relationships/customXml" Target="../ink/ink263.xml"/><Relationship Id="rId303" Type="http://schemas.openxmlformats.org/officeDocument/2006/relationships/image" Target="../media/image161.png"/><Relationship Id="rId42" Type="http://schemas.openxmlformats.org/officeDocument/2006/relationships/customXml" Target="../ink/ink145.xml"/><Relationship Id="rId84" Type="http://schemas.openxmlformats.org/officeDocument/2006/relationships/customXml" Target="../ink/ink166.xml"/><Relationship Id="rId138" Type="http://schemas.openxmlformats.org/officeDocument/2006/relationships/customXml" Target="../ink/ink193.xml"/><Relationship Id="rId191" Type="http://schemas.openxmlformats.org/officeDocument/2006/relationships/image" Target="../media/image105.png"/><Relationship Id="rId205" Type="http://schemas.openxmlformats.org/officeDocument/2006/relationships/image" Target="../media/image112.png"/><Relationship Id="rId247" Type="http://schemas.openxmlformats.org/officeDocument/2006/relationships/image" Target="../media/image133.png"/><Relationship Id="rId107" Type="http://schemas.openxmlformats.org/officeDocument/2006/relationships/image" Target="../media/image53.png"/><Relationship Id="rId289" Type="http://schemas.openxmlformats.org/officeDocument/2006/relationships/image" Target="../media/image154.png"/><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84.png"/><Relationship Id="rId314" Type="http://schemas.openxmlformats.org/officeDocument/2006/relationships/customXml" Target="../ink/ink281.xml"/><Relationship Id="rId95" Type="http://schemas.openxmlformats.org/officeDocument/2006/relationships/image" Target="../media/image47.png"/><Relationship Id="rId160" Type="http://schemas.openxmlformats.org/officeDocument/2006/relationships/customXml" Target="../ink/ink204.xml"/><Relationship Id="rId216" Type="http://schemas.openxmlformats.org/officeDocument/2006/relationships/customXml" Target="../ink/ink232.xml"/><Relationship Id="rId258" Type="http://schemas.openxmlformats.org/officeDocument/2006/relationships/customXml" Target="../ink/ink253.xml"/><Relationship Id="rId22" Type="http://schemas.openxmlformats.org/officeDocument/2006/relationships/customXml" Target="../ink/ink135.xml"/><Relationship Id="rId64" Type="http://schemas.openxmlformats.org/officeDocument/2006/relationships/customXml" Target="../ink/ink156.xml"/><Relationship Id="rId118" Type="http://schemas.openxmlformats.org/officeDocument/2006/relationships/customXml" Target="../ink/ink183.xml"/><Relationship Id="rId325" Type="http://schemas.openxmlformats.org/officeDocument/2006/relationships/image" Target="../media/image172.png"/><Relationship Id="rId171" Type="http://schemas.openxmlformats.org/officeDocument/2006/relationships/image" Target="../media/image95.png"/><Relationship Id="rId227" Type="http://schemas.openxmlformats.org/officeDocument/2006/relationships/image" Target="../media/image123.png"/><Relationship Id="rId269" Type="http://schemas.openxmlformats.org/officeDocument/2006/relationships/image" Target="../media/image144.png"/><Relationship Id="rId33" Type="http://schemas.openxmlformats.org/officeDocument/2006/relationships/image" Target="../media/image16.png"/><Relationship Id="rId129" Type="http://schemas.openxmlformats.org/officeDocument/2006/relationships/image" Target="../media/image74.png"/><Relationship Id="rId280" Type="http://schemas.openxmlformats.org/officeDocument/2006/relationships/customXml" Target="../ink/ink264.xml"/><Relationship Id="rId336" Type="http://schemas.openxmlformats.org/officeDocument/2006/relationships/customXml" Target="../ink/ink292.xml"/><Relationship Id="rId75" Type="http://schemas.openxmlformats.org/officeDocument/2006/relationships/image" Target="../media/image37.png"/><Relationship Id="rId140" Type="http://schemas.openxmlformats.org/officeDocument/2006/relationships/customXml" Target="../ink/ink194.xml"/><Relationship Id="rId182" Type="http://schemas.openxmlformats.org/officeDocument/2006/relationships/customXml" Target="../ink/ink215.xml"/><Relationship Id="rId6" Type="http://schemas.openxmlformats.org/officeDocument/2006/relationships/customXml" Target="../ink/ink127.xml"/><Relationship Id="rId238" Type="http://schemas.openxmlformats.org/officeDocument/2006/relationships/customXml" Target="../ink/ink243.xml"/><Relationship Id="rId291" Type="http://schemas.openxmlformats.org/officeDocument/2006/relationships/image" Target="../media/image155.png"/><Relationship Id="rId305" Type="http://schemas.openxmlformats.org/officeDocument/2006/relationships/image" Target="../media/image162.png"/><Relationship Id="rId44" Type="http://schemas.openxmlformats.org/officeDocument/2006/relationships/customXml" Target="../ink/ink146.xml"/><Relationship Id="rId86" Type="http://schemas.openxmlformats.org/officeDocument/2006/relationships/customXml" Target="../ink/ink167.xml"/><Relationship Id="rId151" Type="http://schemas.openxmlformats.org/officeDocument/2006/relationships/image" Target="../media/image85.png"/><Relationship Id="rId193" Type="http://schemas.openxmlformats.org/officeDocument/2006/relationships/image" Target="../media/image106.png"/><Relationship Id="rId207" Type="http://schemas.openxmlformats.org/officeDocument/2006/relationships/image" Target="../media/image113.png"/><Relationship Id="rId249" Type="http://schemas.openxmlformats.org/officeDocument/2006/relationships/image" Target="../media/image134.png"/><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customXml" Target="../ink/ink254.xml"/><Relationship Id="rId316" Type="http://schemas.openxmlformats.org/officeDocument/2006/relationships/customXml" Target="../ink/ink282.xml"/><Relationship Id="rId55" Type="http://schemas.openxmlformats.org/officeDocument/2006/relationships/image" Target="../media/image27.png"/><Relationship Id="rId97" Type="http://schemas.openxmlformats.org/officeDocument/2006/relationships/image" Target="../media/image48.png"/><Relationship Id="rId120" Type="http://schemas.openxmlformats.org/officeDocument/2006/relationships/customXml" Target="../ink/ink184.xml"/><Relationship Id="rId162" Type="http://schemas.openxmlformats.org/officeDocument/2006/relationships/customXml" Target="../ink/ink205.xml"/><Relationship Id="rId218" Type="http://schemas.openxmlformats.org/officeDocument/2006/relationships/customXml" Target="../ink/ink233.xml"/><Relationship Id="rId271" Type="http://schemas.openxmlformats.org/officeDocument/2006/relationships/image" Target="../media/image145.png"/><Relationship Id="rId24" Type="http://schemas.openxmlformats.org/officeDocument/2006/relationships/customXml" Target="../ink/ink136.xml"/><Relationship Id="rId66" Type="http://schemas.openxmlformats.org/officeDocument/2006/relationships/customXml" Target="../ink/ink157.xml"/><Relationship Id="rId131" Type="http://schemas.openxmlformats.org/officeDocument/2006/relationships/image" Target="../media/image75.png"/><Relationship Id="rId327" Type="http://schemas.openxmlformats.org/officeDocument/2006/relationships/image" Target="../media/image173.png"/></Relationships>
</file>

<file path=ppt/slides/_rels/slide7.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image" Target="../media/image10.png"/><Relationship Id="rId42" Type="http://schemas.openxmlformats.org/officeDocument/2006/relationships/customXml" Target="../ink/ink314.xml"/><Relationship Id="rId63" Type="http://schemas.openxmlformats.org/officeDocument/2006/relationships/image" Target="../media/image31.png"/><Relationship Id="rId84" Type="http://schemas.openxmlformats.org/officeDocument/2006/relationships/customXml" Target="../ink/ink335.xml"/><Relationship Id="rId138" Type="http://schemas.openxmlformats.org/officeDocument/2006/relationships/customXml" Target="../ink/ink362.xml"/><Relationship Id="rId159" Type="http://schemas.openxmlformats.org/officeDocument/2006/relationships/image" Target="../media/image237.png"/><Relationship Id="rId170" Type="http://schemas.openxmlformats.org/officeDocument/2006/relationships/customXml" Target="../ink/ink378.xml"/><Relationship Id="rId191" Type="http://schemas.openxmlformats.org/officeDocument/2006/relationships/image" Target="../media/image250.png"/><Relationship Id="rId205" Type="http://schemas.openxmlformats.org/officeDocument/2006/relationships/image" Target="../media/image113.png"/><Relationship Id="rId107" Type="http://schemas.openxmlformats.org/officeDocument/2006/relationships/image" Target="../media/image53.png"/><Relationship Id="rId11" Type="http://schemas.openxmlformats.org/officeDocument/2006/relationships/image" Target="../media/image184.png"/><Relationship Id="rId32" Type="http://schemas.openxmlformats.org/officeDocument/2006/relationships/customXml" Target="../ink/ink309.xml"/><Relationship Id="rId53" Type="http://schemas.openxmlformats.org/officeDocument/2006/relationships/image" Target="../media/image26.png"/><Relationship Id="rId74" Type="http://schemas.openxmlformats.org/officeDocument/2006/relationships/customXml" Target="../ink/ink330.xml"/><Relationship Id="rId128" Type="http://schemas.openxmlformats.org/officeDocument/2006/relationships/customXml" Target="../ink/ink357.xml"/><Relationship Id="rId149" Type="http://schemas.openxmlformats.org/officeDocument/2006/relationships/image" Target="../media/image232.png"/><Relationship Id="rId5" Type="http://schemas.openxmlformats.org/officeDocument/2006/relationships/image" Target="../media/image181.png"/><Relationship Id="rId95" Type="http://schemas.openxmlformats.org/officeDocument/2006/relationships/image" Target="../media/image211.png"/><Relationship Id="rId160" Type="http://schemas.openxmlformats.org/officeDocument/2006/relationships/customXml" Target="../ink/ink373.xml"/><Relationship Id="rId181" Type="http://schemas.openxmlformats.org/officeDocument/2006/relationships/image" Target="../media/image246.png"/><Relationship Id="rId216" Type="http://schemas.openxmlformats.org/officeDocument/2006/relationships/customXml" Target="../ink/ink401.xml"/><Relationship Id="rId22" Type="http://schemas.openxmlformats.org/officeDocument/2006/relationships/customXml" Target="../ink/ink304.xml"/><Relationship Id="rId43" Type="http://schemas.openxmlformats.org/officeDocument/2006/relationships/image" Target="../media/image21.png"/><Relationship Id="rId64" Type="http://schemas.openxmlformats.org/officeDocument/2006/relationships/customXml" Target="../ink/ink325.xml"/><Relationship Id="rId118" Type="http://schemas.openxmlformats.org/officeDocument/2006/relationships/customXml" Target="../ink/ink352.xml"/><Relationship Id="rId139" Type="http://schemas.openxmlformats.org/officeDocument/2006/relationships/image" Target="../media/image228.png"/><Relationship Id="rId85" Type="http://schemas.openxmlformats.org/officeDocument/2006/relationships/image" Target="../media/image42.png"/><Relationship Id="rId150" Type="http://schemas.openxmlformats.org/officeDocument/2006/relationships/customXml" Target="../ink/ink368.xml"/><Relationship Id="rId171" Type="http://schemas.openxmlformats.org/officeDocument/2006/relationships/image" Target="../media/image241.png"/><Relationship Id="rId192" Type="http://schemas.openxmlformats.org/officeDocument/2006/relationships/customXml" Target="../ink/ink389.xml"/><Relationship Id="rId206" Type="http://schemas.openxmlformats.org/officeDocument/2006/relationships/customXml" Target="../ink/ink396.xml"/><Relationship Id="rId12" Type="http://schemas.openxmlformats.org/officeDocument/2006/relationships/customXml" Target="../ink/ink299.xml"/><Relationship Id="rId33" Type="http://schemas.openxmlformats.org/officeDocument/2006/relationships/image" Target="../media/image193.png"/><Relationship Id="rId108" Type="http://schemas.openxmlformats.org/officeDocument/2006/relationships/customXml" Target="../ink/ink347.xml"/><Relationship Id="rId129" Type="http://schemas.openxmlformats.org/officeDocument/2006/relationships/image" Target="../media/image225.png"/><Relationship Id="rId54" Type="http://schemas.openxmlformats.org/officeDocument/2006/relationships/customXml" Target="../ink/ink320.xml"/><Relationship Id="rId75" Type="http://schemas.openxmlformats.org/officeDocument/2006/relationships/image" Target="../media/image37.png"/><Relationship Id="rId96" Type="http://schemas.openxmlformats.org/officeDocument/2006/relationships/customXml" Target="../ink/ink341.xml"/><Relationship Id="rId140" Type="http://schemas.openxmlformats.org/officeDocument/2006/relationships/customXml" Target="../ink/ink363.xml"/><Relationship Id="rId161" Type="http://schemas.openxmlformats.org/officeDocument/2006/relationships/image" Target="../media/image238.png"/><Relationship Id="rId182" Type="http://schemas.openxmlformats.org/officeDocument/2006/relationships/customXml" Target="../ink/ink384.xml"/><Relationship Id="rId217" Type="http://schemas.openxmlformats.org/officeDocument/2006/relationships/image" Target="../media/image259.png"/><Relationship Id="rId6" Type="http://schemas.openxmlformats.org/officeDocument/2006/relationships/customXml" Target="../ink/ink296.xml"/><Relationship Id="rId23" Type="http://schemas.openxmlformats.org/officeDocument/2006/relationships/image" Target="../media/image188.png"/><Relationship Id="rId119" Type="http://schemas.openxmlformats.org/officeDocument/2006/relationships/image" Target="../media/image220.png"/><Relationship Id="rId44" Type="http://schemas.openxmlformats.org/officeDocument/2006/relationships/customXml" Target="../ink/ink315.xml"/><Relationship Id="rId65" Type="http://schemas.openxmlformats.org/officeDocument/2006/relationships/image" Target="../media/image32.png"/><Relationship Id="rId86" Type="http://schemas.openxmlformats.org/officeDocument/2006/relationships/customXml" Target="../ink/ink336.xml"/><Relationship Id="rId130" Type="http://schemas.openxmlformats.org/officeDocument/2006/relationships/customXml" Target="../ink/ink358.xml"/><Relationship Id="rId151" Type="http://schemas.openxmlformats.org/officeDocument/2006/relationships/image" Target="../media/image233.png"/><Relationship Id="rId172" Type="http://schemas.openxmlformats.org/officeDocument/2006/relationships/customXml" Target="../ink/ink379.xml"/><Relationship Id="rId193" Type="http://schemas.openxmlformats.org/officeDocument/2006/relationships/image" Target="../media/image107.png"/><Relationship Id="rId207" Type="http://schemas.openxmlformats.org/officeDocument/2006/relationships/image" Target="../media/image254.png"/><Relationship Id="rId13" Type="http://schemas.openxmlformats.org/officeDocument/2006/relationships/image" Target="../media/image6.png"/><Relationship Id="rId109" Type="http://schemas.openxmlformats.org/officeDocument/2006/relationships/image" Target="../media/image54.png"/><Relationship Id="rId34" Type="http://schemas.openxmlformats.org/officeDocument/2006/relationships/customXml" Target="../ink/ink310.xml"/><Relationship Id="rId55" Type="http://schemas.openxmlformats.org/officeDocument/2006/relationships/image" Target="../media/image27.png"/><Relationship Id="rId76" Type="http://schemas.openxmlformats.org/officeDocument/2006/relationships/customXml" Target="../ink/ink331.xml"/><Relationship Id="rId97" Type="http://schemas.openxmlformats.org/officeDocument/2006/relationships/image" Target="../media/image212.png"/><Relationship Id="rId120" Type="http://schemas.openxmlformats.org/officeDocument/2006/relationships/customXml" Target="../ink/ink353.xml"/><Relationship Id="rId141" Type="http://schemas.openxmlformats.org/officeDocument/2006/relationships/image" Target="../media/image229.png"/><Relationship Id="rId7" Type="http://schemas.openxmlformats.org/officeDocument/2006/relationships/image" Target="../media/image182.png"/><Relationship Id="rId162" Type="http://schemas.openxmlformats.org/officeDocument/2006/relationships/customXml" Target="../ink/ink374.xml"/><Relationship Id="rId183" Type="http://schemas.openxmlformats.org/officeDocument/2006/relationships/image" Target="../media/image247.png"/><Relationship Id="rId218" Type="http://schemas.openxmlformats.org/officeDocument/2006/relationships/customXml" Target="../ink/ink402.xml"/><Relationship Id="rId24" Type="http://schemas.openxmlformats.org/officeDocument/2006/relationships/customXml" Target="../ink/ink305.xml"/><Relationship Id="rId45" Type="http://schemas.openxmlformats.org/officeDocument/2006/relationships/image" Target="../media/image198.png"/><Relationship Id="rId66" Type="http://schemas.openxmlformats.org/officeDocument/2006/relationships/customXml" Target="../ink/ink326.xml"/><Relationship Id="rId87" Type="http://schemas.openxmlformats.org/officeDocument/2006/relationships/image" Target="../media/image43.png"/><Relationship Id="rId110" Type="http://schemas.openxmlformats.org/officeDocument/2006/relationships/customXml" Target="../ink/ink348.xml"/><Relationship Id="rId131" Type="http://schemas.openxmlformats.org/officeDocument/2006/relationships/image" Target="../media/image226.png"/><Relationship Id="rId152" Type="http://schemas.openxmlformats.org/officeDocument/2006/relationships/customXml" Target="../ink/ink369.xml"/><Relationship Id="rId173" Type="http://schemas.openxmlformats.org/officeDocument/2006/relationships/image" Target="../media/image242.png"/><Relationship Id="rId194" Type="http://schemas.openxmlformats.org/officeDocument/2006/relationships/customXml" Target="../ink/ink390.xml"/><Relationship Id="rId208" Type="http://schemas.openxmlformats.org/officeDocument/2006/relationships/customXml" Target="../ink/ink397.xml"/><Relationship Id="rId14" Type="http://schemas.openxmlformats.org/officeDocument/2006/relationships/customXml" Target="../ink/ink300.xml"/><Relationship Id="rId35" Type="http://schemas.openxmlformats.org/officeDocument/2006/relationships/image" Target="../media/image194.png"/><Relationship Id="rId56" Type="http://schemas.openxmlformats.org/officeDocument/2006/relationships/customXml" Target="../ink/ink321.xml"/><Relationship Id="rId77" Type="http://schemas.openxmlformats.org/officeDocument/2006/relationships/image" Target="../media/image38.png"/><Relationship Id="rId100" Type="http://schemas.openxmlformats.org/officeDocument/2006/relationships/customXml" Target="../ink/ink343.xml"/><Relationship Id="rId8" Type="http://schemas.openxmlformats.org/officeDocument/2006/relationships/customXml" Target="../ink/ink297.xml"/><Relationship Id="rId51" Type="http://schemas.openxmlformats.org/officeDocument/2006/relationships/image" Target="../media/image201.png"/><Relationship Id="rId72" Type="http://schemas.openxmlformats.org/officeDocument/2006/relationships/customXml" Target="../ink/ink329.xml"/><Relationship Id="rId93" Type="http://schemas.openxmlformats.org/officeDocument/2006/relationships/image" Target="../media/image210.png"/><Relationship Id="rId98" Type="http://schemas.openxmlformats.org/officeDocument/2006/relationships/customXml" Target="../ink/ink342.xml"/><Relationship Id="rId121" Type="http://schemas.openxmlformats.org/officeDocument/2006/relationships/image" Target="../media/image221.png"/><Relationship Id="rId142" Type="http://schemas.openxmlformats.org/officeDocument/2006/relationships/customXml" Target="../ink/ink364.xml"/><Relationship Id="rId163" Type="http://schemas.openxmlformats.org/officeDocument/2006/relationships/image" Target="../media/image239.png"/><Relationship Id="rId184" Type="http://schemas.openxmlformats.org/officeDocument/2006/relationships/customXml" Target="../ink/ink385.xml"/><Relationship Id="rId189" Type="http://schemas.openxmlformats.org/officeDocument/2006/relationships/image" Target="../media/image249.png"/><Relationship Id="rId219" Type="http://schemas.openxmlformats.org/officeDocument/2006/relationships/image" Target="../media/image260.png"/><Relationship Id="rId3" Type="http://schemas.openxmlformats.org/officeDocument/2006/relationships/image" Target="../media/image180.png"/><Relationship Id="rId214" Type="http://schemas.openxmlformats.org/officeDocument/2006/relationships/customXml" Target="../ink/ink400.xml"/><Relationship Id="rId25" Type="http://schemas.openxmlformats.org/officeDocument/2006/relationships/image" Target="../media/image189.png"/><Relationship Id="rId46" Type="http://schemas.openxmlformats.org/officeDocument/2006/relationships/customXml" Target="../ink/ink316.xml"/><Relationship Id="rId67" Type="http://schemas.openxmlformats.org/officeDocument/2006/relationships/image" Target="../media/image205.png"/><Relationship Id="rId116" Type="http://schemas.openxmlformats.org/officeDocument/2006/relationships/customXml" Target="../ink/ink351.xml"/><Relationship Id="rId137" Type="http://schemas.openxmlformats.org/officeDocument/2006/relationships/image" Target="../media/image227.png"/><Relationship Id="rId158" Type="http://schemas.openxmlformats.org/officeDocument/2006/relationships/customXml" Target="../ink/ink372.xml"/><Relationship Id="rId20" Type="http://schemas.openxmlformats.org/officeDocument/2006/relationships/customXml" Target="../ink/ink303.xml"/><Relationship Id="rId41" Type="http://schemas.openxmlformats.org/officeDocument/2006/relationships/image" Target="../media/image197.png"/><Relationship Id="rId62" Type="http://schemas.openxmlformats.org/officeDocument/2006/relationships/customXml" Target="../ink/ink324.xml"/><Relationship Id="rId83" Type="http://schemas.openxmlformats.org/officeDocument/2006/relationships/image" Target="../media/image207.png"/><Relationship Id="rId88" Type="http://schemas.openxmlformats.org/officeDocument/2006/relationships/customXml" Target="../ink/ink337.xml"/><Relationship Id="rId111" Type="http://schemas.openxmlformats.org/officeDocument/2006/relationships/image" Target="../media/image217.png"/><Relationship Id="rId132" Type="http://schemas.openxmlformats.org/officeDocument/2006/relationships/customXml" Target="../ink/ink359.xml"/><Relationship Id="rId153" Type="http://schemas.openxmlformats.org/officeDocument/2006/relationships/image" Target="../media/image234.png"/><Relationship Id="rId174" Type="http://schemas.openxmlformats.org/officeDocument/2006/relationships/customXml" Target="../ink/ink380.xml"/><Relationship Id="rId179" Type="http://schemas.openxmlformats.org/officeDocument/2006/relationships/image" Target="../media/image245.png"/><Relationship Id="rId195" Type="http://schemas.openxmlformats.org/officeDocument/2006/relationships/image" Target="../media/image108.png"/><Relationship Id="rId209" Type="http://schemas.openxmlformats.org/officeDocument/2006/relationships/image" Target="../media/image255.png"/><Relationship Id="rId190" Type="http://schemas.openxmlformats.org/officeDocument/2006/relationships/customXml" Target="../ink/ink388.xml"/><Relationship Id="rId204" Type="http://schemas.openxmlformats.org/officeDocument/2006/relationships/customXml" Target="../ink/ink395.xml"/><Relationship Id="rId220" Type="http://schemas.openxmlformats.org/officeDocument/2006/relationships/customXml" Target="../ink/ink403.xml"/><Relationship Id="rId15" Type="http://schemas.openxmlformats.org/officeDocument/2006/relationships/image" Target="../media/image185.png"/><Relationship Id="rId36" Type="http://schemas.openxmlformats.org/officeDocument/2006/relationships/customXml" Target="../ink/ink311.xml"/><Relationship Id="rId57" Type="http://schemas.openxmlformats.org/officeDocument/2006/relationships/image" Target="../media/image202.png"/><Relationship Id="rId106" Type="http://schemas.openxmlformats.org/officeDocument/2006/relationships/customXml" Target="../ink/ink346.xml"/><Relationship Id="rId127" Type="http://schemas.openxmlformats.org/officeDocument/2006/relationships/image" Target="../media/image224.png"/><Relationship Id="rId10" Type="http://schemas.openxmlformats.org/officeDocument/2006/relationships/customXml" Target="../ink/ink298.xml"/><Relationship Id="rId31" Type="http://schemas.openxmlformats.org/officeDocument/2006/relationships/image" Target="../media/image192.png"/><Relationship Id="rId52" Type="http://schemas.openxmlformats.org/officeDocument/2006/relationships/customXml" Target="../ink/ink319.xml"/><Relationship Id="rId73" Type="http://schemas.openxmlformats.org/officeDocument/2006/relationships/image" Target="../media/image36.png"/><Relationship Id="rId78" Type="http://schemas.openxmlformats.org/officeDocument/2006/relationships/customXml" Target="../ink/ink332.xml"/><Relationship Id="rId94" Type="http://schemas.openxmlformats.org/officeDocument/2006/relationships/customXml" Target="../ink/ink340.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354.xml"/><Relationship Id="rId143" Type="http://schemas.openxmlformats.org/officeDocument/2006/relationships/image" Target="../media/image230.png"/><Relationship Id="rId148" Type="http://schemas.openxmlformats.org/officeDocument/2006/relationships/customXml" Target="../ink/ink367.xml"/><Relationship Id="rId164" Type="http://schemas.openxmlformats.org/officeDocument/2006/relationships/customXml" Target="../ink/ink375.xml"/><Relationship Id="rId169" Type="http://schemas.openxmlformats.org/officeDocument/2006/relationships/image" Target="../media/image95.png"/><Relationship Id="rId185" Type="http://schemas.openxmlformats.org/officeDocument/2006/relationships/image" Target="../media/image103.png"/><Relationship Id="rId4" Type="http://schemas.openxmlformats.org/officeDocument/2006/relationships/customXml" Target="../ink/ink295.xml"/><Relationship Id="rId9" Type="http://schemas.openxmlformats.org/officeDocument/2006/relationships/image" Target="../media/image183.png"/><Relationship Id="rId180" Type="http://schemas.openxmlformats.org/officeDocument/2006/relationships/customXml" Target="../ink/ink383.xml"/><Relationship Id="rId210" Type="http://schemas.openxmlformats.org/officeDocument/2006/relationships/customXml" Target="../ink/ink398.xml"/><Relationship Id="rId215" Type="http://schemas.openxmlformats.org/officeDocument/2006/relationships/image" Target="../media/image258.png"/><Relationship Id="rId26" Type="http://schemas.openxmlformats.org/officeDocument/2006/relationships/customXml" Target="../ink/ink306.xml"/><Relationship Id="rId47" Type="http://schemas.openxmlformats.org/officeDocument/2006/relationships/image" Target="../media/image199.png"/><Relationship Id="rId68" Type="http://schemas.openxmlformats.org/officeDocument/2006/relationships/customXml" Target="../ink/ink327.xml"/><Relationship Id="rId89" Type="http://schemas.openxmlformats.org/officeDocument/2006/relationships/image" Target="../media/image208.png"/><Relationship Id="rId112" Type="http://schemas.openxmlformats.org/officeDocument/2006/relationships/customXml" Target="../ink/ink349.xml"/><Relationship Id="rId133" Type="http://schemas.openxmlformats.org/officeDocument/2006/relationships/image" Target="../media/image77.png"/><Relationship Id="rId154" Type="http://schemas.openxmlformats.org/officeDocument/2006/relationships/customXml" Target="../ink/ink370.xml"/><Relationship Id="rId175" Type="http://schemas.openxmlformats.org/officeDocument/2006/relationships/image" Target="../media/image243.png"/><Relationship Id="rId196" Type="http://schemas.openxmlformats.org/officeDocument/2006/relationships/customXml" Target="../ink/ink391.xml"/><Relationship Id="rId200" Type="http://schemas.openxmlformats.org/officeDocument/2006/relationships/customXml" Target="../ink/ink393.xml"/><Relationship Id="rId16" Type="http://schemas.openxmlformats.org/officeDocument/2006/relationships/customXml" Target="../ink/ink301.xml"/><Relationship Id="rId221" Type="http://schemas.openxmlformats.org/officeDocument/2006/relationships/image" Target="../media/image261.png"/><Relationship Id="rId37" Type="http://schemas.openxmlformats.org/officeDocument/2006/relationships/image" Target="../media/image195.png"/><Relationship Id="rId58" Type="http://schemas.openxmlformats.org/officeDocument/2006/relationships/customXml" Target="../ink/ink322.xml"/><Relationship Id="rId79" Type="http://schemas.openxmlformats.org/officeDocument/2006/relationships/image" Target="../media/image206.png"/><Relationship Id="rId102" Type="http://schemas.openxmlformats.org/officeDocument/2006/relationships/customXml" Target="../ink/ink344.xml"/><Relationship Id="rId123" Type="http://schemas.openxmlformats.org/officeDocument/2006/relationships/image" Target="../media/image222.png"/><Relationship Id="rId144" Type="http://schemas.openxmlformats.org/officeDocument/2006/relationships/customXml" Target="../ink/ink365.xml"/><Relationship Id="rId90" Type="http://schemas.openxmlformats.org/officeDocument/2006/relationships/customXml" Target="../ink/ink338.xml"/><Relationship Id="rId165" Type="http://schemas.openxmlformats.org/officeDocument/2006/relationships/image" Target="../media/image93.png"/><Relationship Id="rId186" Type="http://schemas.openxmlformats.org/officeDocument/2006/relationships/customXml" Target="../ink/ink386.xml"/><Relationship Id="rId211" Type="http://schemas.openxmlformats.org/officeDocument/2006/relationships/image" Target="../media/image256.png"/><Relationship Id="rId27" Type="http://schemas.openxmlformats.org/officeDocument/2006/relationships/image" Target="../media/image190.png"/><Relationship Id="rId48" Type="http://schemas.openxmlformats.org/officeDocument/2006/relationships/customXml" Target="../ink/ink317.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360.xml"/><Relationship Id="rId80" Type="http://schemas.openxmlformats.org/officeDocument/2006/relationships/customXml" Target="../ink/ink333.xml"/><Relationship Id="rId155" Type="http://schemas.openxmlformats.org/officeDocument/2006/relationships/image" Target="../media/image235.png"/><Relationship Id="rId176" Type="http://schemas.openxmlformats.org/officeDocument/2006/relationships/customXml" Target="../ink/ink381.xml"/><Relationship Id="rId197" Type="http://schemas.openxmlformats.org/officeDocument/2006/relationships/image" Target="../media/image109.png"/><Relationship Id="rId201" Type="http://schemas.openxmlformats.org/officeDocument/2006/relationships/image" Target="../media/image252.png"/><Relationship Id="rId222" Type="http://schemas.openxmlformats.org/officeDocument/2006/relationships/customXml" Target="../ink/ink404.xml"/><Relationship Id="rId17" Type="http://schemas.openxmlformats.org/officeDocument/2006/relationships/image" Target="../media/image186.png"/><Relationship Id="rId38" Type="http://schemas.openxmlformats.org/officeDocument/2006/relationships/customXml" Target="../ink/ink312.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355.xml"/><Relationship Id="rId70" Type="http://schemas.openxmlformats.org/officeDocument/2006/relationships/customXml" Target="../ink/ink328.xml"/><Relationship Id="rId91" Type="http://schemas.openxmlformats.org/officeDocument/2006/relationships/image" Target="../media/image209.png"/><Relationship Id="rId145" Type="http://schemas.openxmlformats.org/officeDocument/2006/relationships/image" Target="../media/image231.png"/><Relationship Id="rId166" Type="http://schemas.openxmlformats.org/officeDocument/2006/relationships/customXml" Target="../ink/ink376.xml"/><Relationship Id="rId187" Type="http://schemas.openxmlformats.org/officeDocument/2006/relationships/image" Target="../media/image248.png"/><Relationship Id="rId1" Type="http://schemas.openxmlformats.org/officeDocument/2006/relationships/slideLayout" Target="../slideLayouts/slideLayout2.xml"/><Relationship Id="rId212" Type="http://schemas.openxmlformats.org/officeDocument/2006/relationships/customXml" Target="../ink/ink399.xml"/><Relationship Id="rId28" Type="http://schemas.openxmlformats.org/officeDocument/2006/relationships/customXml" Target="../ink/ink307.xml"/><Relationship Id="rId49" Type="http://schemas.openxmlformats.org/officeDocument/2006/relationships/image" Target="../media/image200.png"/><Relationship Id="rId114" Type="http://schemas.openxmlformats.org/officeDocument/2006/relationships/customXml" Target="../ink/ink350.xml"/><Relationship Id="rId60" Type="http://schemas.openxmlformats.org/officeDocument/2006/relationships/customXml" Target="../ink/ink323.xml"/><Relationship Id="rId81" Type="http://schemas.openxmlformats.org/officeDocument/2006/relationships/image" Target="../media/image40.png"/><Relationship Id="rId135" Type="http://schemas.openxmlformats.org/officeDocument/2006/relationships/image" Target="../media/image78.png"/><Relationship Id="rId156" Type="http://schemas.openxmlformats.org/officeDocument/2006/relationships/customXml" Target="../ink/ink371.xml"/><Relationship Id="rId177" Type="http://schemas.openxmlformats.org/officeDocument/2006/relationships/image" Target="../media/image244.png"/><Relationship Id="rId198" Type="http://schemas.openxmlformats.org/officeDocument/2006/relationships/customXml" Target="../ink/ink392.xml"/><Relationship Id="rId202" Type="http://schemas.openxmlformats.org/officeDocument/2006/relationships/customXml" Target="../ink/ink394.xml"/><Relationship Id="rId223" Type="http://schemas.openxmlformats.org/officeDocument/2006/relationships/image" Target="../media/image262.png"/><Relationship Id="rId18" Type="http://schemas.openxmlformats.org/officeDocument/2006/relationships/customXml" Target="../ink/ink302.xml"/><Relationship Id="rId39" Type="http://schemas.openxmlformats.org/officeDocument/2006/relationships/image" Target="../media/image196.png"/><Relationship Id="rId50" Type="http://schemas.openxmlformats.org/officeDocument/2006/relationships/customXml" Target="../ink/ink318.xml"/><Relationship Id="rId104" Type="http://schemas.openxmlformats.org/officeDocument/2006/relationships/customXml" Target="../ink/ink345.xml"/><Relationship Id="rId125" Type="http://schemas.openxmlformats.org/officeDocument/2006/relationships/image" Target="../media/image223.png"/><Relationship Id="rId146" Type="http://schemas.openxmlformats.org/officeDocument/2006/relationships/customXml" Target="../ink/ink366.xml"/><Relationship Id="rId167" Type="http://schemas.openxmlformats.org/officeDocument/2006/relationships/image" Target="../media/image240.png"/><Relationship Id="rId188" Type="http://schemas.openxmlformats.org/officeDocument/2006/relationships/customXml" Target="../ink/ink387.xml"/><Relationship Id="rId71" Type="http://schemas.openxmlformats.org/officeDocument/2006/relationships/image" Target="../media/image35.png"/><Relationship Id="rId92" Type="http://schemas.openxmlformats.org/officeDocument/2006/relationships/customXml" Target="../ink/ink339.xml"/><Relationship Id="rId213" Type="http://schemas.openxmlformats.org/officeDocument/2006/relationships/image" Target="../media/image257.png"/><Relationship Id="rId2" Type="http://schemas.openxmlformats.org/officeDocument/2006/relationships/customXml" Target="../ink/ink294.xml"/><Relationship Id="rId29" Type="http://schemas.openxmlformats.org/officeDocument/2006/relationships/image" Target="../media/image191.png"/><Relationship Id="rId40" Type="http://schemas.openxmlformats.org/officeDocument/2006/relationships/customXml" Target="../ink/ink313.xml"/><Relationship Id="rId115" Type="http://schemas.openxmlformats.org/officeDocument/2006/relationships/image" Target="../media/image57.png"/><Relationship Id="rId136" Type="http://schemas.openxmlformats.org/officeDocument/2006/relationships/customXml" Target="../ink/ink361.xml"/><Relationship Id="rId157" Type="http://schemas.openxmlformats.org/officeDocument/2006/relationships/image" Target="../media/image236.png"/><Relationship Id="rId178" Type="http://schemas.openxmlformats.org/officeDocument/2006/relationships/customXml" Target="../ink/ink382.xml"/><Relationship Id="rId61" Type="http://schemas.openxmlformats.org/officeDocument/2006/relationships/image" Target="../media/image204.png"/><Relationship Id="rId82" Type="http://schemas.openxmlformats.org/officeDocument/2006/relationships/customXml" Target="../ink/ink334.xml"/><Relationship Id="rId199" Type="http://schemas.openxmlformats.org/officeDocument/2006/relationships/image" Target="../media/image251.png"/><Relationship Id="rId203" Type="http://schemas.openxmlformats.org/officeDocument/2006/relationships/image" Target="../media/image253.png"/><Relationship Id="rId19" Type="http://schemas.openxmlformats.org/officeDocument/2006/relationships/image" Target="../media/image187.png"/><Relationship Id="rId30" Type="http://schemas.openxmlformats.org/officeDocument/2006/relationships/customXml" Target="../ink/ink308.xml"/><Relationship Id="rId105" Type="http://schemas.openxmlformats.org/officeDocument/2006/relationships/image" Target="../media/image216.png"/><Relationship Id="rId126" Type="http://schemas.openxmlformats.org/officeDocument/2006/relationships/customXml" Target="../ink/ink356.xml"/><Relationship Id="rId147" Type="http://schemas.openxmlformats.org/officeDocument/2006/relationships/image" Target="../media/image84.png"/><Relationship Id="rId168" Type="http://schemas.openxmlformats.org/officeDocument/2006/relationships/customXml" Target="../ink/ink377.xml"/></Relationships>
</file>

<file path=ppt/slides/_rels/slide8.xml.rels><?xml version="1.0" encoding="UTF-8" standalone="yes"?>
<Relationships xmlns="http://schemas.openxmlformats.org/package/2006/relationships"><Relationship Id="rId117" Type="http://schemas.openxmlformats.org/officeDocument/2006/relationships/customXml" Target="../ink/ink463.xml"/><Relationship Id="rId299" Type="http://schemas.openxmlformats.org/officeDocument/2006/relationships/customXml" Target="../ink/ink582.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505.xml"/><Relationship Id="rId170" Type="http://schemas.openxmlformats.org/officeDocument/2006/relationships/customXml" Target="../ink/ink516.xml"/><Relationship Id="rId226" Type="http://schemas.openxmlformats.org/officeDocument/2006/relationships/image" Target="../media/image243.png"/><Relationship Id="rId268" Type="http://schemas.openxmlformats.org/officeDocument/2006/relationships/image" Target="../media/image263.png"/><Relationship Id="rId32" Type="http://schemas.openxmlformats.org/officeDocument/2006/relationships/customXml" Target="../ink/ink420.xml"/><Relationship Id="rId74" Type="http://schemas.openxmlformats.org/officeDocument/2006/relationships/customXml" Target="../ink/ink441.xml"/><Relationship Id="rId128" Type="http://schemas.openxmlformats.org/officeDocument/2006/relationships/customXml" Target="../ink/ink474.xml"/><Relationship Id="rId5" Type="http://schemas.openxmlformats.org/officeDocument/2006/relationships/image" Target="../media/image2.png"/><Relationship Id="rId181" Type="http://schemas.openxmlformats.org/officeDocument/2006/relationships/customXml" Target="../ink/ink523.xml"/><Relationship Id="rId237" Type="http://schemas.openxmlformats.org/officeDocument/2006/relationships/customXml" Target="../ink/ink551.xml"/><Relationship Id="rId279" Type="http://schemas.openxmlformats.org/officeDocument/2006/relationships/customXml" Target="../ink/ink572.xml"/><Relationship Id="rId43" Type="http://schemas.openxmlformats.org/officeDocument/2006/relationships/image" Target="../media/image21.png"/><Relationship Id="rId139" Type="http://schemas.openxmlformats.org/officeDocument/2006/relationships/customXml" Target="../ink/ink485.xml"/><Relationship Id="rId290" Type="http://schemas.openxmlformats.org/officeDocument/2006/relationships/image" Target="../media/image274.png"/><Relationship Id="rId304" Type="http://schemas.openxmlformats.org/officeDocument/2006/relationships/image" Target="../media/image281.png"/><Relationship Id="rId85" Type="http://schemas.openxmlformats.org/officeDocument/2006/relationships/image" Target="../media/image42.png"/><Relationship Id="rId150" Type="http://schemas.openxmlformats.org/officeDocument/2006/relationships/customXml" Target="../ink/ink496.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410.xml"/><Relationship Id="rId108" Type="http://schemas.openxmlformats.org/officeDocument/2006/relationships/customXml" Target="../ink/ink458.xml"/><Relationship Id="rId54" Type="http://schemas.openxmlformats.org/officeDocument/2006/relationships/customXml" Target="../ink/ink431.xml"/><Relationship Id="rId96" Type="http://schemas.openxmlformats.org/officeDocument/2006/relationships/customXml" Target="../ink/ink452.xml"/><Relationship Id="rId161" Type="http://schemas.openxmlformats.org/officeDocument/2006/relationships/customXml" Target="../ink/ink507.xml"/><Relationship Id="rId217" Type="http://schemas.openxmlformats.org/officeDocument/2006/relationships/customXml" Target="../ink/ink541.xml"/><Relationship Id="rId259" Type="http://schemas.openxmlformats.org/officeDocument/2006/relationships/customXml" Target="../ink/ink562.xml"/><Relationship Id="rId23" Type="http://schemas.openxmlformats.org/officeDocument/2006/relationships/image" Target="../media/image11.png"/><Relationship Id="rId119" Type="http://schemas.openxmlformats.org/officeDocument/2006/relationships/customXml" Target="../ink/ink465.xml"/><Relationship Id="rId270" Type="http://schemas.openxmlformats.org/officeDocument/2006/relationships/image" Target="../media/image264.png"/><Relationship Id="rId44" Type="http://schemas.openxmlformats.org/officeDocument/2006/relationships/customXml" Target="../ink/ink426.xml"/><Relationship Id="rId65" Type="http://schemas.openxmlformats.org/officeDocument/2006/relationships/image" Target="../media/image32.png"/><Relationship Id="rId86" Type="http://schemas.openxmlformats.org/officeDocument/2006/relationships/customXml" Target="../ink/ink447.xml"/><Relationship Id="rId130" Type="http://schemas.openxmlformats.org/officeDocument/2006/relationships/customXml" Target="../ink/ink476.xml"/><Relationship Id="rId151" Type="http://schemas.openxmlformats.org/officeDocument/2006/relationships/customXml" Target="../ink/ink497.xml"/><Relationship Id="rId172" Type="http://schemas.openxmlformats.org/officeDocument/2006/relationships/customXml" Target="../ink/ink518.xml"/><Relationship Id="rId193" Type="http://schemas.openxmlformats.org/officeDocument/2006/relationships/customXml" Target="../ink/ink529.xml"/><Relationship Id="rId207" Type="http://schemas.openxmlformats.org/officeDocument/2006/relationships/customXml" Target="../ink/ink536.xml"/><Relationship Id="rId228" Type="http://schemas.openxmlformats.org/officeDocument/2006/relationships/image" Target="../media/image244.png"/><Relationship Id="rId249" Type="http://schemas.openxmlformats.org/officeDocument/2006/relationships/customXml" Target="../ink/ink557.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573.xml"/><Relationship Id="rId34" Type="http://schemas.openxmlformats.org/officeDocument/2006/relationships/customXml" Target="../ink/ink421.xml"/><Relationship Id="rId55" Type="http://schemas.openxmlformats.org/officeDocument/2006/relationships/image" Target="../media/image27.png"/><Relationship Id="rId76" Type="http://schemas.openxmlformats.org/officeDocument/2006/relationships/customXml" Target="../ink/ink442.xml"/><Relationship Id="rId97" Type="http://schemas.openxmlformats.org/officeDocument/2006/relationships/image" Target="../media/image48.png"/><Relationship Id="rId120" Type="http://schemas.openxmlformats.org/officeDocument/2006/relationships/customXml" Target="../ink/ink466.xml"/><Relationship Id="rId141" Type="http://schemas.openxmlformats.org/officeDocument/2006/relationships/customXml" Target="../ink/ink487.xml"/><Relationship Id="rId7" Type="http://schemas.openxmlformats.org/officeDocument/2006/relationships/image" Target="../media/image3.png"/><Relationship Id="rId162" Type="http://schemas.openxmlformats.org/officeDocument/2006/relationships/customXml" Target="../ink/ink508.xml"/><Relationship Id="rId183" Type="http://schemas.openxmlformats.org/officeDocument/2006/relationships/customXml" Target="../ink/ink524.xml"/><Relationship Id="rId218" Type="http://schemas.openxmlformats.org/officeDocument/2006/relationships/image" Target="../media/image240.png"/><Relationship Id="rId239" Type="http://schemas.openxmlformats.org/officeDocument/2006/relationships/customXml" Target="../ink/ink552.xml"/><Relationship Id="rId250" Type="http://schemas.openxmlformats.org/officeDocument/2006/relationships/image" Target="../media/image251.png"/><Relationship Id="rId271" Type="http://schemas.openxmlformats.org/officeDocument/2006/relationships/customXml" Target="../ink/ink568.xml"/><Relationship Id="rId292" Type="http://schemas.openxmlformats.org/officeDocument/2006/relationships/image" Target="../media/image275.png"/><Relationship Id="rId306" Type="http://schemas.openxmlformats.org/officeDocument/2006/relationships/image" Target="../media/image282.png"/><Relationship Id="rId24" Type="http://schemas.openxmlformats.org/officeDocument/2006/relationships/customXml" Target="../ink/ink416.xml"/><Relationship Id="rId45" Type="http://schemas.openxmlformats.org/officeDocument/2006/relationships/image" Target="../media/image22.png"/><Relationship Id="rId66" Type="http://schemas.openxmlformats.org/officeDocument/2006/relationships/customXml" Target="../ink/ink437.xml"/><Relationship Id="rId87" Type="http://schemas.openxmlformats.org/officeDocument/2006/relationships/image" Target="../media/image43.png"/><Relationship Id="rId110" Type="http://schemas.openxmlformats.org/officeDocument/2006/relationships/customXml" Target="../ink/ink459.xml"/><Relationship Id="rId131" Type="http://schemas.openxmlformats.org/officeDocument/2006/relationships/customXml" Target="../ink/ink477.xml"/><Relationship Id="rId152" Type="http://schemas.openxmlformats.org/officeDocument/2006/relationships/customXml" Target="../ink/ink498.xml"/><Relationship Id="rId173" Type="http://schemas.openxmlformats.org/officeDocument/2006/relationships/customXml" Target="../ink/ink519.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547.xml"/><Relationship Id="rId240" Type="http://schemas.openxmlformats.org/officeDocument/2006/relationships/image" Target="../media/image249.png"/><Relationship Id="rId261" Type="http://schemas.openxmlformats.org/officeDocument/2006/relationships/customXml" Target="../ink/ink563.xml"/><Relationship Id="rId14" Type="http://schemas.openxmlformats.org/officeDocument/2006/relationships/customXml" Target="../ink/ink411.xml"/><Relationship Id="rId35" Type="http://schemas.openxmlformats.org/officeDocument/2006/relationships/image" Target="../media/image17.png"/><Relationship Id="rId56" Type="http://schemas.openxmlformats.org/officeDocument/2006/relationships/customXml" Target="../ink/ink432.xml"/><Relationship Id="rId77" Type="http://schemas.openxmlformats.org/officeDocument/2006/relationships/image" Target="../media/image38.png"/><Relationship Id="rId100" Type="http://schemas.openxmlformats.org/officeDocument/2006/relationships/customXml" Target="../ink/ink454.xml"/><Relationship Id="rId282" Type="http://schemas.openxmlformats.org/officeDocument/2006/relationships/image" Target="../media/image270.png"/><Relationship Id="rId8" Type="http://schemas.openxmlformats.org/officeDocument/2006/relationships/customXml" Target="../ink/ink408.xml"/><Relationship Id="rId98" Type="http://schemas.openxmlformats.org/officeDocument/2006/relationships/customXml" Target="../ink/ink453.xml"/><Relationship Id="rId121" Type="http://schemas.openxmlformats.org/officeDocument/2006/relationships/customXml" Target="../ink/ink467.xml"/><Relationship Id="rId142" Type="http://schemas.openxmlformats.org/officeDocument/2006/relationships/customXml" Target="../ink/ink488.xml"/><Relationship Id="rId163" Type="http://schemas.openxmlformats.org/officeDocument/2006/relationships/customXml" Target="../ink/ink509.xml"/><Relationship Id="rId184" Type="http://schemas.openxmlformats.org/officeDocument/2006/relationships/image" Target="../media/image77.png"/><Relationship Id="rId219" Type="http://schemas.openxmlformats.org/officeDocument/2006/relationships/customXml" Target="../ink/ink542.xml"/><Relationship Id="rId230" Type="http://schemas.openxmlformats.org/officeDocument/2006/relationships/image" Target="../media/image245.png"/><Relationship Id="rId251" Type="http://schemas.openxmlformats.org/officeDocument/2006/relationships/customXml" Target="../ink/ink558.xml"/><Relationship Id="rId25" Type="http://schemas.openxmlformats.org/officeDocument/2006/relationships/image" Target="../media/image12.png"/><Relationship Id="rId46" Type="http://schemas.openxmlformats.org/officeDocument/2006/relationships/customXml" Target="../ink/ink427.xml"/><Relationship Id="rId67" Type="http://schemas.openxmlformats.org/officeDocument/2006/relationships/image" Target="../media/image33.png"/><Relationship Id="rId272" Type="http://schemas.openxmlformats.org/officeDocument/2006/relationships/image" Target="../media/image265.png"/><Relationship Id="rId293" Type="http://schemas.openxmlformats.org/officeDocument/2006/relationships/customXml" Target="../ink/ink579.xml"/><Relationship Id="rId307" Type="http://schemas.openxmlformats.org/officeDocument/2006/relationships/customXml" Target="../ink/ink586.xml"/><Relationship Id="rId88" Type="http://schemas.openxmlformats.org/officeDocument/2006/relationships/customXml" Target="../ink/ink448.xml"/><Relationship Id="rId111" Type="http://schemas.openxmlformats.org/officeDocument/2006/relationships/image" Target="../media/image55.png"/><Relationship Id="rId132" Type="http://schemas.openxmlformats.org/officeDocument/2006/relationships/customXml" Target="../ink/ink478.xml"/><Relationship Id="rId153" Type="http://schemas.openxmlformats.org/officeDocument/2006/relationships/customXml" Target="../ink/ink499.xml"/><Relationship Id="rId174" Type="http://schemas.openxmlformats.org/officeDocument/2006/relationships/image" Target="../media/image222.png"/><Relationship Id="rId195" Type="http://schemas.openxmlformats.org/officeDocument/2006/relationships/customXml" Target="../ink/ink530.xml"/><Relationship Id="rId209" Type="http://schemas.openxmlformats.org/officeDocument/2006/relationships/customXml" Target="../ink/ink537.xml"/><Relationship Id="rId220" Type="http://schemas.openxmlformats.org/officeDocument/2006/relationships/image" Target="../media/image95.png"/><Relationship Id="rId241" Type="http://schemas.openxmlformats.org/officeDocument/2006/relationships/customXml" Target="../ink/ink553.xml"/><Relationship Id="rId15" Type="http://schemas.openxmlformats.org/officeDocument/2006/relationships/image" Target="../media/image7.png"/><Relationship Id="rId36" Type="http://schemas.openxmlformats.org/officeDocument/2006/relationships/customXml" Target="../ink/ink422.xml"/><Relationship Id="rId57" Type="http://schemas.openxmlformats.org/officeDocument/2006/relationships/image" Target="../media/image28.png"/><Relationship Id="rId262" Type="http://schemas.openxmlformats.org/officeDocument/2006/relationships/image" Target="../media/image256.png"/><Relationship Id="rId283" Type="http://schemas.openxmlformats.org/officeDocument/2006/relationships/customXml" Target="../ink/ink574.xml"/><Relationship Id="rId78" Type="http://schemas.openxmlformats.org/officeDocument/2006/relationships/customXml" Target="../ink/ink443.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468.xml"/><Relationship Id="rId143" Type="http://schemas.openxmlformats.org/officeDocument/2006/relationships/customXml" Target="../ink/ink489.xml"/><Relationship Id="rId164" Type="http://schemas.openxmlformats.org/officeDocument/2006/relationships/customXml" Target="../ink/ink510.xml"/><Relationship Id="rId185" Type="http://schemas.openxmlformats.org/officeDocument/2006/relationships/customXml" Target="../ink/ink525.xml"/><Relationship Id="rId9" Type="http://schemas.openxmlformats.org/officeDocument/2006/relationships/image" Target="../media/image4.png"/><Relationship Id="rId210" Type="http://schemas.openxmlformats.org/officeDocument/2006/relationships/image" Target="../media/image237.png"/><Relationship Id="rId26" Type="http://schemas.openxmlformats.org/officeDocument/2006/relationships/customXml" Target="../ink/ink417.xml"/><Relationship Id="rId231" Type="http://schemas.openxmlformats.org/officeDocument/2006/relationships/customXml" Target="../ink/ink548.xml"/><Relationship Id="rId252" Type="http://schemas.openxmlformats.org/officeDocument/2006/relationships/image" Target="../media/image252.png"/><Relationship Id="rId273" Type="http://schemas.openxmlformats.org/officeDocument/2006/relationships/customXml" Target="../ink/ink569.xml"/><Relationship Id="rId294" Type="http://schemas.openxmlformats.org/officeDocument/2006/relationships/image" Target="../media/image276.png"/><Relationship Id="rId308" Type="http://schemas.openxmlformats.org/officeDocument/2006/relationships/image" Target="../media/image283.png"/><Relationship Id="rId47" Type="http://schemas.openxmlformats.org/officeDocument/2006/relationships/image" Target="../media/image23.png"/><Relationship Id="rId68" Type="http://schemas.openxmlformats.org/officeDocument/2006/relationships/customXml" Target="../ink/ink438.xml"/><Relationship Id="rId89" Type="http://schemas.openxmlformats.org/officeDocument/2006/relationships/image" Target="../media/image44.png"/><Relationship Id="rId112" Type="http://schemas.openxmlformats.org/officeDocument/2006/relationships/customXml" Target="../ink/ink460.xml"/><Relationship Id="rId133" Type="http://schemas.openxmlformats.org/officeDocument/2006/relationships/customXml" Target="../ink/ink479.xml"/><Relationship Id="rId154" Type="http://schemas.openxmlformats.org/officeDocument/2006/relationships/customXml" Target="../ink/ink500.xml"/><Relationship Id="rId175" Type="http://schemas.openxmlformats.org/officeDocument/2006/relationships/customXml" Target="../ink/ink520.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412.xml"/><Relationship Id="rId221" Type="http://schemas.openxmlformats.org/officeDocument/2006/relationships/customXml" Target="../ink/ink543.xml"/><Relationship Id="rId242" Type="http://schemas.openxmlformats.org/officeDocument/2006/relationships/image" Target="../media/image250.png"/><Relationship Id="rId263" Type="http://schemas.openxmlformats.org/officeDocument/2006/relationships/customXml" Target="../ink/ink564.xml"/><Relationship Id="rId284" Type="http://schemas.openxmlformats.org/officeDocument/2006/relationships/image" Target="../media/image271.png"/><Relationship Id="rId37" Type="http://schemas.openxmlformats.org/officeDocument/2006/relationships/image" Target="../media/image18.png"/><Relationship Id="rId58" Type="http://schemas.openxmlformats.org/officeDocument/2006/relationships/customXml" Target="../ink/ink433.xml"/><Relationship Id="rId79" Type="http://schemas.openxmlformats.org/officeDocument/2006/relationships/image" Target="../media/image39.png"/><Relationship Id="rId102" Type="http://schemas.openxmlformats.org/officeDocument/2006/relationships/customXml" Target="../ink/ink455.xml"/><Relationship Id="rId123" Type="http://schemas.openxmlformats.org/officeDocument/2006/relationships/customXml" Target="../ink/ink469.xml"/><Relationship Id="rId144" Type="http://schemas.openxmlformats.org/officeDocument/2006/relationships/customXml" Target="../ink/ink490.xml"/><Relationship Id="rId90" Type="http://schemas.openxmlformats.org/officeDocument/2006/relationships/customXml" Target="../ink/ink449.xml"/><Relationship Id="rId165" Type="http://schemas.openxmlformats.org/officeDocument/2006/relationships/customXml" Target="../ink/ink511.xml"/><Relationship Id="rId186" Type="http://schemas.openxmlformats.org/officeDocument/2006/relationships/image" Target="../media/image78.png"/><Relationship Id="rId211" Type="http://schemas.openxmlformats.org/officeDocument/2006/relationships/customXml" Target="../ink/ink538.xml"/><Relationship Id="rId232" Type="http://schemas.openxmlformats.org/officeDocument/2006/relationships/image" Target="../media/image246.png"/><Relationship Id="rId253" Type="http://schemas.openxmlformats.org/officeDocument/2006/relationships/customXml" Target="../ink/ink559.xml"/><Relationship Id="rId274" Type="http://schemas.openxmlformats.org/officeDocument/2006/relationships/image" Target="../media/image266.png"/><Relationship Id="rId295" Type="http://schemas.openxmlformats.org/officeDocument/2006/relationships/customXml" Target="../ink/ink580.xml"/><Relationship Id="rId309" Type="http://schemas.openxmlformats.org/officeDocument/2006/relationships/customXml" Target="../ink/ink587.xml"/><Relationship Id="rId27" Type="http://schemas.openxmlformats.org/officeDocument/2006/relationships/image" Target="../media/image13.png"/><Relationship Id="rId48" Type="http://schemas.openxmlformats.org/officeDocument/2006/relationships/customXml" Target="../ink/ink428.xml"/><Relationship Id="rId69" Type="http://schemas.openxmlformats.org/officeDocument/2006/relationships/image" Target="../media/image34.png"/><Relationship Id="rId113" Type="http://schemas.openxmlformats.org/officeDocument/2006/relationships/image" Target="../media/image56.png"/><Relationship Id="rId134" Type="http://schemas.openxmlformats.org/officeDocument/2006/relationships/customXml" Target="../ink/ink480.xml"/><Relationship Id="rId80" Type="http://schemas.openxmlformats.org/officeDocument/2006/relationships/customXml" Target="../ink/ink444.xml"/><Relationship Id="rId155" Type="http://schemas.openxmlformats.org/officeDocument/2006/relationships/customXml" Target="../ink/ink501.xml"/><Relationship Id="rId176" Type="http://schemas.openxmlformats.org/officeDocument/2006/relationships/image" Target="../media/image223.png"/><Relationship Id="rId197" Type="http://schemas.openxmlformats.org/officeDocument/2006/relationships/customXml" Target="../ink/ink531.xml"/><Relationship Id="rId201" Type="http://schemas.openxmlformats.org/officeDocument/2006/relationships/customXml" Target="../ink/ink533.xml"/><Relationship Id="rId222" Type="http://schemas.openxmlformats.org/officeDocument/2006/relationships/image" Target="../media/image241.png"/><Relationship Id="rId243" Type="http://schemas.openxmlformats.org/officeDocument/2006/relationships/customXml" Target="../ink/ink554.xml"/><Relationship Id="rId264" Type="http://schemas.openxmlformats.org/officeDocument/2006/relationships/image" Target="../media/image257.png"/><Relationship Id="rId285" Type="http://schemas.openxmlformats.org/officeDocument/2006/relationships/customXml" Target="../ink/ink575.xml"/><Relationship Id="rId17" Type="http://schemas.openxmlformats.org/officeDocument/2006/relationships/image" Target="../media/image8.png"/><Relationship Id="rId38" Type="http://schemas.openxmlformats.org/officeDocument/2006/relationships/customXml" Target="../ink/ink423.xml"/><Relationship Id="rId59" Type="http://schemas.openxmlformats.org/officeDocument/2006/relationships/image" Target="../media/image29.png"/><Relationship Id="rId103" Type="http://schemas.openxmlformats.org/officeDocument/2006/relationships/image" Target="../media/image51.png"/><Relationship Id="rId124" Type="http://schemas.openxmlformats.org/officeDocument/2006/relationships/customXml" Target="../ink/ink470.xml"/><Relationship Id="rId310" Type="http://schemas.openxmlformats.org/officeDocument/2006/relationships/image" Target="../media/image284.png"/><Relationship Id="rId70" Type="http://schemas.openxmlformats.org/officeDocument/2006/relationships/customXml" Target="../ink/ink439.xml"/><Relationship Id="rId91" Type="http://schemas.openxmlformats.org/officeDocument/2006/relationships/image" Target="../media/image45.png"/><Relationship Id="rId145" Type="http://schemas.openxmlformats.org/officeDocument/2006/relationships/customXml" Target="../ink/ink491.xml"/><Relationship Id="rId166" Type="http://schemas.openxmlformats.org/officeDocument/2006/relationships/customXml" Target="../ink/ink512.xml"/><Relationship Id="rId187" Type="http://schemas.openxmlformats.org/officeDocument/2006/relationships/customXml" Target="../ink/ink526.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549.xml"/><Relationship Id="rId254" Type="http://schemas.openxmlformats.org/officeDocument/2006/relationships/image" Target="../media/image253.png"/><Relationship Id="rId28" Type="http://schemas.openxmlformats.org/officeDocument/2006/relationships/customXml" Target="../ink/ink418.xml"/><Relationship Id="rId49" Type="http://schemas.openxmlformats.org/officeDocument/2006/relationships/image" Target="../media/image24.png"/><Relationship Id="rId114" Type="http://schemas.openxmlformats.org/officeDocument/2006/relationships/customXml" Target="../ink/ink461.xml"/><Relationship Id="rId275" Type="http://schemas.openxmlformats.org/officeDocument/2006/relationships/customXml" Target="../ink/ink570.xml"/><Relationship Id="rId296" Type="http://schemas.openxmlformats.org/officeDocument/2006/relationships/image" Target="../media/image277.png"/><Relationship Id="rId300" Type="http://schemas.openxmlformats.org/officeDocument/2006/relationships/image" Target="../media/image279.png"/><Relationship Id="rId60" Type="http://schemas.openxmlformats.org/officeDocument/2006/relationships/customXml" Target="../ink/ink434.xml"/><Relationship Id="rId81" Type="http://schemas.openxmlformats.org/officeDocument/2006/relationships/image" Target="../media/image40.png"/><Relationship Id="rId135" Type="http://schemas.openxmlformats.org/officeDocument/2006/relationships/customXml" Target="../ink/ink481.xml"/><Relationship Id="rId156" Type="http://schemas.openxmlformats.org/officeDocument/2006/relationships/customXml" Target="../ink/ink502.xml"/><Relationship Id="rId177" Type="http://schemas.openxmlformats.org/officeDocument/2006/relationships/customXml" Target="../ink/ink521.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544.xml"/><Relationship Id="rId244" Type="http://schemas.openxmlformats.org/officeDocument/2006/relationships/image" Target="../media/image107.png"/><Relationship Id="rId18" Type="http://schemas.openxmlformats.org/officeDocument/2006/relationships/customXml" Target="../ink/ink413.xml"/><Relationship Id="rId39" Type="http://schemas.openxmlformats.org/officeDocument/2006/relationships/image" Target="../media/image19.png"/><Relationship Id="rId265" Type="http://schemas.openxmlformats.org/officeDocument/2006/relationships/customXml" Target="../ink/ink565.xml"/><Relationship Id="rId286" Type="http://schemas.openxmlformats.org/officeDocument/2006/relationships/image" Target="../media/image272.png"/><Relationship Id="rId50" Type="http://schemas.openxmlformats.org/officeDocument/2006/relationships/customXml" Target="../ink/ink429.xml"/><Relationship Id="rId104" Type="http://schemas.openxmlformats.org/officeDocument/2006/relationships/customXml" Target="../ink/ink456.xml"/><Relationship Id="rId125" Type="http://schemas.openxmlformats.org/officeDocument/2006/relationships/customXml" Target="../ink/ink471.xml"/><Relationship Id="rId146" Type="http://schemas.openxmlformats.org/officeDocument/2006/relationships/customXml" Target="../ink/ink492.xml"/><Relationship Id="rId167" Type="http://schemas.openxmlformats.org/officeDocument/2006/relationships/customXml" Target="../ink/ink513.xml"/><Relationship Id="rId188" Type="http://schemas.openxmlformats.org/officeDocument/2006/relationships/image" Target="../media/image227.png"/><Relationship Id="rId71" Type="http://schemas.openxmlformats.org/officeDocument/2006/relationships/image" Target="../media/image35.png"/><Relationship Id="rId92" Type="http://schemas.openxmlformats.org/officeDocument/2006/relationships/customXml" Target="../ink/ink450.xml"/><Relationship Id="rId213" Type="http://schemas.openxmlformats.org/officeDocument/2006/relationships/customXml" Target="../ink/ink539.xml"/><Relationship Id="rId234" Type="http://schemas.openxmlformats.org/officeDocument/2006/relationships/image" Target="../media/image247.png"/><Relationship Id="rId2" Type="http://schemas.openxmlformats.org/officeDocument/2006/relationships/customXml" Target="../ink/ink405.xml"/><Relationship Id="rId29" Type="http://schemas.openxmlformats.org/officeDocument/2006/relationships/image" Target="../media/image14.png"/><Relationship Id="rId255" Type="http://schemas.openxmlformats.org/officeDocument/2006/relationships/customXml" Target="../ink/ink560.xml"/><Relationship Id="rId276" Type="http://schemas.openxmlformats.org/officeDocument/2006/relationships/image" Target="../media/image267.png"/><Relationship Id="rId297" Type="http://schemas.openxmlformats.org/officeDocument/2006/relationships/customXml" Target="../ink/ink581.xml"/><Relationship Id="rId40" Type="http://schemas.openxmlformats.org/officeDocument/2006/relationships/customXml" Target="../ink/ink424.xml"/><Relationship Id="rId115" Type="http://schemas.openxmlformats.org/officeDocument/2006/relationships/image" Target="../media/image57.png"/><Relationship Id="rId136" Type="http://schemas.openxmlformats.org/officeDocument/2006/relationships/customXml" Target="../ink/ink482.xml"/><Relationship Id="rId157" Type="http://schemas.openxmlformats.org/officeDocument/2006/relationships/customXml" Target="../ink/ink503.xml"/><Relationship Id="rId178" Type="http://schemas.openxmlformats.org/officeDocument/2006/relationships/image" Target="../media/image224.png"/><Relationship Id="rId301" Type="http://schemas.openxmlformats.org/officeDocument/2006/relationships/customXml" Target="../ink/ink583.xml"/><Relationship Id="rId61" Type="http://schemas.openxmlformats.org/officeDocument/2006/relationships/image" Target="../media/image30.png"/><Relationship Id="rId82" Type="http://schemas.openxmlformats.org/officeDocument/2006/relationships/customXml" Target="../ink/ink445.xml"/><Relationship Id="rId199" Type="http://schemas.openxmlformats.org/officeDocument/2006/relationships/customXml" Target="../ink/ink532.xml"/><Relationship Id="rId203" Type="http://schemas.openxmlformats.org/officeDocument/2006/relationships/customXml" Target="../ink/ink534.xml"/><Relationship Id="rId19" Type="http://schemas.openxmlformats.org/officeDocument/2006/relationships/image" Target="../media/image9.png"/><Relationship Id="rId224" Type="http://schemas.openxmlformats.org/officeDocument/2006/relationships/image" Target="../media/image242.png"/><Relationship Id="rId245" Type="http://schemas.openxmlformats.org/officeDocument/2006/relationships/customXml" Target="../ink/ink555.xml"/><Relationship Id="rId266" Type="http://schemas.openxmlformats.org/officeDocument/2006/relationships/image" Target="../media/image258.png"/><Relationship Id="rId287" Type="http://schemas.openxmlformats.org/officeDocument/2006/relationships/customXml" Target="../ink/ink576.xml"/><Relationship Id="rId30" Type="http://schemas.openxmlformats.org/officeDocument/2006/relationships/customXml" Target="../ink/ink419.xml"/><Relationship Id="rId105" Type="http://schemas.openxmlformats.org/officeDocument/2006/relationships/image" Target="../media/image52.png"/><Relationship Id="rId126" Type="http://schemas.openxmlformats.org/officeDocument/2006/relationships/customXml" Target="../ink/ink472.xml"/><Relationship Id="rId147" Type="http://schemas.openxmlformats.org/officeDocument/2006/relationships/customXml" Target="../ink/ink493.xml"/><Relationship Id="rId168" Type="http://schemas.openxmlformats.org/officeDocument/2006/relationships/customXml" Target="../ink/ink514.xml"/><Relationship Id="rId51" Type="http://schemas.openxmlformats.org/officeDocument/2006/relationships/image" Target="../media/image25.png"/><Relationship Id="rId72" Type="http://schemas.openxmlformats.org/officeDocument/2006/relationships/customXml" Target="../ink/ink440.xml"/><Relationship Id="rId93" Type="http://schemas.openxmlformats.org/officeDocument/2006/relationships/image" Target="../media/image46.png"/><Relationship Id="rId189" Type="http://schemas.openxmlformats.org/officeDocument/2006/relationships/customXml" Target="../ink/ink527.xml"/><Relationship Id="rId3" Type="http://schemas.openxmlformats.org/officeDocument/2006/relationships/image" Target="../media/image1.png"/><Relationship Id="rId214" Type="http://schemas.openxmlformats.org/officeDocument/2006/relationships/image" Target="../media/image239.png"/><Relationship Id="rId235" Type="http://schemas.openxmlformats.org/officeDocument/2006/relationships/customXml" Target="../ink/ink550.xml"/><Relationship Id="rId256" Type="http://schemas.openxmlformats.org/officeDocument/2006/relationships/image" Target="../media/image113.png"/><Relationship Id="rId277" Type="http://schemas.openxmlformats.org/officeDocument/2006/relationships/customXml" Target="../ink/ink571.xml"/><Relationship Id="rId298" Type="http://schemas.openxmlformats.org/officeDocument/2006/relationships/image" Target="../media/image278.png"/><Relationship Id="rId116" Type="http://schemas.openxmlformats.org/officeDocument/2006/relationships/customXml" Target="../ink/ink462.xml"/><Relationship Id="rId137" Type="http://schemas.openxmlformats.org/officeDocument/2006/relationships/customXml" Target="../ink/ink483.xml"/><Relationship Id="rId158" Type="http://schemas.openxmlformats.org/officeDocument/2006/relationships/customXml" Target="../ink/ink504.xml"/><Relationship Id="rId302" Type="http://schemas.openxmlformats.org/officeDocument/2006/relationships/image" Target="../media/image280.png"/><Relationship Id="rId20" Type="http://schemas.openxmlformats.org/officeDocument/2006/relationships/customXml" Target="../ink/ink414.xml"/><Relationship Id="rId41" Type="http://schemas.openxmlformats.org/officeDocument/2006/relationships/image" Target="../media/image20.png"/><Relationship Id="rId62" Type="http://schemas.openxmlformats.org/officeDocument/2006/relationships/customXml" Target="../ink/ink435.xml"/><Relationship Id="rId83" Type="http://schemas.openxmlformats.org/officeDocument/2006/relationships/image" Target="../media/image41.png"/><Relationship Id="rId179" Type="http://schemas.openxmlformats.org/officeDocument/2006/relationships/customXml" Target="../ink/ink522.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545.xml"/><Relationship Id="rId246" Type="http://schemas.openxmlformats.org/officeDocument/2006/relationships/image" Target="../media/image108.png"/><Relationship Id="rId267" Type="http://schemas.openxmlformats.org/officeDocument/2006/relationships/customXml" Target="../ink/ink566.xml"/><Relationship Id="rId288" Type="http://schemas.openxmlformats.org/officeDocument/2006/relationships/image" Target="../media/image273.png"/><Relationship Id="rId106" Type="http://schemas.openxmlformats.org/officeDocument/2006/relationships/customXml" Target="../ink/ink457.xml"/><Relationship Id="rId127" Type="http://schemas.openxmlformats.org/officeDocument/2006/relationships/customXml" Target="../ink/ink473.xml"/><Relationship Id="rId10" Type="http://schemas.openxmlformats.org/officeDocument/2006/relationships/customXml" Target="../ink/ink409.xml"/><Relationship Id="rId31" Type="http://schemas.openxmlformats.org/officeDocument/2006/relationships/image" Target="../media/image15.png"/><Relationship Id="rId52" Type="http://schemas.openxmlformats.org/officeDocument/2006/relationships/customXml" Target="../ink/ink430.xml"/><Relationship Id="rId73" Type="http://schemas.openxmlformats.org/officeDocument/2006/relationships/image" Target="../media/image36.png"/><Relationship Id="rId94" Type="http://schemas.openxmlformats.org/officeDocument/2006/relationships/customXml" Target="../ink/ink451.xml"/><Relationship Id="rId148" Type="http://schemas.openxmlformats.org/officeDocument/2006/relationships/customXml" Target="../ink/ink494.xml"/><Relationship Id="rId169" Type="http://schemas.openxmlformats.org/officeDocument/2006/relationships/customXml" Target="../ink/ink515.xml"/><Relationship Id="rId4" Type="http://schemas.openxmlformats.org/officeDocument/2006/relationships/customXml" Target="../ink/ink406.xml"/><Relationship Id="rId180" Type="http://schemas.openxmlformats.org/officeDocument/2006/relationships/image" Target="../media/image225.png"/><Relationship Id="rId215" Type="http://schemas.openxmlformats.org/officeDocument/2006/relationships/customXml" Target="../ink/ink540.xml"/><Relationship Id="rId236" Type="http://schemas.openxmlformats.org/officeDocument/2006/relationships/image" Target="../media/image103.png"/><Relationship Id="rId257" Type="http://schemas.openxmlformats.org/officeDocument/2006/relationships/customXml" Target="../ink/ink561.xml"/><Relationship Id="rId278" Type="http://schemas.openxmlformats.org/officeDocument/2006/relationships/image" Target="../media/image268.png"/><Relationship Id="rId303" Type="http://schemas.openxmlformats.org/officeDocument/2006/relationships/customXml" Target="../ink/ink584.xml"/><Relationship Id="rId42" Type="http://schemas.openxmlformats.org/officeDocument/2006/relationships/customXml" Target="../ink/ink425.xml"/><Relationship Id="rId84" Type="http://schemas.openxmlformats.org/officeDocument/2006/relationships/customXml" Target="../ink/ink446.xml"/><Relationship Id="rId138" Type="http://schemas.openxmlformats.org/officeDocument/2006/relationships/customXml" Target="../ink/ink484.xml"/><Relationship Id="rId191" Type="http://schemas.openxmlformats.org/officeDocument/2006/relationships/customXml" Target="../ink/ink528.xml"/><Relationship Id="rId205" Type="http://schemas.openxmlformats.org/officeDocument/2006/relationships/customXml" Target="../ink/ink535.xml"/><Relationship Id="rId247" Type="http://schemas.openxmlformats.org/officeDocument/2006/relationships/customXml" Target="../ink/ink556.xml"/><Relationship Id="rId107" Type="http://schemas.openxmlformats.org/officeDocument/2006/relationships/image" Target="../media/image53.png"/><Relationship Id="rId289" Type="http://schemas.openxmlformats.org/officeDocument/2006/relationships/customXml" Target="../ink/ink577.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customXml" Target="../ink/ink495.xml"/><Relationship Id="rId95" Type="http://schemas.openxmlformats.org/officeDocument/2006/relationships/image" Target="../media/image47.png"/><Relationship Id="rId160" Type="http://schemas.openxmlformats.org/officeDocument/2006/relationships/customXml" Target="../ink/ink506.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415.xml"/><Relationship Id="rId64" Type="http://schemas.openxmlformats.org/officeDocument/2006/relationships/customXml" Target="../ink/ink436.xml"/><Relationship Id="rId118" Type="http://schemas.openxmlformats.org/officeDocument/2006/relationships/customXml" Target="../ink/ink464.xml"/><Relationship Id="rId171" Type="http://schemas.openxmlformats.org/officeDocument/2006/relationships/customXml" Target="../ink/ink517.xml"/><Relationship Id="rId227" Type="http://schemas.openxmlformats.org/officeDocument/2006/relationships/customXml" Target="../ink/ink546.xml"/><Relationship Id="rId269" Type="http://schemas.openxmlformats.org/officeDocument/2006/relationships/customXml" Target="../ink/ink567.xml"/><Relationship Id="rId33" Type="http://schemas.openxmlformats.org/officeDocument/2006/relationships/image" Target="../media/image16.png"/><Relationship Id="rId129" Type="http://schemas.openxmlformats.org/officeDocument/2006/relationships/customXml" Target="../ink/ink475.xml"/><Relationship Id="rId280" Type="http://schemas.openxmlformats.org/officeDocument/2006/relationships/image" Target="../media/image269.png"/><Relationship Id="rId75" Type="http://schemas.openxmlformats.org/officeDocument/2006/relationships/image" Target="../media/image37.png"/><Relationship Id="rId140" Type="http://schemas.openxmlformats.org/officeDocument/2006/relationships/customXml" Target="../ink/ink486.xml"/><Relationship Id="rId182" Type="http://schemas.openxmlformats.org/officeDocument/2006/relationships/image" Target="../media/image226.png"/><Relationship Id="rId6" Type="http://schemas.openxmlformats.org/officeDocument/2006/relationships/customXml" Target="../ink/ink407.xml"/><Relationship Id="rId238" Type="http://schemas.openxmlformats.org/officeDocument/2006/relationships/image" Target="../media/image248.png"/><Relationship Id="rId291" Type="http://schemas.openxmlformats.org/officeDocument/2006/relationships/customXml" Target="../ink/ink578.xml"/><Relationship Id="rId305" Type="http://schemas.openxmlformats.org/officeDocument/2006/relationships/customXml" Target="../ink/ink585.xml"/></Relationships>
</file>

<file path=ppt/slides/_rels/slide9.xml.rels><?xml version="1.0" encoding="UTF-8" standalone="yes"?>
<Relationships xmlns="http://schemas.openxmlformats.org/package/2006/relationships"><Relationship Id="rId117" Type="http://schemas.openxmlformats.org/officeDocument/2006/relationships/customXml" Target="../ink/ink646.xml"/><Relationship Id="rId299" Type="http://schemas.openxmlformats.org/officeDocument/2006/relationships/customXml" Target="../ink/ink765.xml"/><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customXml" Target="../ink/ink688.xml"/><Relationship Id="rId170" Type="http://schemas.openxmlformats.org/officeDocument/2006/relationships/customXml" Target="../ink/ink699.xml"/><Relationship Id="rId226" Type="http://schemas.openxmlformats.org/officeDocument/2006/relationships/image" Target="../media/image243.png"/><Relationship Id="rId268" Type="http://schemas.openxmlformats.org/officeDocument/2006/relationships/image" Target="../media/image285.png"/><Relationship Id="rId32" Type="http://schemas.openxmlformats.org/officeDocument/2006/relationships/customXml" Target="../ink/ink603.xml"/><Relationship Id="rId74" Type="http://schemas.openxmlformats.org/officeDocument/2006/relationships/customXml" Target="../ink/ink624.xml"/><Relationship Id="rId128" Type="http://schemas.openxmlformats.org/officeDocument/2006/relationships/customXml" Target="../ink/ink657.xml"/><Relationship Id="rId5" Type="http://schemas.openxmlformats.org/officeDocument/2006/relationships/image" Target="../media/image181.png"/><Relationship Id="rId181" Type="http://schemas.openxmlformats.org/officeDocument/2006/relationships/customXml" Target="../ink/ink706.xml"/><Relationship Id="rId237" Type="http://schemas.openxmlformats.org/officeDocument/2006/relationships/customXml" Target="../ink/ink734.xml"/><Relationship Id="rId279" Type="http://schemas.openxmlformats.org/officeDocument/2006/relationships/customXml" Target="../ink/ink755.xml"/><Relationship Id="rId43" Type="http://schemas.openxmlformats.org/officeDocument/2006/relationships/image" Target="../media/image21.png"/><Relationship Id="rId139" Type="http://schemas.openxmlformats.org/officeDocument/2006/relationships/customXml" Target="../ink/ink668.xml"/><Relationship Id="rId290" Type="http://schemas.openxmlformats.org/officeDocument/2006/relationships/image" Target="../media/image295.png"/><Relationship Id="rId304" Type="http://schemas.openxmlformats.org/officeDocument/2006/relationships/image" Target="../media/image302.png"/><Relationship Id="rId85" Type="http://schemas.openxmlformats.org/officeDocument/2006/relationships/image" Target="../media/image42.png"/><Relationship Id="rId150" Type="http://schemas.openxmlformats.org/officeDocument/2006/relationships/customXml" Target="../ink/ink679.xml"/><Relationship Id="rId192" Type="http://schemas.openxmlformats.org/officeDocument/2006/relationships/image" Target="../media/image229.png"/><Relationship Id="rId206" Type="http://schemas.openxmlformats.org/officeDocument/2006/relationships/image" Target="../media/image235.png"/><Relationship Id="rId248" Type="http://schemas.openxmlformats.org/officeDocument/2006/relationships/image" Target="../media/image109.png"/><Relationship Id="rId12" Type="http://schemas.openxmlformats.org/officeDocument/2006/relationships/customXml" Target="../ink/ink593.xml"/><Relationship Id="rId108" Type="http://schemas.openxmlformats.org/officeDocument/2006/relationships/customXml" Target="../ink/ink641.xml"/><Relationship Id="rId54" Type="http://schemas.openxmlformats.org/officeDocument/2006/relationships/customXml" Target="../ink/ink614.xml"/><Relationship Id="rId96" Type="http://schemas.openxmlformats.org/officeDocument/2006/relationships/customXml" Target="../ink/ink635.xml"/><Relationship Id="rId161" Type="http://schemas.openxmlformats.org/officeDocument/2006/relationships/customXml" Target="../ink/ink690.xml"/><Relationship Id="rId217" Type="http://schemas.openxmlformats.org/officeDocument/2006/relationships/customXml" Target="../ink/ink724.xml"/><Relationship Id="rId6" Type="http://schemas.openxmlformats.org/officeDocument/2006/relationships/customXml" Target="../ink/ink590.xml"/><Relationship Id="rId238" Type="http://schemas.openxmlformats.org/officeDocument/2006/relationships/image" Target="../media/image248.png"/><Relationship Id="rId259" Type="http://schemas.openxmlformats.org/officeDocument/2006/relationships/customXml" Target="../ink/ink745.xml"/><Relationship Id="rId23" Type="http://schemas.openxmlformats.org/officeDocument/2006/relationships/image" Target="../media/image188.png"/><Relationship Id="rId119" Type="http://schemas.openxmlformats.org/officeDocument/2006/relationships/customXml" Target="../ink/ink648.xml"/><Relationship Id="rId270" Type="http://schemas.openxmlformats.org/officeDocument/2006/relationships/image" Target="../media/image286.png"/><Relationship Id="rId291" Type="http://schemas.openxmlformats.org/officeDocument/2006/relationships/customXml" Target="../ink/ink761.xml"/><Relationship Id="rId44" Type="http://schemas.openxmlformats.org/officeDocument/2006/relationships/customXml" Target="../ink/ink609.xml"/><Relationship Id="rId65" Type="http://schemas.openxmlformats.org/officeDocument/2006/relationships/image" Target="../media/image32.png"/><Relationship Id="rId86" Type="http://schemas.openxmlformats.org/officeDocument/2006/relationships/customXml" Target="../ink/ink630.xml"/><Relationship Id="rId130" Type="http://schemas.openxmlformats.org/officeDocument/2006/relationships/customXml" Target="../ink/ink659.xml"/><Relationship Id="rId151" Type="http://schemas.openxmlformats.org/officeDocument/2006/relationships/customXml" Target="../ink/ink680.xml"/><Relationship Id="rId172" Type="http://schemas.openxmlformats.org/officeDocument/2006/relationships/customXml" Target="../ink/ink701.xml"/><Relationship Id="rId193" Type="http://schemas.openxmlformats.org/officeDocument/2006/relationships/customXml" Target="../ink/ink712.xml"/><Relationship Id="rId207" Type="http://schemas.openxmlformats.org/officeDocument/2006/relationships/customXml" Target="../ink/ink719.xml"/><Relationship Id="rId228" Type="http://schemas.openxmlformats.org/officeDocument/2006/relationships/image" Target="../media/image244.png"/><Relationship Id="rId249" Type="http://schemas.openxmlformats.org/officeDocument/2006/relationships/customXml" Target="../ink/ink740.xml"/><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image" Target="../media/image255.png"/><Relationship Id="rId281" Type="http://schemas.openxmlformats.org/officeDocument/2006/relationships/customXml" Target="../ink/ink756.xml"/><Relationship Id="rId34" Type="http://schemas.openxmlformats.org/officeDocument/2006/relationships/customXml" Target="../ink/ink604.xml"/><Relationship Id="rId55" Type="http://schemas.openxmlformats.org/officeDocument/2006/relationships/image" Target="../media/image27.png"/><Relationship Id="rId76" Type="http://schemas.openxmlformats.org/officeDocument/2006/relationships/customXml" Target="../ink/ink625.xml"/><Relationship Id="rId97" Type="http://schemas.openxmlformats.org/officeDocument/2006/relationships/image" Target="../media/image212.png"/><Relationship Id="rId120" Type="http://schemas.openxmlformats.org/officeDocument/2006/relationships/customXml" Target="../ink/ink649.xml"/><Relationship Id="rId141" Type="http://schemas.openxmlformats.org/officeDocument/2006/relationships/customXml" Target="../ink/ink670.xml"/><Relationship Id="rId7" Type="http://schemas.openxmlformats.org/officeDocument/2006/relationships/image" Target="../media/image182.png"/><Relationship Id="rId162" Type="http://schemas.openxmlformats.org/officeDocument/2006/relationships/customXml" Target="../ink/ink691.xml"/><Relationship Id="rId183" Type="http://schemas.openxmlformats.org/officeDocument/2006/relationships/customXml" Target="../ink/ink707.xml"/><Relationship Id="rId218" Type="http://schemas.openxmlformats.org/officeDocument/2006/relationships/image" Target="../media/image240.png"/><Relationship Id="rId239" Type="http://schemas.openxmlformats.org/officeDocument/2006/relationships/customXml" Target="../ink/ink735.xml"/><Relationship Id="rId250" Type="http://schemas.openxmlformats.org/officeDocument/2006/relationships/image" Target="../media/image251.png"/><Relationship Id="rId271" Type="http://schemas.openxmlformats.org/officeDocument/2006/relationships/customXml" Target="../ink/ink751.xml"/><Relationship Id="rId292" Type="http://schemas.openxmlformats.org/officeDocument/2006/relationships/image" Target="../media/image296.png"/><Relationship Id="rId24" Type="http://schemas.openxmlformats.org/officeDocument/2006/relationships/customXml" Target="../ink/ink599.xml"/><Relationship Id="rId45" Type="http://schemas.openxmlformats.org/officeDocument/2006/relationships/image" Target="../media/image198.png"/><Relationship Id="rId66" Type="http://schemas.openxmlformats.org/officeDocument/2006/relationships/customXml" Target="../ink/ink620.xml"/><Relationship Id="rId87" Type="http://schemas.openxmlformats.org/officeDocument/2006/relationships/image" Target="../media/image43.png"/><Relationship Id="rId110" Type="http://schemas.openxmlformats.org/officeDocument/2006/relationships/customXml" Target="../ink/ink642.xml"/><Relationship Id="rId131" Type="http://schemas.openxmlformats.org/officeDocument/2006/relationships/customXml" Target="../ink/ink660.xml"/><Relationship Id="rId152" Type="http://schemas.openxmlformats.org/officeDocument/2006/relationships/customXml" Target="../ink/ink681.xml"/><Relationship Id="rId173" Type="http://schemas.openxmlformats.org/officeDocument/2006/relationships/customXml" Target="../ink/ink702.xml"/><Relationship Id="rId194" Type="http://schemas.openxmlformats.org/officeDocument/2006/relationships/image" Target="../media/image230.png"/><Relationship Id="rId208" Type="http://schemas.openxmlformats.org/officeDocument/2006/relationships/image" Target="../media/image236.png"/><Relationship Id="rId229" Type="http://schemas.openxmlformats.org/officeDocument/2006/relationships/customXml" Target="../ink/ink730.xml"/><Relationship Id="rId240" Type="http://schemas.openxmlformats.org/officeDocument/2006/relationships/image" Target="../media/image249.png"/><Relationship Id="rId261" Type="http://schemas.openxmlformats.org/officeDocument/2006/relationships/customXml" Target="../ink/ink746.xml"/><Relationship Id="rId14" Type="http://schemas.openxmlformats.org/officeDocument/2006/relationships/customXml" Target="../ink/ink594.xml"/><Relationship Id="rId35" Type="http://schemas.openxmlformats.org/officeDocument/2006/relationships/image" Target="../media/image194.png"/><Relationship Id="rId56" Type="http://schemas.openxmlformats.org/officeDocument/2006/relationships/customXml" Target="../ink/ink615.xml"/><Relationship Id="rId77" Type="http://schemas.openxmlformats.org/officeDocument/2006/relationships/image" Target="../media/image38.png"/><Relationship Id="rId100" Type="http://schemas.openxmlformats.org/officeDocument/2006/relationships/customXml" Target="../ink/ink637.xml"/><Relationship Id="rId282" Type="http://schemas.openxmlformats.org/officeDocument/2006/relationships/image" Target="../media/image291.png"/><Relationship Id="rId8" Type="http://schemas.openxmlformats.org/officeDocument/2006/relationships/customXml" Target="../ink/ink591.xml"/><Relationship Id="rId98" Type="http://schemas.openxmlformats.org/officeDocument/2006/relationships/customXml" Target="../ink/ink636.xml"/><Relationship Id="rId121" Type="http://schemas.openxmlformats.org/officeDocument/2006/relationships/customXml" Target="../ink/ink650.xml"/><Relationship Id="rId142" Type="http://schemas.openxmlformats.org/officeDocument/2006/relationships/customXml" Target="../ink/ink671.xml"/><Relationship Id="rId163" Type="http://schemas.openxmlformats.org/officeDocument/2006/relationships/customXml" Target="../ink/ink692.xml"/><Relationship Id="rId184" Type="http://schemas.openxmlformats.org/officeDocument/2006/relationships/image" Target="../media/image77.png"/><Relationship Id="rId219" Type="http://schemas.openxmlformats.org/officeDocument/2006/relationships/customXml" Target="../ink/ink725.xml"/><Relationship Id="rId230" Type="http://schemas.openxmlformats.org/officeDocument/2006/relationships/image" Target="../media/image245.png"/><Relationship Id="rId251" Type="http://schemas.openxmlformats.org/officeDocument/2006/relationships/customXml" Target="../ink/ink741.xml"/><Relationship Id="rId25" Type="http://schemas.openxmlformats.org/officeDocument/2006/relationships/image" Target="../media/image189.png"/><Relationship Id="rId46" Type="http://schemas.openxmlformats.org/officeDocument/2006/relationships/customXml" Target="../ink/ink610.xml"/><Relationship Id="rId67" Type="http://schemas.openxmlformats.org/officeDocument/2006/relationships/image" Target="../media/image205.png"/><Relationship Id="rId272" Type="http://schemas.openxmlformats.org/officeDocument/2006/relationships/image" Target="../media/image287.png"/><Relationship Id="rId293" Type="http://schemas.openxmlformats.org/officeDocument/2006/relationships/customXml" Target="../ink/ink762.xml"/><Relationship Id="rId88" Type="http://schemas.openxmlformats.org/officeDocument/2006/relationships/customXml" Target="../ink/ink631.xml"/><Relationship Id="rId111" Type="http://schemas.openxmlformats.org/officeDocument/2006/relationships/image" Target="../media/image217.png"/><Relationship Id="rId132" Type="http://schemas.openxmlformats.org/officeDocument/2006/relationships/customXml" Target="../ink/ink661.xml"/><Relationship Id="rId153" Type="http://schemas.openxmlformats.org/officeDocument/2006/relationships/customXml" Target="../ink/ink682.xml"/><Relationship Id="rId174" Type="http://schemas.openxmlformats.org/officeDocument/2006/relationships/image" Target="../media/image222.png"/><Relationship Id="rId195" Type="http://schemas.openxmlformats.org/officeDocument/2006/relationships/customXml" Target="../ink/ink713.xml"/><Relationship Id="rId209" Type="http://schemas.openxmlformats.org/officeDocument/2006/relationships/customXml" Target="../ink/ink720.xml"/><Relationship Id="rId220" Type="http://schemas.openxmlformats.org/officeDocument/2006/relationships/image" Target="../media/image95.png"/><Relationship Id="rId241" Type="http://schemas.openxmlformats.org/officeDocument/2006/relationships/customXml" Target="../ink/ink736.xml"/><Relationship Id="rId15" Type="http://schemas.openxmlformats.org/officeDocument/2006/relationships/image" Target="../media/image185.png"/><Relationship Id="rId36" Type="http://schemas.openxmlformats.org/officeDocument/2006/relationships/customXml" Target="../ink/ink605.xml"/><Relationship Id="rId57" Type="http://schemas.openxmlformats.org/officeDocument/2006/relationships/image" Target="../media/image202.png"/><Relationship Id="rId262" Type="http://schemas.openxmlformats.org/officeDocument/2006/relationships/image" Target="../media/image256.png"/><Relationship Id="rId283" Type="http://schemas.openxmlformats.org/officeDocument/2006/relationships/customXml" Target="../ink/ink757.xml"/><Relationship Id="rId78" Type="http://schemas.openxmlformats.org/officeDocument/2006/relationships/customXml" Target="../ink/ink626.xml"/><Relationship Id="rId99" Type="http://schemas.openxmlformats.org/officeDocument/2006/relationships/image" Target="../media/image213.png"/><Relationship Id="rId101" Type="http://schemas.openxmlformats.org/officeDocument/2006/relationships/image" Target="../media/image214.png"/><Relationship Id="rId122" Type="http://schemas.openxmlformats.org/officeDocument/2006/relationships/customXml" Target="../ink/ink651.xml"/><Relationship Id="rId143" Type="http://schemas.openxmlformats.org/officeDocument/2006/relationships/customXml" Target="../ink/ink672.xml"/><Relationship Id="rId164" Type="http://schemas.openxmlformats.org/officeDocument/2006/relationships/customXml" Target="../ink/ink693.xml"/><Relationship Id="rId185" Type="http://schemas.openxmlformats.org/officeDocument/2006/relationships/customXml" Target="../ink/ink708.xml"/><Relationship Id="rId9" Type="http://schemas.openxmlformats.org/officeDocument/2006/relationships/image" Target="../media/image183.png"/><Relationship Id="rId210" Type="http://schemas.openxmlformats.org/officeDocument/2006/relationships/image" Target="../media/image237.png"/><Relationship Id="rId26" Type="http://schemas.openxmlformats.org/officeDocument/2006/relationships/customXml" Target="../ink/ink600.xml"/><Relationship Id="rId231" Type="http://schemas.openxmlformats.org/officeDocument/2006/relationships/customXml" Target="../ink/ink731.xml"/><Relationship Id="rId252" Type="http://schemas.openxmlformats.org/officeDocument/2006/relationships/image" Target="../media/image252.png"/><Relationship Id="rId273" Type="http://schemas.openxmlformats.org/officeDocument/2006/relationships/customXml" Target="../ink/ink752.xml"/><Relationship Id="rId294" Type="http://schemas.openxmlformats.org/officeDocument/2006/relationships/image" Target="../media/image297.png"/><Relationship Id="rId47" Type="http://schemas.openxmlformats.org/officeDocument/2006/relationships/image" Target="../media/image199.png"/><Relationship Id="rId68" Type="http://schemas.openxmlformats.org/officeDocument/2006/relationships/customXml" Target="../ink/ink621.xml"/><Relationship Id="rId89" Type="http://schemas.openxmlformats.org/officeDocument/2006/relationships/image" Target="../media/image208.png"/><Relationship Id="rId112" Type="http://schemas.openxmlformats.org/officeDocument/2006/relationships/customXml" Target="../ink/ink643.xml"/><Relationship Id="rId133" Type="http://schemas.openxmlformats.org/officeDocument/2006/relationships/customXml" Target="../ink/ink662.xml"/><Relationship Id="rId154" Type="http://schemas.openxmlformats.org/officeDocument/2006/relationships/customXml" Target="../ink/ink683.xml"/><Relationship Id="rId175" Type="http://schemas.openxmlformats.org/officeDocument/2006/relationships/customXml" Target="../ink/ink703.xml"/><Relationship Id="rId196" Type="http://schemas.openxmlformats.org/officeDocument/2006/relationships/image" Target="../media/image231.png"/><Relationship Id="rId200" Type="http://schemas.openxmlformats.org/officeDocument/2006/relationships/image" Target="../media/image232.png"/><Relationship Id="rId16" Type="http://schemas.openxmlformats.org/officeDocument/2006/relationships/customXml" Target="../ink/ink595.xml"/><Relationship Id="rId221" Type="http://schemas.openxmlformats.org/officeDocument/2006/relationships/customXml" Target="../ink/ink726.xml"/><Relationship Id="rId242" Type="http://schemas.openxmlformats.org/officeDocument/2006/relationships/image" Target="../media/image250.png"/><Relationship Id="rId263" Type="http://schemas.openxmlformats.org/officeDocument/2006/relationships/customXml" Target="../ink/ink747.xml"/><Relationship Id="rId284" Type="http://schemas.openxmlformats.org/officeDocument/2006/relationships/image" Target="../media/image292.png"/><Relationship Id="rId37" Type="http://schemas.openxmlformats.org/officeDocument/2006/relationships/image" Target="../media/image195.png"/><Relationship Id="rId58" Type="http://schemas.openxmlformats.org/officeDocument/2006/relationships/customXml" Target="../ink/ink616.xml"/><Relationship Id="rId79" Type="http://schemas.openxmlformats.org/officeDocument/2006/relationships/image" Target="../media/image206.png"/><Relationship Id="rId102" Type="http://schemas.openxmlformats.org/officeDocument/2006/relationships/customXml" Target="../ink/ink638.xml"/><Relationship Id="rId123" Type="http://schemas.openxmlformats.org/officeDocument/2006/relationships/customXml" Target="../ink/ink652.xml"/><Relationship Id="rId144" Type="http://schemas.openxmlformats.org/officeDocument/2006/relationships/customXml" Target="../ink/ink673.xml"/><Relationship Id="rId90" Type="http://schemas.openxmlformats.org/officeDocument/2006/relationships/customXml" Target="../ink/ink632.xml"/><Relationship Id="rId165" Type="http://schemas.openxmlformats.org/officeDocument/2006/relationships/customXml" Target="../ink/ink694.xml"/><Relationship Id="rId186" Type="http://schemas.openxmlformats.org/officeDocument/2006/relationships/image" Target="../media/image78.png"/><Relationship Id="rId211" Type="http://schemas.openxmlformats.org/officeDocument/2006/relationships/customXml" Target="../ink/ink721.xml"/><Relationship Id="rId232" Type="http://schemas.openxmlformats.org/officeDocument/2006/relationships/image" Target="../media/image246.png"/><Relationship Id="rId253" Type="http://schemas.openxmlformats.org/officeDocument/2006/relationships/customXml" Target="../ink/ink742.xml"/><Relationship Id="rId274" Type="http://schemas.openxmlformats.org/officeDocument/2006/relationships/image" Target="../media/image288.png"/><Relationship Id="rId295" Type="http://schemas.openxmlformats.org/officeDocument/2006/relationships/customXml" Target="../ink/ink763.xml"/><Relationship Id="rId27" Type="http://schemas.openxmlformats.org/officeDocument/2006/relationships/image" Target="../media/image190.png"/><Relationship Id="rId48" Type="http://schemas.openxmlformats.org/officeDocument/2006/relationships/customXml" Target="../ink/ink611.xml"/><Relationship Id="rId69" Type="http://schemas.openxmlformats.org/officeDocument/2006/relationships/image" Target="../media/image34.png"/><Relationship Id="rId113" Type="http://schemas.openxmlformats.org/officeDocument/2006/relationships/image" Target="../media/image218.png"/><Relationship Id="rId134" Type="http://schemas.openxmlformats.org/officeDocument/2006/relationships/customXml" Target="../ink/ink663.xml"/><Relationship Id="rId80" Type="http://schemas.openxmlformats.org/officeDocument/2006/relationships/customXml" Target="../ink/ink627.xml"/><Relationship Id="rId155" Type="http://schemas.openxmlformats.org/officeDocument/2006/relationships/customXml" Target="../ink/ink684.xml"/><Relationship Id="rId176" Type="http://schemas.openxmlformats.org/officeDocument/2006/relationships/image" Target="../media/image223.png"/><Relationship Id="rId197" Type="http://schemas.openxmlformats.org/officeDocument/2006/relationships/customXml" Target="../ink/ink714.xml"/><Relationship Id="rId201" Type="http://schemas.openxmlformats.org/officeDocument/2006/relationships/customXml" Target="../ink/ink716.xml"/><Relationship Id="rId222" Type="http://schemas.openxmlformats.org/officeDocument/2006/relationships/image" Target="../media/image241.png"/><Relationship Id="rId243" Type="http://schemas.openxmlformats.org/officeDocument/2006/relationships/customXml" Target="../ink/ink737.xml"/><Relationship Id="rId264" Type="http://schemas.openxmlformats.org/officeDocument/2006/relationships/image" Target="../media/image257.png"/><Relationship Id="rId285" Type="http://schemas.openxmlformats.org/officeDocument/2006/relationships/customXml" Target="../ink/ink758.xml"/><Relationship Id="rId17" Type="http://schemas.openxmlformats.org/officeDocument/2006/relationships/image" Target="../media/image186.png"/><Relationship Id="rId38" Type="http://schemas.openxmlformats.org/officeDocument/2006/relationships/customXml" Target="../ink/ink606.xml"/><Relationship Id="rId59" Type="http://schemas.openxmlformats.org/officeDocument/2006/relationships/image" Target="../media/image203.png"/><Relationship Id="rId103" Type="http://schemas.openxmlformats.org/officeDocument/2006/relationships/image" Target="../media/image215.png"/><Relationship Id="rId124" Type="http://schemas.openxmlformats.org/officeDocument/2006/relationships/customXml" Target="../ink/ink653.xml"/><Relationship Id="rId70" Type="http://schemas.openxmlformats.org/officeDocument/2006/relationships/customXml" Target="../ink/ink622.xml"/><Relationship Id="rId91" Type="http://schemas.openxmlformats.org/officeDocument/2006/relationships/image" Target="../media/image209.png"/><Relationship Id="rId145" Type="http://schemas.openxmlformats.org/officeDocument/2006/relationships/customXml" Target="../ink/ink674.xml"/><Relationship Id="rId166" Type="http://schemas.openxmlformats.org/officeDocument/2006/relationships/customXml" Target="../ink/ink695.xml"/><Relationship Id="rId187" Type="http://schemas.openxmlformats.org/officeDocument/2006/relationships/customXml" Target="../ink/ink709.xml"/><Relationship Id="rId1" Type="http://schemas.openxmlformats.org/officeDocument/2006/relationships/slideLayout" Target="../slideLayouts/slideLayout2.xml"/><Relationship Id="rId212" Type="http://schemas.openxmlformats.org/officeDocument/2006/relationships/image" Target="../media/image238.png"/><Relationship Id="rId233" Type="http://schemas.openxmlformats.org/officeDocument/2006/relationships/customXml" Target="../ink/ink732.xml"/><Relationship Id="rId254" Type="http://schemas.openxmlformats.org/officeDocument/2006/relationships/image" Target="../media/image253.png"/><Relationship Id="rId28" Type="http://schemas.openxmlformats.org/officeDocument/2006/relationships/customXml" Target="../ink/ink601.xml"/><Relationship Id="rId49" Type="http://schemas.openxmlformats.org/officeDocument/2006/relationships/image" Target="../media/image200.png"/><Relationship Id="rId114" Type="http://schemas.openxmlformats.org/officeDocument/2006/relationships/customXml" Target="../ink/ink644.xml"/><Relationship Id="rId275" Type="http://schemas.openxmlformats.org/officeDocument/2006/relationships/customXml" Target="../ink/ink753.xml"/><Relationship Id="rId296" Type="http://schemas.openxmlformats.org/officeDocument/2006/relationships/image" Target="../media/image298.png"/><Relationship Id="rId300" Type="http://schemas.openxmlformats.org/officeDocument/2006/relationships/image" Target="../media/image300.png"/><Relationship Id="rId60" Type="http://schemas.openxmlformats.org/officeDocument/2006/relationships/customXml" Target="../ink/ink617.xml"/><Relationship Id="rId81" Type="http://schemas.openxmlformats.org/officeDocument/2006/relationships/image" Target="../media/image40.png"/><Relationship Id="rId135" Type="http://schemas.openxmlformats.org/officeDocument/2006/relationships/customXml" Target="../ink/ink664.xml"/><Relationship Id="rId156" Type="http://schemas.openxmlformats.org/officeDocument/2006/relationships/customXml" Target="../ink/ink685.xml"/><Relationship Id="rId177" Type="http://schemas.openxmlformats.org/officeDocument/2006/relationships/customXml" Target="../ink/ink704.xml"/><Relationship Id="rId198" Type="http://schemas.openxmlformats.org/officeDocument/2006/relationships/image" Target="../media/image84.png"/><Relationship Id="rId202" Type="http://schemas.openxmlformats.org/officeDocument/2006/relationships/image" Target="../media/image233.png"/><Relationship Id="rId223" Type="http://schemas.openxmlformats.org/officeDocument/2006/relationships/customXml" Target="../ink/ink727.xml"/><Relationship Id="rId244" Type="http://schemas.openxmlformats.org/officeDocument/2006/relationships/image" Target="../media/image107.png"/><Relationship Id="rId18" Type="http://schemas.openxmlformats.org/officeDocument/2006/relationships/customXml" Target="../ink/ink596.xml"/><Relationship Id="rId39" Type="http://schemas.openxmlformats.org/officeDocument/2006/relationships/image" Target="../media/image196.png"/><Relationship Id="rId265" Type="http://schemas.openxmlformats.org/officeDocument/2006/relationships/customXml" Target="../ink/ink748.xml"/><Relationship Id="rId286" Type="http://schemas.openxmlformats.org/officeDocument/2006/relationships/image" Target="../media/image293.png"/><Relationship Id="rId50" Type="http://schemas.openxmlformats.org/officeDocument/2006/relationships/customXml" Target="../ink/ink612.xml"/><Relationship Id="rId104" Type="http://schemas.openxmlformats.org/officeDocument/2006/relationships/customXml" Target="../ink/ink639.xml"/><Relationship Id="rId125" Type="http://schemas.openxmlformats.org/officeDocument/2006/relationships/customXml" Target="../ink/ink654.xml"/><Relationship Id="rId146" Type="http://schemas.openxmlformats.org/officeDocument/2006/relationships/customXml" Target="../ink/ink675.xml"/><Relationship Id="rId167" Type="http://schemas.openxmlformats.org/officeDocument/2006/relationships/customXml" Target="../ink/ink696.xml"/><Relationship Id="rId188" Type="http://schemas.openxmlformats.org/officeDocument/2006/relationships/image" Target="../media/image227.png"/><Relationship Id="rId71" Type="http://schemas.openxmlformats.org/officeDocument/2006/relationships/image" Target="../media/image35.png"/><Relationship Id="rId92" Type="http://schemas.openxmlformats.org/officeDocument/2006/relationships/customXml" Target="../ink/ink633.xml"/><Relationship Id="rId213" Type="http://schemas.openxmlformats.org/officeDocument/2006/relationships/customXml" Target="../ink/ink722.xml"/><Relationship Id="rId234" Type="http://schemas.openxmlformats.org/officeDocument/2006/relationships/image" Target="../media/image247.png"/><Relationship Id="rId2" Type="http://schemas.openxmlformats.org/officeDocument/2006/relationships/customXml" Target="../ink/ink588.xml"/><Relationship Id="rId29" Type="http://schemas.openxmlformats.org/officeDocument/2006/relationships/image" Target="../media/image191.png"/><Relationship Id="rId255" Type="http://schemas.openxmlformats.org/officeDocument/2006/relationships/customXml" Target="../ink/ink743.xml"/><Relationship Id="rId276" Type="http://schemas.openxmlformats.org/officeDocument/2006/relationships/image" Target="../media/image267.png"/><Relationship Id="rId297" Type="http://schemas.openxmlformats.org/officeDocument/2006/relationships/customXml" Target="../ink/ink764.xml"/><Relationship Id="rId40" Type="http://schemas.openxmlformats.org/officeDocument/2006/relationships/customXml" Target="../ink/ink607.xml"/><Relationship Id="rId115" Type="http://schemas.openxmlformats.org/officeDocument/2006/relationships/image" Target="../media/image57.png"/><Relationship Id="rId136" Type="http://schemas.openxmlformats.org/officeDocument/2006/relationships/customXml" Target="../ink/ink665.xml"/><Relationship Id="rId157" Type="http://schemas.openxmlformats.org/officeDocument/2006/relationships/customXml" Target="../ink/ink686.xml"/><Relationship Id="rId178" Type="http://schemas.openxmlformats.org/officeDocument/2006/relationships/image" Target="../media/image224.png"/><Relationship Id="rId301" Type="http://schemas.openxmlformats.org/officeDocument/2006/relationships/customXml" Target="../ink/ink766.xml"/><Relationship Id="rId61" Type="http://schemas.openxmlformats.org/officeDocument/2006/relationships/image" Target="../media/image204.png"/><Relationship Id="rId82" Type="http://schemas.openxmlformats.org/officeDocument/2006/relationships/customXml" Target="../ink/ink628.xml"/><Relationship Id="rId199" Type="http://schemas.openxmlformats.org/officeDocument/2006/relationships/customXml" Target="../ink/ink715.xml"/><Relationship Id="rId203" Type="http://schemas.openxmlformats.org/officeDocument/2006/relationships/customXml" Target="../ink/ink717.xml"/><Relationship Id="rId19" Type="http://schemas.openxmlformats.org/officeDocument/2006/relationships/image" Target="../media/image187.png"/><Relationship Id="rId224" Type="http://schemas.openxmlformats.org/officeDocument/2006/relationships/image" Target="../media/image242.png"/><Relationship Id="rId245" Type="http://schemas.openxmlformats.org/officeDocument/2006/relationships/customXml" Target="../ink/ink738.xml"/><Relationship Id="rId266" Type="http://schemas.openxmlformats.org/officeDocument/2006/relationships/image" Target="../media/image258.png"/><Relationship Id="rId287" Type="http://schemas.openxmlformats.org/officeDocument/2006/relationships/customXml" Target="../ink/ink759.xml"/><Relationship Id="rId30" Type="http://schemas.openxmlformats.org/officeDocument/2006/relationships/customXml" Target="../ink/ink602.xml"/><Relationship Id="rId105" Type="http://schemas.openxmlformats.org/officeDocument/2006/relationships/image" Target="../media/image216.png"/><Relationship Id="rId126" Type="http://schemas.openxmlformats.org/officeDocument/2006/relationships/customXml" Target="../ink/ink655.xml"/><Relationship Id="rId147" Type="http://schemas.openxmlformats.org/officeDocument/2006/relationships/customXml" Target="../ink/ink676.xml"/><Relationship Id="rId168" Type="http://schemas.openxmlformats.org/officeDocument/2006/relationships/customXml" Target="../ink/ink697.xml"/><Relationship Id="rId51" Type="http://schemas.openxmlformats.org/officeDocument/2006/relationships/image" Target="../media/image201.png"/><Relationship Id="rId72" Type="http://schemas.openxmlformats.org/officeDocument/2006/relationships/customXml" Target="../ink/ink623.xml"/><Relationship Id="rId93" Type="http://schemas.openxmlformats.org/officeDocument/2006/relationships/image" Target="../media/image210.png"/><Relationship Id="rId189" Type="http://schemas.openxmlformats.org/officeDocument/2006/relationships/customXml" Target="../ink/ink710.xml"/><Relationship Id="rId3" Type="http://schemas.openxmlformats.org/officeDocument/2006/relationships/image" Target="../media/image180.png"/><Relationship Id="rId214" Type="http://schemas.openxmlformats.org/officeDocument/2006/relationships/image" Target="../media/image239.png"/><Relationship Id="rId235" Type="http://schemas.openxmlformats.org/officeDocument/2006/relationships/customXml" Target="../ink/ink733.xml"/><Relationship Id="rId256" Type="http://schemas.openxmlformats.org/officeDocument/2006/relationships/image" Target="../media/image113.png"/><Relationship Id="rId277" Type="http://schemas.openxmlformats.org/officeDocument/2006/relationships/customXml" Target="../ink/ink754.xml"/><Relationship Id="rId298" Type="http://schemas.openxmlformats.org/officeDocument/2006/relationships/image" Target="../media/image299.png"/><Relationship Id="rId116" Type="http://schemas.openxmlformats.org/officeDocument/2006/relationships/customXml" Target="../ink/ink645.xml"/><Relationship Id="rId137" Type="http://schemas.openxmlformats.org/officeDocument/2006/relationships/customXml" Target="../ink/ink666.xml"/><Relationship Id="rId158" Type="http://schemas.openxmlformats.org/officeDocument/2006/relationships/customXml" Target="../ink/ink687.xml"/><Relationship Id="rId302" Type="http://schemas.openxmlformats.org/officeDocument/2006/relationships/image" Target="../media/image301.png"/><Relationship Id="rId20" Type="http://schemas.openxmlformats.org/officeDocument/2006/relationships/customXml" Target="../ink/ink597.xml"/><Relationship Id="rId41" Type="http://schemas.openxmlformats.org/officeDocument/2006/relationships/image" Target="../media/image197.png"/><Relationship Id="rId62" Type="http://schemas.openxmlformats.org/officeDocument/2006/relationships/customXml" Target="../ink/ink618.xml"/><Relationship Id="rId83" Type="http://schemas.openxmlformats.org/officeDocument/2006/relationships/image" Target="../media/image207.png"/><Relationship Id="rId179" Type="http://schemas.openxmlformats.org/officeDocument/2006/relationships/customXml" Target="../ink/ink705.xml"/><Relationship Id="rId190" Type="http://schemas.openxmlformats.org/officeDocument/2006/relationships/image" Target="../media/image228.png"/><Relationship Id="rId204" Type="http://schemas.openxmlformats.org/officeDocument/2006/relationships/image" Target="../media/image234.png"/><Relationship Id="rId225" Type="http://schemas.openxmlformats.org/officeDocument/2006/relationships/customXml" Target="../ink/ink728.xml"/><Relationship Id="rId246" Type="http://schemas.openxmlformats.org/officeDocument/2006/relationships/image" Target="../media/image108.png"/><Relationship Id="rId267" Type="http://schemas.openxmlformats.org/officeDocument/2006/relationships/customXml" Target="../ink/ink749.xml"/><Relationship Id="rId288" Type="http://schemas.openxmlformats.org/officeDocument/2006/relationships/image" Target="../media/image294.png"/><Relationship Id="rId106" Type="http://schemas.openxmlformats.org/officeDocument/2006/relationships/customXml" Target="../ink/ink640.xml"/><Relationship Id="rId127" Type="http://schemas.openxmlformats.org/officeDocument/2006/relationships/customXml" Target="../ink/ink656.xml"/><Relationship Id="rId10" Type="http://schemas.openxmlformats.org/officeDocument/2006/relationships/customXml" Target="../ink/ink592.xml"/><Relationship Id="rId31" Type="http://schemas.openxmlformats.org/officeDocument/2006/relationships/image" Target="../media/image192.png"/><Relationship Id="rId52" Type="http://schemas.openxmlformats.org/officeDocument/2006/relationships/customXml" Target="../ink/ink613.xml"/><Relationship Id="rId73" Type="http://schemas.openxmlformats.org/officeDocument/2006/relationships/image" Target="../media/image36.png"/><Relationship Id="rId94" Type="http://schemas.openxmlformats.org/officeDocument/2006/relationships/customXml" Target="../ink/ink634.xml"/><Relationship Id="rId148" Type="http://schemas.openxmlformats.org/officeDocument/2006/relationships/customXml" Target="../ink/ink677.xml"/><Relationship Id="rId169" Type="http://schemas.openxmlformats.org/officeDocument/2006/relationships/customXml" Target="../ink/ink698.xml"/><Relationship Id="rId4" Type="http://schemas.openxmlformats.org/officeDocument/2006/relationships/customXml" Target="../ink/ink589.xml"/><Relationship Id="rId180" Type="http://schemas.openxmlformats.org/officeDocument/2006/relationships/image" Target="../media/image225.png"/><Relationship Id="rId215" Type="http://schemas.openxmlformats.org/officeDocument/2006/relationships/customXml" Target="../ink/ink723.xml"/><Relationship Id="rId236" Type="http://schemas.openxmlformats.org/officeDocument/2006/relationships/image" Target="../media/image103.png"/><Relationship Id="rId257" Type="http://schemas.openxmlformats.org/officeDocument/2006/relationships/customXml" Target="../ink/ink744.xml"/><Relationship Id="rId278" Type="http://schemas.openxmlformats.org/officeDocument/2006/relationships/image" Target="../media/image289.png"/><Relationship Id="rId303" Type="http://schemas.openxmlformats.org/officeDocument/2006/relationships/customXml" Target="../ink/ink767.xml"/><Relationship Id="rId42" Type="http://schemas.openxmlformats.org/officeDocument/2006/relationships/customXml" Target="../ink/ink608.xml"/><Relationship Id="rId84" Type="http://schemas.openxmlformats.org/officeDocument/2006/relationships/customXml" Target="../ink/ink629.xml"/><Relationship Id="rId138" Type="http://schemas.openxmlformats.org/officeDocument/2006/relationships/customXml" Target="../ink/ink667.xml"/><Relationship Id="rId191" Type="http://schemas.openxmlformats.org/officeDocument/2006/relationships/customXml" Target="../ink/ink711.xml"/><Relationship Id="rId205" Type="http://schemas.openxmlformats.org/officeDocument/2006/relationships/customXml" Target="../ink/ink718.xml"/><Relationship Id="rId247" Type="http://schemas.openxmlformats.org/officeDocument/2006/relationships/customXml" Target="../ink/ink739.xml"/><Relationship Id="rId107" Type="http://schemas.openxmlformats.org/officeDocument/2006/relationships/image" Target="../media/image53.png"/><Relationship Id="rId289" Type="http://schemas.openxmlformats.org/officeDocument/2006/relationships/customXml" Target="../ink/ink760.xml"/><Relationship Id="rId11" Type="http://schemas.openxmlformats.org/officeDocument/2006/relationships/image" Target="../media/image184.png"/><Relationship Id="rId53" Type="http://schemas.openxmlformats.org/officeDocument/2006/relationships/image" Target="../media/image26.png"/><Relationship Id="rId149" Type="http://schemas.openxmlformats.org/officeDocument/2006/relationships/customXml" Target="../ink/ink678.xml"/><Relationship Id="rId95" Type="http://schemas.openxmlformats.org/officeDocument/2006/relationships/image" Target="../media/image211.png"/><Relationship Id="rId160" Type="http://schemas.openxmlformats.org/officeDocument/2006/relationships/customXml" Target="../ink/ink689.xml"/><Relationship Id="rId216" Type="http://schemas.openxmlformats.org/officeDocument/2006/relationships/image" Target="../media/image93.png"/><Relationship Id="rId258" Type="http://schemas.openxmlformats.org/officeDocument/2006/relationships/image" Target="../media/image254.png"/><Relationship Id="rId22" Type="http://schemas.openxmlformats.org/officeDocument/2006/relationships/customXml" Target="../ink/ink598.xml"/><Relationship Id="rId64" Type="http://schemas.openxmlformats.org/officeDocument/2006/relationships/customXml" Target="../ink/ink619.xml"/><Relationship Id="rId118" Type="http://schemas.openxmlformats.org/officeDocument/2006/relationships/customXml" Target="../ink/ink647.xml"/><Relationship Id="rId171" Type="http://schemas.openxmlformats.org/officeDocument/2006/relationships/customXml" Target="../ink/ink700.xml"/><Relationship Id="rId227" Type="http://schemas.openxmlformats.org/officeDocument/2006/relationships/customXml" Target="../ink/ink729.xml"/><Relationship Id="rId269" Type="http://schemas.openxmlformats.org/officeDocument/2006/relationships/customXml" Target="../ink/ink750.xml"/><Relationship Id="rId33" Type="http://schemas.openxmlformats.org/officeDocument/2006/relationships/image" Target="../media/image193.png"/><Relationship Id="rId129" Type="http://schemas.openxmlformats.org/officeDocument/2006/relationships/customXml" Target="../ink/ink658.xml"/><Relationship Id="rId280" Type="http://schemas.openxmlformats.org/officeDocument/2006/relationships/image" Target="../media/image290.png"/><Relationship Id="rId75" Type="http://schemas.openxmlformats.org/officeDocument/2006/relationships/image" Target="../media/image37.png"/><Relationship Id="rId140" Type="http://schemas.openxmlformats.org/officeDocument/2006/relationships/customXml" Target="../ink/ink669.xml"/><Relationship Id="rId182" Type="http://schemas.openxmlformats.org/officeDocument/2006/relationships/image" Target="../media/image2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F8AD-ABBE-7E4A-B455-5F74DF30CC1C}"/>
              </a:ext>
            </a:extLst>
          </p:cNvPr>
          <p:cNvSpPr>
            <a:spLocks noGrp="1"/>
          </p:cNvSpPr>
          <p:nvPr>
            <p:ph type="ctrTitle"/>
          </p:nvPr>
        </p:nvSpPr>
        <p:spPr/>
        <p:txBody>
          <a:bodyPr>
            <a:normAutofit fontScale="90000"/>
          </a:bodyPr>
          <a:lstStyle/>
          <a:p>
            <a:r>
              <a:rPr lang="en-VN" dirty="0"/>
              <a:t>Statefulsets, Volumes, ConfigMaps, Secrets and why should you care?</a:t>
            </a:r>
          </a:p>
        </p:txBody>
      </p:sp>
      <p:sp>
        <p:nvSpPr>
          <p:cNvPr id="3" name="Subtitle 2">
            <a:extLst>
              <a:ext uri="{FF2B5EF4-FFF2-40B4-BE49-F238E27FC236}">
                <a16:creationId xmlns:a16="http://schemas.microsoft.com/office/drawing/2014/main" id="{E78F5E4D-8890-8742-9B3C-648AFC0B38E6}"/>
              </a:ext>
            </a:extLst>
          </p:cNvPr>
          <p:cNvSpPr>
            <a:spLocks noGrp="1"/>
          </p:cNvSpPr>
          <p:nvPr>
            <p:ph type="subTitle" idx="1"/>
          </p:nvPr>
        </p:nvSpPr>
        <p:spPr/>
        <p:txBody>
          <a:bodyPr/>
          <a:lstStyle/>
          <a:p>
            <a:r>
              <a:rPr lang="en-VN" dirty="0"/>
              <a:t>A presentation by: Giang</a:t>
            </a:r>
          </a:p>
        </p:txBody>
      </p:sp>
    </p:spTree>
    <p:extLst>
      <p:ext uri="{BB962C8B-B14F-4D97-AF65-F5344CB8AC3E}">
        <p14:creationId xmlns:p14="http://schemas.microsoft.com/office/powerpoint/2010/main" val="369102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So because our application is just </a:t>
            </a:r>
            <a:br>
              <a:rPr lang="en-VN" dirty="0"/>
            </a:br>
            <a:r>
              <a:rPr lang="en-VN" dirty="0"/>
              <a:t>serving basic HTML files</a:t>
            </a:r>
            <a:br>
              <a:rPr lang="en-VN" dirty="0"/>
            </a:br>
            <a:r>
              <a:rPr lang="en-VN" dirty="0"/>
              <a:t>there is no state that ties </a:t>
            </a:r>
            <a:br>
              <a:rPr lang="en-VN" dirty="0"/>
            </a:br>
            <a:r>
              <a:rPr lang="en-VN" dirty="0"/>
              <a:t>Andrew’s browser to our server</a:t>
            </a:r>
          </a:p>
          <a:p>
            <a:r>
              <a:rPr lang="en-VN" dirty="0"/>
              <a:t>That means our application is state-less</a:t>
            </a:r>
          </a:p>
          <a:p>
            <a:r>
              <a:rPr lang="en-VN" dirty="0"/>
              <a:t>Building state-less application is always</a:t>
            </a:r>
            <a:br>
              <a:rPr lang="en-VN" dirty="0"/>
            </a:br>
            <a:r>
              <a:rPr lang="en-VN" dirty="0"/>
              <a:t>encouraged </a:t>
            </a:r>
            <a:br>
              <a:rPr lang="en-VN" dirty="0"/>
            </a:br>
            <a:r>
              <a:rPr lang="en-VN" dirty="0"/>
              <a:t>because managing state is hard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355360" y="4004899"/>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7676710" y="2452741"/>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7848430" y="1800421"/>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394550" y="2462101"/>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183590" y="3030181"/>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143" name="Group 142">
            <a:extLst>
              <a:ext uri="{FF2B5EF4-FFF2-40B4-BE49-F238E27FC236}">
                <a16:creationId xmlns:a16="http://schemas.microsoft.com/office/drawing/2014/main" id="{B3FBB9C2-58D2-7742-9BDB-2C373F37ACAA}"/>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293">
              <p14:nvContentPartPr>
                <p14:cNvPr id="141" name="Ink 140">
                  <a:extLst>
                    <a:ext uri="{FF2B5EF4-FFF2-40B4-BE49-F238E27FC236}">
                      <a16:creationId xmlns:a16="http://schemas.microsoft.com/office/drawing/2014/main" id="{40DBB91A-472A-5640-8C7A-075CDD742E47}"/>
                    </a:ext>
                  </a:extLst>
                </p14:cNvPr>
                <p14:cNvContentPartPr/>
                <p14:nvPr/>
              </p14:nvContentPartPr>
              <p14:xfrm>
                <a:off x="10367710" y="3607981"/>
                <a:ext cx="23040" cy="240840"/>
              </p14:xfrm>
            </p:contentPart>
          </mc:Choice>
          <mc:Fallback xmlns="">
            <p:pic>
              <p:nvPicPr>
                <p:cNvPr id="141" name="Ink 140">
                  <a:extLst>
                    <a:ext uri="{FF2B5EF4-FFF2-40B4-BE49-F238E27FC236}">
                      <a16:creationId xmlns:a16="http://schemas.microsoft.com/office/drawing/2014/main" id="{40DBB91A-472A-5640-8C7A-075CDD742E47}"/>
                    </a:ext>
                  </a:extLst>
                </p:cNvPr>
                <p:cNvPicPr/>
                <p:nvPr/>
              </p:nvPicPr>
              <p:blipFill>
                <a:blip r:embed="rId29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2" name="Ink 141">
                  <a:extLst>
                    <a:ext uri="{FF2B5EF4-FFF2-40B4-BE49-F238E27FC236}">
                      <a16:creationId xmlns:a16="http://schemas.microsoft.com/office/drawing/2014/main" id="{7198F8D6-AA18-B049-9F0B-C6C51D46F168}"/>
                    </a:ext>
                  </a:extLst>
                </p14:cNvPr>
                <p14:cNvContentPartPr/>
                <p14:nvPr/>
              </p14:nvContentPartPr>
              <p14:xfrm>
                <a:off x="10297870" y="3600781"/>
                <a:ext cx="182160" cy="139320"/>
              </p14:xfrm>
            </p:contentPart>
          </mc:Choice>
          <mc:Fallback xmlns="">
            <p:pic>
              <p:nvPicPr>
                <p:cNvPr id="142" name="Ink 141">
                  <a:extLst>
                    <a:ext uri="{FF2B5EF4-FFF2-40B4-BE49-F238E27FC236}">
                      <a16:creationId xmlns:a16="http://schemas.microsoft.com/office/drawing/2014/main" id="{7198F8D6-AA18-B049-9F0B-C6C51D46F168}"/>
                    </a:ext>
                  </a:extLst>
                </p:cNvPr>
                <p:cNvPicPr/>
                <p:nvPr/>
              </p:nvPicPr>
              <p:blipFill>
                <a:blip r:embed="rId296"/>
                <a:stretch>
                  <a:fillRect/>
                </a:stretch>
              </p:blipFill>
              <p:spPr>
                <a:xfrm>
                  <a:off x="10293550" y="3596461"/>
                  <a:ext cx="190800" cy="147960"/>
                </a:xfrm>
                <a:prstGeom prst="rect">
                  <a:avLst/>
                </a:prstGeom>
              </p:spPr>
            </p:pic>
          </mc:Fallback>
        </mc:AlternateContent>
      </p:grpSp>
      <p:grpSp>
        <p:nvGrpSpPr>
          <p:cNvPr id="153" name="Group 152">
            <a:extLst>
              <a:ext uri="{FF2B5EF4-FFF2-40B4-BE49-F238E27FC236}">
                <a16:creationId xmlns:a16="http://schemas.microsoft.com/office/drawing/2014/main" id="{5B46B14C-7622-C149-82F8-62973EF34FD0}"/>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297">
              <p14:nvContentPartPr>
                <p14:cNvPr id="150" name="Ink 149">
                  <a:extLst>
                    <a:ext uri="{FF2B5EF4-FFF2-40B4-BE49-F238E27FC236}">
                      <a16:creationId xmlns:a16="http://schemas.microsoft.com/office/drawing/2014/main" id="{F9B18757-E3FD-3247-82BD-135DA2C7B22F}"/>
                    </a:ext>
                  </a:extLst>
                </p14:cNvPr>
                <p14:cNvContentPartPr/>
                <p14:nvPr/>
              </p14:nvContentPartPr>
              <p14:xfrm>
                <a:off x="9046150" y="1925701"/>
                <a:ext cx="552240" cy="913680"/>
              </p14:xfrm>
            </p:contentPart>
          </mc:Choice>
          <mc:Fallback xmlns="">
            <p:pic>
              <p:nvPicPr>
                <p:cNvPr id="150" name="Ink 149">
                  <a:extLst>
                    <a:ext uri="{FF2B5EF4-FFF2-40B4-BE49-F238E27FC236}">
                      <a16:creationId xmlns:a16="http://schemas.microsoft.com/office/drawing/2014/main" id="{F9B18757-E3FD-3247-82BD-135DA2C7B22F}"/>
                    </a:ext>
                  </a:extLst>
                </p:cNvPr>
                <p:cNvPicPr/>
                <p:nvPr/>
              </p:nvPicPr>
              <p:blipFill>
                <a:blip r:embed="rId298"/>
                <a:stretch>
                  <a:fillRect/>
                </a:stretch>
              </p:blipFill>
              <p:spPr>
                <a:xfrm>
                  <a:off x="9041833" y="1921381"/>
                  <a:ext cx="560874"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51" name="Ink 150">
                  <a:extLst>
                    <a:ext uri="{FF2B5EF4-FFF2-40B4-BE49-F238E27FC236}">
                      <a16:creationId xmlns:a16="http://schemas.microsoft.com/office/drawing/2014/main" id="{C49FB5E9-E23C-864B-B734-07124B2FAB0F}"/>
                    </a:ext>
                  </a:extLst>
                </p14:cNvPr>
                <p14:cNvContentPartPr/>
                <p14:nvPr/>
              </p14:nvContentPartPr>
              <p14:xfrm>
                <a:off x="9457630" y="2675581"/>
                <a:ext cx="320040" cy="240840"/>
              </p14:xfrm>
            </p:contentPart>
          </mc:Choice>
          <mc:Fallback xmlns="">
            <p:pic>
              <p:nvPicPr>
                <p:cNvPr id="151" name="Ink 150">
                  <a:extLst>
                    <a:ext uri="{FF2B5EF4-FFF2-40B4-BE49-F238E27FC236}">
                      <a16:creationId xmlns:a16="http://schemas.microsoft.com/office/drawing/2014/main" id="{C49FB5E9-E23C-864B-B734-07124B2FAB0F}"/>
                    </a:ext>
                  </a:extLst>
                </p:cNvPr>
                <p:cNvPicPr/>
                <p:nvPr/>
              </p:nvPicPr>
              <p:blipFill>
                <a:blip r:embed="rId300"/>
                <a:stretch>
                  <a:fillRect/>
                </a:stretch>
              </p:blipFill>
              <p:spPr>
                <a:xfrm>
                  <a:off x="9453305" y="2671255"/>
                  <a:ext cx="328690" cy="249493"/>
                </a:xfrm>
                <a:prstGeom prst="rect">
                  <a:avLst/>
                </a:prstGeom>
              </p:spPr>
            </p:pic>
          </mc:Fallback>
        </mc:AlternateContent>
      </p:grpSp>
      <p:grpSp>
        <p:nvGrpSpPr>
          <p:cNvPr id="53" name="Group 52">
            <a:extLst>
              <a:ext uri="{FF2B5EF4-FFF2-40B4-BE49-F238E27FC236}">
                <a16:creationId xmlns:a16="http://schemas.microsoft.com/office/drawing/2014/main" id="{05CA3B91-7F1E-2149-8E74-EFD0ABE80F6C}"/>
              </a:ext>
            </a:extLst>
          </p:cNvPr>
          <p:cNvGrpSpPr/>
          <p:nvPr/>
        </p:nvGrpSpPr>
        <p:grpSpPr>
          <a:xfrm>
            <a:off x="8832310" y="3497461"/>
            <a:ext cx="172080" cy="253440"/>
            <a:chOff x="8832310" y="3497461"/>
            <a:chExt cx="172080" cy="253440"/>
          </a:xfrm>
        </p:grpSpPr>
        <mc:AlternateContent xmlns:mc="http://schemas.openxmlformats.org/markup-compatibility/2006" xmlns:p14="http://schemas.microsoft.com/office/powerpoint/2010/main">
          <mc:Choice Requires="p14">
            <p:contentPart p14:bwMode="auto" r:id="rId301">
              <p14:nvContentPartPr>
                <p14:cNvPr id="21" name="Ink 20">
                  <a:extLst>
                    <a:ext uri="{FF2B5EF4-FFF2-40B4-BE49-F238E27FC236}">
                      <a16:creationId xmlns:a16="http://schemas.microsoft.com/office/drawing/2014/main" id="{7A6F0B1A-EA9E-CB4E-A8CA-19A2F632D77F}"/>
                    </a:ext>
                  </a:extLst>
                </p14:cNvPr>
                <p14:cNvContentPartPr/>
                <p14:nvPr/>
              </p14:nvContentPartPr>
              <p14:xfrm>
                <a:off x="8876950" y="3515101"/>
                <a:ext cx="61920" cy="235800"/>
              </p14:xfrm>
            </p:contentPart>
          </mc:Choice>
          <mc:Fallback xmlns="">
            <p:pic>
              <p:nvPicPr>
                <p:cNvPr id="21" name="Ink 20">
                  <a:extLst>
                    <a:ext uri="{FF2B5EF4-FFF2-40B4-BE49-F238E27FC236}">
                      <a16:creationId xmlns:a16="http://schemas.microsoft.com/office/drawing/2014/main" id="{7A6F0B1A-EA9E-CB4E-A8CA-19A2F632D77F}"/>
                    </a:ext>
                  </a:extLst>
                </p:cNvPr>
                <p:cNvPicPr/>
                <p:nvPr/>
              </p:nvPicPr>
              <p:blipFill>
                <a:blip r:embed="rId302"/>
                <a:stretch>
                  <a:fillRect/>
                </a:stretch>
              </p:blipFill>
              <p:spPr>
                <a:xfrm>
                  <a:off x="8872630" y="3510781"/>
                  <a:ext cx="70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1" name="Ink 50">
                  <a:extLst>
                    <a:ext uri="{FF2B5EF4-FFF2-40B4-BE49-F238E27FC236}">
                      <a16:creationId xmlns:a16="http://schemas.microsoft.com/office/drawing/2014/main" id="{A8AB23A6-A263-7F48-8037-0460F24F00A1}"/>
                    </a:ext>
                  </a:extLst>
                </p14:cNvPr>
                <p14:cNvContentPartPr/>
                <p14:nvPr/>
              </p14:nvContentPartPr>
              <p14:xfrm>
                <a:off x="8832310" y="3497461"/>
                <a:ext cx="172080" cy="156960"/>
              </p14:xfrm>
            </p:contentPart>
          </mc:Choice>
          <mc:Fallback xmlns="">
            <p:pic>
              <p:nvPicPr>
                <p:cNvPr id="51" name="Ink 50">
                  <a:extLst>
                    <a:ext uri="{FF2B5EF4-FFF2-40B4-BE49-F238E27FC236}">
                      <a16:creationId xmlns:a16="http://schemas.microsoft.com/office/drawing/2014/main" id="{A8AB23A6-A263-7F48-8037-0460F24F00A1}"/>
                    </a:ext>
                  </a:extLst>
                </p:cNvPr>
                <p:cNvPicPr/>
                <p:nvPr/>
              </p:nvPicPr>
              <p:blipFill>
                <a:blip r:embed="rId304"/>
                <a:stretch>
                  <a:fillRect/>
                </a:stretch>
              </p:blipFill>
              <p:spPr>
                <a:xfrm>
                  <a:off x="8827990" y="3493141"/>
                  <a:ext cx="180720" cy="165600"/>
                </a:xfrm>
                <a:prstGeom prst="rect">
                  <a:avLst/>
                </a:prstGeom>
              </p:spPr>
            </p:pic>
          </mc:Fallback>
        </mc:AlternateContent>
      </p:grpSp>
    </p:spTree>
    <p:extLst>
      <p:ext uri="{BB962C8B-B14F-4D97-AF65-F5344CB8AC3E}">
        <p14:creationId xmlns:p14="http://schemas.microsoft.com/office/powerpoint/2010/main" val="314186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29EF-895A-424B-ACF6-B9FF1C7A0809}"/>
              </a:ext>
            </a:extLst>
          </p:cNvPr>
          <p:cNvSpPr>
            <a:spLocks noGrp="1"/>
          </p:cNvSpPr>
          <p:nvPr>
            <p:ph type="title"/>
          </p:nvPr>
        </p:nvSpPr>
        <p:spPr/>
        <p:txBody>
          <a:bodyPr/>
          <a:lstStyle/>
          <a:p>
            <a:r>
              <a:rPr lang="en-VN" dirty="0"/>
              <a:t>A stateful scenario</a:t>
            </a:r>
          </a:p>
        </p:txBody>
      </p:sp>
      <p:sp>
        <p:nvSpPr>
          <p:cNvPr id="3" name="Content Placeholder 2">
            <a:extLst>
              <a:ext uri="{FF2B5EF4-FFF2-40B4-BE49-F238E27FC236}">
                <a16:creationId xmlns:a16="http://schemas.microsoft.com/office/drawing/2014/main" id="{01CD3CF9-2713-7E40-932F-9E78142B3A82}"/>
              </a:ext>
            </a:extLst>
          </p:cNvPr>
          <p:cNvSpPr>
            <a:spLocks noGrp="1"/>
          </p:cNvSpPr>
          <p:nvPr>
            <p:ph idx="1"/>
          </p:nvPr>
        </p:nvSpPr>
        <p:spPr/>
        <p:txBody>
          <a:bodyPr/>
          <a:lstStyle/>
          <a:p>
            <a:r>
              <a:rPr lang="en-US" dirty="0"/>
              <a:t>L</a:t>
            </a:r>
            <a:r>
              <a:rPr lang="en-VN" dirty="0"/>
              <a:t>et’s say now Andrew has to login </a:t>
            </a:r>
            <a:br>
              <a:rPr lang="en-VN" dirty="0"/>
            </a:br>
            <a:r>
              <a:rPr lang="en-VN" dirty="0"/>
              <a:t>in our website</a:t>
            </a:r>
          </a:p>
          <a:p>
            <a:r>
              <a:rPr lang="en-VN" dirty="0"/>
              <a:t>Andrew types in a username, and </a:t>
            </a:r>
            <a:br>
              <a:rPr lang="en-VN" dirty="0"/>
            </a:br>
            <a:r>
              <a:rPr lang="en-VN" dirty="0"/>
              <a:t>a password</a:t>
            </a:r>
          </a:p>
          <a:p>
            <a:r>
              <a:rPr lang="en-VN" dirty="0"/>
              <a:t>Usually when a login happens on a website,</a:t>
            </a:r>
            <a:br>
              <a:rPr lang="en-VN" dirty="0"/>
            </a:br>
            <a:r>
              <a:rPr lang="en-VN" dirty="0"/>
              <a:t>we generally take the username and password</a:t>
            </a:r>
          </a:p>
          <a:p>
            <a:r>
              <a:rPr lang="en-VN" dirty="0"/>
              <a:t>After we’ve authenticated, we create a sessionID</a:t>
            </a:r>
            <a:br>
              <a:rPr lang="en-VN" dirty="0"/>
            </a:br>
            <a:r>
              <a:rPr lang="en-VN" dirty="0"/>
              <a:t>and a cookie that we store in the browser</a:t>
            </a:r>
            <a:br>
              <a:rPr lang="en-VN" dirty="0"/>
            </a:br>
            <a:endParaRPr lang="en-V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07D78A1-C45A-6640-A5A4-A19CF574A1FE}"/>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A07D78A1-C45A-6640-A5A4-A19CF574A1FE}"/>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5" name="Group 4">
            <a:extLst>
              <a:ext uri="{FF2B5EF4-FFF2-40B4-BE49-F238E27FC236}">
                <a16:creationId xmlns:a16="http://schemas.microsoft.com/office/drawing/2014/main" id="{36435EBA-8C92-EA49-A160-43262FF8585A}"/>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F6025BF-C7DB-D246-A744-F573BF7EA72A}"/>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AF6025BF-C7DB-D246-A744-F573BF7EA72A}"/>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4EA90E-04DF-6745-BA7D-76FCB38289D9}"/>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634EA90E-04DF-6745-BA7D-76FCB38289D9}"/>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0D36D3F-7288-A54B-A6EC-B34B876FBBE8}"/>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A0D36D3F-7288-A54B-A6EC-B34B876FBBE8}"/>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02723DD-41D3-F84A-A38D-7B0D6495ACF7}"/>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902723DD-41D3-F84A-A38D-7B0D6495ACF7}"/>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05C5FB4-4B76-2C49-A9F0-A4875598EBC2}"/>
                    </a:ext>
                  </a:extLst>
                </p14:cNvPr>
                <p14:cNvContentPartPr/>
                <p14:nvPr/>
              </p14:nvContentPartPr>
              <p14:xfrm>
                <a:off x="7809067" y="3234483"/>
                <a:ext cx="14400" cy="37080"/>
              </p14:xfrm>
            </p:contentPart>
          </mc:Choice>
          <mc:Fallback xmlns="">
            <p:pic>
              <p:nvPicPr>
                <p:cNvPr id="10" name="Ink 9">
                  <a:extLst>
                    <a:ext uri="{FF2B5EF4-FFF2-40B4-BE49-F238E27FC236}">
                      <a16:creationId xmlns:a16="http://schemas.microsoft.com/office/drawing/2014/main" id="{105C5FB4-4B76-2C49-A9F0-A4875598EBC2}"/>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7D8442-5DC1-D84B-A225-F1C93BDE901E}"/>
                    </a:ext>
                  </a:extLst>
                </p14:cNvPr>
                <p14:cNvContentPartPr/>
                <p14:nvPr/>
              </p14:nvContentPartPr>
              <p14:xfrm>
                <a:off x="7883227" y="3261483"/>
                <a:ext cx="133920" cy="2520"/>
              </p14:xfrm>
            </p:contentPart>
          </mc:Choice>
          <mc:Fallback xmlns="">
            <p:pic>
              <p:nvPicPr>
                <p:cNvPr id="11" name="Ink 10">
                  <a:extLst>
                    <a:ext uri="{FF2B5EF4-FFF2-40B4-BE49-F238E27FC236}">
                      <a16:creationId xmlns:a16="http://schemas.microsoft.com/office/drawing/2014/main" id="{B67D8442-5DC1-D84B-A225-F1C93BDE901E}"/>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351CC81-7D29-C043-B601-E86DF5160149}"/>
                    </a:ext>
                  </a:extLst>
                </p14:cNvPr>
                <p14:cNvContentPartPr/>
                <p14:nvPr/>
              </p14:nvContentPartPr>
              <p14:xfrm>
                <a:off x="7825987" y="3364803"/>
                <a:ext cx="26280" cy="37440"/>
              </p14:xfrm>
            </p:contentPart>
          </mc:Choice>
          <mc:Fallback xmlns="">
            <p:pic>
              <p:nvPicPr>
                <p:cNvPr id="12" name="Ink 11">
                  <a:extLst>
                    <a:ext uri="{FF2B5EF4-FFF2-40B4-BE49-F238E27FC236}">
                      <a16:creationId xmlns:a16="http://schemas.microsoft.com/office/drawing/2014/main" id="{3351CC81-7D29-C043-B601-E86DF5160149}"/>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2EF57D0-93CB-B84A-AAD5-37A670FCAA82}"/>
                    </a:ext>
                  </a:extLst>
                </p14:cNvPr>
                <p14:cNvContentPartPr/>
                <p14:nvPr/>
              </p14:nvContentPartPr>
              <p14:xfrm>
                <a:off x="7914547" y="3376683"/>
                <a:ext cx="126000" cy="7200"/>
              </p14:xfrm>
            </p:contentPart>
          </mc:Choice>
          <mc:Fallback xmlns="">
            <p:pic>
              <p:nvPicPr>
                <p:cNvPr id="13" name="Ink 12">
                  <a:extLst>
                    <a:ext uri="{FF2B5EF4-FFF2-40B4-BE49-F238E27FC236}">
                      <a16:creationId xmlns:a16="http://schemas.microsoft.com/office/drawing/2014/main" id="{72EF57D0-93CB-B84A-AAD5-37A670FCAA8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55075FD-3FBE-2B46-AB6C-D8271267B9C9}"/>
                    </a:ext>
                  </a:extLst>
                </p14:cNvPr>
                <p14:cNvContentPartPr/>
                <p14:nvPr/>
              </p14:nvContentPartPr>
              <p14:xfrm>
                <a:off x="7828867" y="3491523"/>
                <a:ext cx="19440" cy="36000"/>
              </p14:xfrm>
            </p:contentPart>
          </mc:Choice>
          <mc:Fallback xmlns="">
            <p:pic>
              <p:nvPicPr>
                <p:cNvPr id="14" name="Ink 13">
                  <a:extLst>
                    <a:ext uri="{FF2B5EF4-FFF2-40B4-BE49-F238E27FC236}">
                      <a16:creationId xmlns:a16="http://schemas.microsoft.com/office/drawing/2014/main" id="{855075FD-3FBE-2B46-AB6C-D8271267B9C9}"/>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38F2A0E-5046-264D-8FBA-41F917D1BC32}"/>
                    </a:ext>
                  </a:extLst>
                </p14:cNvPr>
                <p14:cNvContentPartPr/>
                <p14:nvPr/>
              </p14:nvContentPartPr>
              <p14:xfrm>
                <a:off x="7912027" y="3508803"/>
                <a:ext cx="163440" cy="14400"/>
              </p14:xfrm>
            </p:contentPart>
          </mc:Choice>
          <mc:Fallback xmlns="">
            <p:pic>
              <p:nvPicPr>
                <p:cNvPr id="15" name="Ink 14">
                  <a:extLst>
                    <a:ext uri="{FF2B5EF4-FFF2-40B4-BE49-F238E27FC236}">
                      <a16:creationId xmlns:a16="http://schemas.microsoft.com/office/drawing/2014/main" id="{838F2A0E-5046-264D-8FBA-41F917D1BC3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BDB1C7A-A202-664B-B93F-29578E2ADA5B}"/>
                    </a:ext>
                  </a:extLst>
                </p14:cNvPr>
                <p14:cNvContentPartPr/>
                <p14:nvPr/>
              </p14:nvContentPartPr>
              <p14:xfrm>
                <a:off x="8116507" y="3111363"/>
                <a:ext cx="231120" cy="234720"/>
              </p14:xfrm>
            </p:contentPart>
          </mc:Choice>
          <mc:Fallback xmlns="">
            <p:pic>
              <p:nvPicPr>
                <p:cNvPr id="16" name="Ink 15">
                  <a:extLst>
                    <a:ext uri="{FF2B5EF4-FFF2-40B4-BE49-F238E27FC236}">
                      <a16:creationId xmlns:a16="http://schemas.microsoft.com/office/drawing/2014/main" id="{9BDB1C7A-A202-664B-B93F-29578E2ADA5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35387C3-A60C-A548-89C6-494C372B4741}"/>
                    </a:ext>
                  </a:extLst>
                </p14:cNvPr>
                <p14:cNvContentPartPr/>
                <p14:nvPr/>
              </p14:nvContentPartPr>
              <p14:xfrm>
                <a:off x="8128747" y="3066723"/>
                <a:ext cx="226440" cy="201600"/>
              </p14:xfrm>
            </p:contentPart>
          </mc:Choice>
          <mc:Fallback xmlns="">
            <p:pic>
              <p:nvPicPr>
                <p:cNvPr id="17" name="Ink 16">
                  <a:extLst>
                    <a:ext uri="{FF2B5EF4-FFF2-40B4-BE49-F238E27FC236}">
                      <a16:creationId xmlns:a16="http://schemas.microsoft.com/office/drawing/2014/main" id="{935387C3-A60C-A548-89C6-494C372B4741}"/>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9BFC6A0-E38F-AB49-A9DC-7784C660A557}"/>
                    </a:ext>
                  </a:extLst>
                </p14:cNvPr>
                <p14:cNvContentPartPr/>
                <p14:nvPr/>
              </p14:nvContentPartPr>
              <p14:xfrm>
                <a:off x="8138467" y="3287043"/>
                <a:ext cx="156600" cy="180360"/>
              </p14:xfrm>
            </p:contentPart>
          </mc:Choice>
          <mc:Fallback xmlns="">
            <p:pic>
              <p:nvPicPr>
                <p:cNvPr id="18" name="Ink 17">
                  <a:extLst>
                    <a:ext uri="{FF2B5EF4-FFF2-40B4-BE49-F238E27FC236}">
                      <a16:creationId xmlns:a16="http://schemas.microsoft.com/office/drawing/2014/main" id="{A9BFC6A0-E38F-AB49-A9DC-7784C660A557}"/>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C61DB116-B454-D943-A5E5-E3D2A16B778D}"/>
                    </a:ext>
                  </a:extLst>
                </p14:cNvPr>
                <p14:cNvContentPartPr/>
                <p14:nvPr/>
              </p14:nvContentPartPr>
              <p14:xfrm>
                <a:off x="8174467" y="3385683"/>
                <a:ext cx="134280" cy="210240"/>
              </p14:xfrm>
            </p:contentPart>
          </mc:Choice>
          <mc:Fallback xmlns="">
            <p:pic>
              <p:nvPicPr>
                <p:cNvPr id="19" name="Ink 18">
                  <a:extLst>
                    <a:ext uri="{FF2B5EF4-FFF2-40B4-BE49-F238E27FC236}">
                      <a16:creationId xmlns:a16="http://schemas.microsoft.com/office/drawing/2014/main" id="{C61DB116-B454-D943-A5E5-E3D2A16B778D}"/>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FC1145F1-46AE-3E43-B995-D3077E180900}"/>
                    </a:ext>
                  </a:extLst>
                </p14:cNvPr>
                <p14:cNvContentPartPr/>
                <p14:nvPr/>
              </p14:nvContentPartPr>
              <p14:xfrm>
                <a:off x="8166907" y="3519603"/>
                <a:ext cx="181440" cy="241920"/>
              </p14:xfrm>
            </p:contentPart>
          </mc:Choice>
          <mc:Fallback xmlns="">
            <p:pic>
              <p:nvPicPr>
                <p:cNvPr id="20" name="Ink 19">
                  <a:extLst>
                    <a:ext uri="{FF2B5EF4-FFF2-40B4-BE49-F238E27FC236}">
                      <a16:creationId xmlns:a16="http://schemas.microsoft.com/office/drawing/2014/main" id="{FC1145F1-46AE-3E43-B995-D3077E180900}"/>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5514378-78F9-CD45-B348-4449DD542CE6}"/>
                    </a:ext>
                  </a:extLst>
                </p14:cNvPr>
                <p14:cNvContentPartPr/>
                <p14:nvPr/>
              </p14:nvContentPartPr>
              <p14:xfrm>
                <a:off x="8165107" y="3640203"/>
                <a:ext cx="165960" cy="207360"/>
              </p14:xfrm>
            </p:contentPart>
          </mc:Choice>
          <mc:Fallback xmlns="">
            <p:pic>
              <p:nvPicPr>
                <p:cNvPr id="21" name="Ink 20">
                  <a:extLst>
                    <a:ext uri="{FF2B5EF4-FFF2-40B4-BE49-F238E27FC236}">
                      <a16:creationId xmlns:a16="http://schemas.microsoft.com/office/drawing/2014/main" id="{85514378-78F9-CD45-B348-4449DD542CE6}"/>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115F30B-7EFF-5C44-8CBF-C47B8C595391}"/>
                    </a:ext>
                  </a:extLst>
                </p14:cNvPr>
                <p14:cNvContentPartPr/>
                <p14:nvPr/>
              </p14:nvContentPartPr>
              <p14:xfrm>
                <a:off x="8166907" y="3764763"/>
                <a:ext cx="162720" cy="219240"/>
              </p14:xfrm>
            </p:contentPart>
          </mc:Choice>
          <mc:Fallback xmlns="">
            <p:pic>
              <p:nvPicPr>
                <p:cNvPr id="22" name="Ink 21">
                  <a:extLst>
                    <a:ext uri="{FF2B5EF4-FFF2-40B4-BE49-F238E27FC236}">
                      <a16:creationId xmlns:a16="http://schemas.microsoft.com/office/drawing/2014/main" id="{E115F30B-7EFF-5C44-8CBF-C47B8C59539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42478162-1E93-D646-A7FD-0C17CF8110D0}"/>
                    </a:ext>
                  </a:extLst>
                </p14:cNvPr>
                <p14:cNvContentPartPr/>
                <p14:nvPr/>
              </p14:nvContentPartPr>
              <p14:xfrm>
                <a:off x="8170507" y="3870963"/>
                <a:ext cx="131760" cy="173160"/>
              </p14:xfrm>
            </p:contentPart>
          </mc:Choice>
          <mc:Fallback xmlns="">
            <p:pic>
              <p:nvPicPr>
                <p:cNvPr id="23" name="Ink 22">
                  <a:extLst>
                    <a:ext uri="{FF2B5EF4-FFF2-40B4-BE49-F238E27FC236}">
                      <a16:creationId xmlns:a16="http://schemas.microsoft.com/office/drawing/2014/main" id="{42478162-1E93-D646-A7FD-0C17CF8110D0}"/>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E377CD3-2438-5A4D-A813-FD1B2CB3CD7D}"/>
                    </a:ext>
                  </a:extLst>
                </p14:cNvPr>
                <p14:cNvContentPartPr/>
                <p14:nvPr/>
              </p14:nvContentPartPr>
              <p14:xfrm>
                <a:off x="8150707" y="3936843"/>
                <a:ext cx="186480" cy="234720"/>
              </p14:xfrm>
            </p:contentPart>
          </mc:Choice>
          <mc:Fallback xmlns="">
            <p:pic>
              <p:nvPicPr>
                <p:cNvPr id="24" name="Ink 23">
                  <a:extLst>
                    <a:ext uri="{FF2B5EF4-FFF2-40B4-BE49-F238E27FC236}">
                      <a16:creationId xmlns:a16="http://schemas.microsoft.com/office/drawing/2014/main" id="{2E377CD3-2438-5A4D-A813-FD1B2CB3C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AB799D3-2A77-7241-9BC6-58D8332929A4}"/>
                    </a:ext>
                  </a:extLst>
                </p14:cNvPr>
                <p14:cNvContentPartPr/>
                <p14:nvPr/>
              </p14:nvContentPartPr>
              <p14:xfrm>
                <a:off x="8285707" y="4015323"/>
                <a:ext cx="92880" cy="140760"/>
              </p14:xfrm>
            </p:contentPart>
          </mc:Choice>
          <mc:Fallback xmlns="">
            <p:pic>
              <p:nvPicPr>
                <p:cNvPr id="25" name="Ink 24">
                  <a:extLst>
                    <a:ext uri="{FF2B5EF4-FFF2-40B4-BE49-F238E27FC236}">
                      <a16:creationId xmlns:a16="http://schemas.microsoft.com/office/drawing/2014/main" id="{EAB799D3-2A77-7241-9BC6-58D8332929A4}"/>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BBA9142-6A1D-C44F-B4C6-C5B1013706C8}"/>
                    </a:ext>
                  </a:extLst>
                </p14:cNvPr>
                <p14:cNvContentPartPr/>
                <p14:nvPr/>
              </p14:nvContentPartPr>
              <p14:xfrm>
                <a:off x="8383627" y="4052403"/>
                <a:ext cx="57240" cy="97560"/>
              </p14:xfrm>
            </p:contentPart>
          </mc:Choice>
          <mc:Fallback xmlns="">
            <p:pic>
              <p:nvPicPr>
                <p:cNvPr id="26" name="Ink 25">
                  <a:extLst>
                    <a:ext uri="{FF2B5EF4-FFF2-40B4-BE49-F238E27FC236}">
                      <a16:creationId xmlns:a16="http://schemas.microsoft.com/office/drawing/2014/main" id="{DBBA9142-6A1D-C44F-B4C6-C5B1013706C8}"/>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471A3DC1-701B-B246-BD4D-2355474B6EF6}"/>
                    </a:ext>
                  </a:extLst>
                </p14:cNvPr>
                <p14:cNvContentPartPr/>
                <p14:nvPr/>
              </p14:nvContentPartPr>
              <p14:xfrm>
                <a:off x="8457427" y="4082283"/>
                <a:ext cx="24120" cy="69480"/>
              </p14:xfrm>
            </p:contentPart>
          </mc:Choice>
          <mc:Fallback xmlns="">
            <p:pic>
              <p:nvPicPr>
                <p:cNvPr id="27" name="Ink 26">
                  <a:extLst>
                    <a:ext uri="{FF2B5EF4-FFF2-40B4-BE49-F238E27FC236}">
                      <a16:creationId xmlns:a16="http://schemas.microsoft.com/office/drawing/2014/main" id="{471A3DC1-701B-B246-BD4D-2355474B6EF6}"/>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F2B2DD1D-56EA-3345-908D-46DCC9A0E3FF}"/>
                    </a:ext>
                  </a:extLst>
                </p14:cNvPr>
                <p14:cNvContentPartPr/>
                <p14:nvPr/>
              </p14:nvContentPartPr>
              <p14:xfrm>
                <a:off x="8524747" y="4078683"/>
                <a:ext cx="14400" cy="36000"/>
              </p14:xfrm>
            </p:contentPart>
          </mc:Choice>
          <mc:Fallback xmlns="">
            <p:pic>
              <p:nvPicPr>
                <p:cNvPr id="28" name="Ink 27">
                  <a:extLst>
                    <a:ext uri="{FF2B5EF4-FFF2-40B4-BE49-F238E27FC236}">
                      <a16:creationId xmlns:a16="http://schemas.microsoft.com/office/drawing/2014/main" id="{F2B2DD1D-56EA-3345-908D-46DCC9A0E3FF}"/>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58680F2E-2F66-EE42-9DB0-3B7CAA473D31}"/>
                    </a:ext>
                  </a:extLst>
                </p14:cNvPr>
                <p14:cNvContentPartPr/>
                <p14:nvPr/>
              </p14:nvContentPartPr>
              <p14:xfrm>
                <a:off x="8557147" y="4079403"/>
                <a:ext cx="9720" cy="47880"/>
              </p14:xfrm>
            </p:contentPart>
          </mc:Choice>
          <mc:Fallback xmlns="">
            <p:pic>
              <p:nvPicPr>
                <p:cNvPr id="29" name="Ink 28">
                  <a:extLst>
                    <a:ext uri="{FF2B5EF4-FFF2-40B4-BE49-F238E27FC236}">
                      <a16:creationId xmlns:a16="http://schemas.microsoft.com/office/drawing/2014/main" id="{58680F2E-2F66-EE42-9DB0-3B7CAA473D31}"/>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48ECB9A2-4D2F-DB42-B263-7414BA45FE49}"/>
                    </a:ext>
                  </a:extLst>
                </p14:cNvPr>
                <p14:cNvContentPartPr/>
                <p14:nvPr/>
              </p14:nvContentPartPr>
              <p14:xfrm>
                <a:off x="8610787" y="4108203"/>
                <a:ext cx="360" cy="19440"/>
              </p14:xfrm>
            </p:contentPart>
          </mc:Choice>
          <mc:Fallback xmlns="">
            <p:pic>
              <p:nvPicPr>
                <p:cNvPr id="30" name="Ink 29">
                  <a:extLst>
                    <a:ext uri="{FF2B5EF4-FFF2-40B4-BE49-F238E27FC236}">
                      <a16:creationId xmlns:a16="http://schemas.microsoft.com/office/drawing/2014/main" id="{48ECB9A2-4D2F-DB42-B263-7414BA45FE49}"/>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CE3441C0-D411-D444-9C96-DF49EA20C7D9}"/>
                    </a:ext>
                  </a:extLst>
                </p14:cNvPr>
                <p14:cNvContentPartPr/>
                <p14:nvPr/>
              </p14:nvContentPartPr>
              <p14:xfrm>
                <a:off x="8638507" y="4126923"/>
                <a:ext cx="9720" cy="26280"/>
              </p14:xfrm>
            </p:contentPart>
          </mc:Choice>
          <mc:Fallback xmlns="">
            <p:pic>
              <p:nvPicPr>
                <p:cNvPr id="31" name="Ink 30">
                  <a:extLst>
                    <a:ext uri="{FF2B5EF4-FFF2-40B4-BE49-F238E27FC236}">
                      <a16:creationId xmlns:a16="http://schemas.microsoft.com/office/drawing/2014/main" id="{CE3441C0-D411-D444-9C96-DF49EA20C7D9}"/>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F9CD13A6-56A7-A94D-AF15-1A4325A05ECE}"/>
                    </a:ext>
                  </a:extLst>
                </p14:cNvPr>
                <p14:cNvContentPartPr/>
                <p14:nvPr/>
              </p14:nvContentPartPr>
              <p14:xfrm>
                <a:off x="8306947" y="4070043"/>
                <a:ext cx="64440" cy="78480"/>
              </p14:xfrm>
            </p:contentPart>
          </mc:Choice>
          <mc:Fallback xmlns="">
            <p:pic>
              <p:nvPicPr>
                <p:cNvPr id="32" name="Ink 31">
                  <a:extLst>
                    <a:ext uri="{FF2B5EF4-FFF2-40B4-BE49-F238E27FC236}">
                      <a16:creationId xmlns:a16="http://schemas.microsoft.com/office/drawing/2014/main" id="{F9CD13A6-56A7-A94D-AF15-1A4325A05EC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ECF570C-2DC7-0D4B-A874-39AA3FD24894}"/>
                    </a:ext>
                  </a:extLst>
                </p14:cNvPr>
                <p14:cNvContentPartPr/>
                <p14:nvPr/>
              </p14:nvContentPartPr>
              <p14:xfrm>
                <a:off x="8379667" y="4107123"/>
                <a:ext cx="25200" cy="53640"/>
              </p14:xfrm>
            </p:contentPart>
          </mc:Choice>
          <mc:Fallback xmlns="">
            <p:pic>
              <p:nvPicPr>
                <p:cNvPr id="33" name="Ink 32">
                  <a:extLst>
                    <a:ext uri="{FF2B5EF4-FFF2-40B4-BE49-F238E27FC236}">
                      <a16:creationId xmlns:a16="http://schemas.microsoft.com/office/drawing/2014/main" id="{2ECF570C-2DC7-0D4B-A874-39AA3FD24894}"/>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6203AB83-266D-724B-A5F9-1B150A36917B}"/>
                    </a:ext>
                  </a:extLst>
                </p14:cNvPr>
                <p14:cNvContentPartPr/>
                <p14:nvPr/>
              </p14:nvContentPartPr>
              <p14:xfrm>
                <a:off x="8443387" y="4072923"/>
                <a:ext cx="14400" cy="54720"/>
              </p14:xfrm>
            </p:contentPart>
          </mc:Choice>
          <mc:Fallback xmlns="">
            <p:pic>
              <p:nvPicPr>
                <p:cNvPr id="34" name="Ink 33">
                  <a:extLst>
                    <a:ext uri="{FF2B5EF4-FFF2-40B4-BE49-F238E27FC236}">
                      <a16:creationId xmlns:a16="http://schemas.microsoft.com/office/drawing/2014/main" id="{6203AB83-266D-724B-A5F9-1B150A36917B}"/>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62AD3E4E-ED57-F24F-8F35-AB246DC19F5F}"/>
                    </a:ext>
                  </a:extLst>
                </p14:cNvPr>
                <p14:cNvContentPartPr/>
                <p14:nvPr/>
              </p14:nvContentPartPr>
              <p14:xfrm>
                <a:off x="8484067" y="4064643"/>
                <a:ext cx="15480" cy="59400"/>
              </p14:xfrm>
            </p:contentPart>
          </mc:Choice>
          <mc:Fallback xmlns="">
            <p:pic>
              <p:nvPicPr>
                <p:cNvPr id="35" name="Ink 34">
                  <a:extLst>
                    <a:ext uri="{FF2B5EF4-FFF2-40B4-BE49-F238E27FC236}">
                      <a16:creationId xmlns:a16="http://schemas.microsoft.com/office/drawing/2014/main" id="{62AD3E4E-ED57-F24F-8F35-AB246DC19F5F}"/>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605DA1B2-D1C2-824F-BABA-4E36D698E3EB}"/>
                    </a:ext>
                  </a:extLst>
                </p14:cNvPr>
                <p14:cNvContentPartPr/>
                <p14:nvPr/>
              </p14:nvContentPartPr>
              <p14:xfrm>
                <a:off x="8542747" y="4086603"/>
                <a:ext cx="24120" cy="24120"/>
              </p14:xfrm>
            </p:contentPart>
          </mc:Choice>
          <mc:Fallback xmlns="">
            <p:pic>
              <p:nvPicPr>
                <p:cNvPr id="36" name="Ink 35">
                  <a:extLst>
                    <a:ext uri="{FF2B5EF4-FFF2-40B4-BE49-F238E27FC236}">
                      <a16:creationId xmlns:a16="http://schemas.microsoft.com/office/drawing/2014/main" id="{605DA1B2-D1C2-824F-BABA-4E36D698E3E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13CE5D12-9E26-4145-8CD2-16805E600DD4}"/>
                    </a:ext>
                  </a:extLst>
                </p14:cNvPr>
                <p14:cNvContentPartPr/>
                <p14:nvPr/>
              </p14:nvContentPartPr>
              <p14:xfrm>
                <a:off x="8374627" y="4068963"/>
                <a:ext cx="33480" cy="66600"/>
              </p14:xfrm>
            </p:contentPart>
          </mc:Choice>
          <mc:Fallback xmlns="">
            <p:pic>
              <p:nvPicPr>
                <p:cNvPr id="37" name="Ink 36">
                  <a:extLst>
                    <a:ext uri="{FF2B5EF4-FFF2-40B4-BE49-F238E27FC236}">
                      <a16:creationId xmlns:a16="http://schemas.microsoft.com/office/drawing/2014/main" id="{13CE5D12-9E26-4145-8CD2-16805E600DD4}"/>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AD6F3BBB-776B-BE45-9D61-ECDCFF907E28}"/>
                    </a:ext>
                  </a:extLst>
                </p14:cNvPr>
                <p14:cNvContentPartPr/>
                <p14:nvPr/>
              </p14:nvContentPartPr>
              <p14:xfrm>
                <a:off x="8324947" y="4128363"/>
                <a:ext cx="57240" cy="85680"/>
              </p14:xfrm>
            </p:contentPart>
          </mc:Choice>
          <mc:Fallback xmlns="">
            <p:pic>
              <p:nvPicPr>
                <p:cNvPr id="38" name="Ink 37">
                  <a:extLst>
                    <a:ext uri="{FF2B5EF4-FFF2-40B4-BE49-F238E27FC236}">
                      <a16:creationId xmlns:a16="http://schemas.microsoft.com/office/drawing/2014/main" id="{AD6F3BBB-776B-BE45-9D61-ECDCFF907E28}"/>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4699BC2E-520F-C44B-BA38-C3740ED0FB5D}"/>
                    </a:ext>
                  </a:extLst>
                </p14:cNvPr>
                <p14:cNvContentPartPr/>
                <p14:nvPr/>
              </p14:nvContentPartPr>
              <p14:xfrm>
                <a:off x="8319907" y="4181283"/>
                <a:ext cx="16920" cy="28800"/>
              </p14:xfrm>
            </p:contentPart>
          </mc:Choice>
          <mc:Fallback xmlns="">
            <p:pic>
              <p:nvPicPr>
                <p:cNvPr id="39" name="Ink 38">
                  <a:extLst>
                    <a:ext uri="{FF2B5EF4-FFF2-40B4-BE49-F238E27FC236}">
                      <a16:creationId xmlns:a16="http://schemas.microsoft.com/office/drawing/2014/main" id="{4699BC2E-520F-C44B-BA38-C3740ED0FB5D}"/>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308A10D8-A2D1-3949-B435-10AB8D89F2CD}"/>
                    </a:ext>
                  </a:extLst>
                </p14:cNvPr>
                <p14:cNvContentPartPr/>
                <p14:nvPr/>
              </p14:nvContentPartPr>
              <p14:xfrm>
                <a:off x="8306947" y="4182003"/>
                <a:ext cx="20520" cy="34920"/>
              </p14:xfrm>
            </p:contentPart>
          </mc:Choice>
          <mc:Fallback xmlns="">
            <p:pic>
              <p:nvPicPr>
                <p:cNvPr id="40" name="Ink 39">
                  <a:extLst>
                    <a:ext uri="{FF2B5EF4-FFF2-40B4-BE49-F238E27FC236}">
                      <a16:creationId xmlns:a16="http://schemas.microsoft.com/office/drawing/2014/main" id="{308A10D8-A2D1-3949-B435-10AB8D89F2CD}"/>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52220E93-26ED-E440-BE0A-DF19DB8B33C3}"/>
                    </a:ext>
                  </a:extLst>
                </p14:cNvPr>
                <p14:cNvContentPartPr/>
                <p14:nvPr/>
              </p14:nvContentPartPr>
              <p14:xfrm>
                <a:off x="8421787" y="4121883"/>
                <a:ext cx="7560" cy="38160"/>
              </p14:xfrm>
            </p:contentPart>
          </mc:Choice>
          <mc:Fallback xmlns="">
            <p:pic>
              <p:nvPicPr>
                <p:cNvPr id="41" name="Ink 40">
                  <a:extLst>
                    <a:ext uri="{FF2B5EF4-FFF2-40B4-BE49-F238E27FC236}">
                      <a16:creationId xmlns:a16="http://schemas.microsoft.com/office/drawing/2014/main" id="{52220E93-26ED-E440-BE0A-DF19DB8B33C3}"/>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4522CC12-7C99-0845-B3FB-AE83FE31993D}"/>
                    </a:ext>
                  </a:extLst>
                </p14:cNvPr>
                <p14:cNvContentPartPr/>
                <p14:nvPr/>
              </p14:nvContentPartPr>
              <p14:xfrm>
                <a:off x="8466787" y="4136643"/>
                <a:ext cx="13680" cy="41760"/>
              </p14:xfrm>
            </p:contentPart>
          </mc:Choice>
          <mc:Fallback xmlns="">
            <p:pic>
              <p:nvPicPr>
                <p:cNvPr id="42" name="Ink 41">
                  <a:extLst>
                    <a:ext uri="{FF2B5EF4-FFF2-40B4-BE49-F238E27FC236}">
                      <a16:creationId xmlns:a16="http://schemas.microsoft.com/office/drawing/2014/main" id="{4522CC12-7C99-0845-B3FB-AE83FE31993D}"/>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0BEC47C5-7711-3D44-A00E-9D8E62B6843F}"/>
                    </a:ext>
                  </a:extLst>
                </p14:cNvPr>
                <p14:cNvContentPartPr/>
                <p14:nvPr/>
              </p14:nvContentPartPr>
              <p14:xfrm>
                <a:off x="8519347" y="4142043"/>
                <a:ext cx="9720" cy="32040"/>
              </p14:xfrm>
            </p:contentPart>
          </mc:Choice>
          <mc:Fallback xmlns="">
            <p:pic>
              <p:nvPicPr>
                <p:cNvPr id="43" name="Ink 42">
                  <a:extLst>
                    <a:ext uri="{FF2B5EF4-FFF2-40B4-BE49-F238E27FC236}">
                      <a16:creationId xmlns:a16="http://schemas.microsoft.com/office/drawing/2014/main" id="{0BEC47C5-7711-3D44-A00E-9D8E62B6843F}"/>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B25B920B-AA95-6341-8BAF-D7F3CE477148}"/>
                    </a:ext>
                  </a:extLst>
                </p14:cNvPr>
                <p14:cNvContentPartPr/>
                <p14:nvPr/>
              </p14:nvContentPartPr>
              <p14:xfrm>
                <a:off x="8554267" y="4147443"/>
                <a:ext cx="7200" cy="24120"/>
              </p14:xfrm>
            </p:contentPart>
          </mc:Choice>
          <mc:Fallback xmlns="">
            <p:pic>
              <p:nvPicPr>
                <p:cNvPr id="44" name="Ink 43">
                  <a:extLst>
                    <a:ext uri="{FF2B5EF4-FFF2-40B4-BE49-F238E27FC236}">
                      <a16:creationId xmlns:a16="http://schemas.microsoft.com/office/drawing/2014/main" id="{B25B920B-AA95-6341-8BAF-D7F3CE477148}"/>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83446BC6-8696-E14D-A0F4-58E75A43D662}"/>
                    </a:ext>
                  </a:extLst>
                </p14:cNvPr>
                <p14:cNvContentPartPr/>
                <p14:nvPr/>
              </p14:nvContentPartPr>
              <p14:xfrm>
                <a:off x="8626267" y="4159683"/>
                <a:ext cx="7200" cy="360"/>
              </p14:xfrm>
            </p:contentPart>
          </mc:Choice>
          <mc:Fallback xmlns="">
            <p:pic>
              <p:nvPicPr>
                <p:cNvPr id="45" name="Ink 44">
                  <a:extLst>
                    <a:ext uri="{FF2B5EF4-FFF2-40B4-BE49-F238E27FC236}">
                      <a16:creationId xmlns:a16="http://schemas.microsoft.com/office/drawing/2014/main" id="{83446BC6-8696-E14D-A0F4-58E75A43D662}"/>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96F61CE6-3182-EE42-8152-8904A1408705}"/>
                    </a:ext>
                  </a:extLst>
                </p14:cNvPr>
                <p14:cNvContentPartPr/>
                <p14:nvPr/>
              </p14:nvContentPartPr>
              <p14:xfrm>
                <a:off x="8663347" y="4157163"/>
                <a:ext cx="9720" cy="14400"/>
              </p14:xfrm>
            </p:contentPart>
          </mc:Choice>
          <mc:Fallback xmlns="">
            <p:pic>
              <p:nvPicPr>
                <p:cNvPr id="46" name="Ink 45">
                  <a:extLst>
                    <a:ext uri="{FF2B5EF4-FFF2-40B4-BE49-F238E27FC236}">
                      <a16:creationId xmlns:a16="http://schemas.microsoft.com/office/drawing/2014/main" id="{96F61CE6-3182-EE42-8152-8904A1408705}"/>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6AE0E561-771A-5846-B6BD-FAAE573EAE00}"/>
                    </a:ext>
                  </a:extLst>
                </p14:cNvPr>
                <p14:cNvContentPartPr/>
                <p14:nvPr/>
              </p14:nvContentPartPr>
              <p14:xfrm>
                <a:off x="7818427" y="3264723"/>
                <a:ext cx="28440" cy="42120"/>
              </p14:xfrm>
            </p:contentPart>
          </mc:Choice>
          <mc:Fallback xmlns="">
            <p:pic>
              <p:nvPicPr>
                <p:cNvPr id="47" name="Ink 46">
                  <a:extLst>
                    <a:ext uri="{FF2B5EF4-FFF2-40B4-BE49-F238E27FC236}">
                      <a16:creationId xmlns:a16="http://schemas.microsoft.com/office/drawing/2014/main" id="{6AE0E561-771A-5846-B6BD-FAAE573EAE00}"/>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A7E0E83E-F161-294A-A17A-8D1C51636243}"/>
                    </a:ext>
                  </a:extLst>
                </p14:cNvPr>
                <p14:cNvContentPartPr/>
                <p14:nvPr/>
              </p14:nvContentPartPr>
              <p14:xfrm>
                <a:off x="7828147" y="3680883"/>
                <a:ext cx="31320" cy="158760"/>
              </p14:xfrm>
            </p:contentPart>
          </mc:Choice>
          <mc:Fallback xmlns="">
            <p:pic>
              <p:nvPicPr>
                <p:cNvPr id="48" name="Ink 47">
                  <a:extLst>
                    <a:ext uri="{FF2B5EF4-FFF2-40B4-BE49-F238E27FC236}">
                      <a16:creationId xmlns:a16="http://schemas.microsoft.com/office/drawing/2014/main" id="{A7E0E83E-F161-294A-A17A-8D1C51636243}"/>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D604862B-863A-6B4E-9102-762ADB266205}"/>
                    </a:ext>
                  </a:extLst>
                </p14:cNvPr>
                <p14:cNvContentPartPr/>
                <p14:nvPr/>
              </p14:nvContentPartPr>
              <p14:xfrm>
                <a:off x="7702867" y="4049163"/>
                <a:ext cx="52560" cy="204480"/>
              </p14:xfrm>
            </p:contentPart>
          </mc:Choice>
          <mc:Fallback xmlns="">
            <p:pic>
              <p:nvPicPr>
                <p:cNvPr id="49" name="Ink 48">
                  <a:extLst>
                    <a:ext uri="{FF2B5EF4-FFF2-40B4-BE49-F238E27FC236}">
                      <a16:creationId xmlns:a16="http://schemas.microsoft.com/office/drawing/2014/main" id="{D604862B-863A-6B4E-9102-762ADB266205}"/>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9D0BBEA6-97AC-E449-AB6B-50EB7EDDDAFF}"/>
                    </a:ext>
                  </a:extLst>
                </p14:cNvPr>
                <p14:cNvContentPartPr/>
                <p14:nvPr/>
              </p14:nvContentPartPr>
              <p14:xfrm>
                <a:off x="7734187" y="3145203"/>
                <a:ext cx="349560" cy="21600"/>
              </p14:xfrm>
            </p:contentPart>
          </mc:Choice>
          <mc:Fallback xmlns="">
            <p:pic>
              <p:nvPicPr>
                <p:cNvPr id="50" name="Ink 49">
                  <a:extLst>
                    <a:ext uri="{FF2B5EF4-FFF2-40B4-BE49-F238E27FC236}">
                      <a16:creationId xmlns:a16="http://schemas.microsoft.com/office/drawing/2014/main" id="{9D0BBEA6-97AC-E449-AB6B-50EB7EDDDAFF}"/>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C2AD1E81-0333-EA47-AD04-10E835BB6AE3}"/>
                    </a:ext>
                  </a:extLst>
                </p14:cNvPr>
                <p14:cNvContentPartPr/>
                <p14:nvPr/>
              </p14:nvContentPartPr>
              <p14:xfrm>
                <a:off x="7734547" y="2974563"/>
                <a:ext cx="212040" cy="203040"/>
              </p14:xfrm>
            </p:contentPart>
          </mc:Choice>
          <mc:Fallback xmlns="">
            <p:pic>
              <p:nvPicPr>
                <p:cNvPr id="51" name="Ink 50">
                  <a:extLst>
                    <a:ext uri="{FF2B5EF4-FFF2-40B4-BE49-F238E27FC236}">
                      <a16:creationId xmlns:a16="http://schemas.microsoft.com/office/drawing/2014/main" id="{C2AD1E81-0333-EA47-AD04-10E835BB6AE3}"/>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3E5C02A4-3BC4-334F-8F39-38ABB8FF0EE6}"/>
                    </a:ext>
                  </a:extLst>
                </p14:cNvPr>
                <p14:cNvContentPartPr/>
                <p14:nvPr/>
              </p14:nvContentPartPr>
              <p14:xfrm>
                <a:off x="7982587" y="2951883"/>
                <a:ext cx="352080" cy="21240"/>
              </p14:xfrm>
            </p:contentPart>
          </mc:Choice>
          <mc:Fallback xmlns="">
            <p:pic>
              <p:nvPicPr>
                <p:cNvPr id="52" name="Ink 51">
                  <a:extLst>
                    <a:ext uri="{FF2B5EF4-FFF2-40B4-BE49-F238E27FC236}">
                      <a16:creationId xmlns:a16="http://schemas.microsoft.com/office/drawing/2014/main" id="{3E5C02A4-3BC4-334F-8F39-38ABB8FF0EE6}"/>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FD46BE23-783F-9C46-BEB6-AEF7AD93AAE0}"/>
                    </a:ext>
                  </a:extLst>
                </p14:cNvPr>
                <p14:cNvContentPartPr/>
                <p14:nvPr/>
              </p14:nvContentPartPr>
              <p14:xfrm>
                <a:off x="8106787" y="2983923"/>
                <a:ext cx="259560" cy="178200"/>
              </p14:xfrm>
            </p:contentPart>
          </mc:Choice>
          <mc:Fallback xmlns="">
            <p:pic>
              <p:nvPicPr>
                <p:cNvPr id="53" name="Ink 52">
                  <a:extLst>
                    <a:ext uri="{FF2B5EF4-FFF2-40B4-BE49-F238E27FC236}">
                      <a16:creationId xmlns:a16="http://schemas.microsoft.com/office/drawing/2014/main" id="{FD46BE23-783F-9C46-BEB6-AEF7AD93AAE0}"/>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B5549D99-843C-A74E-B262-413A518C7F42}"/>
                    </a:ext>
                  </a:extLst>
                </p14:cNvPr>
                <p14:cNvContentPartPr/>
                <p14:nvPr/>
              </p14:nvContentPartPr>
              <p14:xfrm>
                <a:off x="8256547" y="2964483"/>
                <a:ext cx="113400" cy="47880"/>
              </p14:xfrm>
            </p:contentPart>
          </mc:Choice>
          <mc:Fallback xmlns="">
            <p:pic>
              <p:nvPicPr>
                <p:cNvPr id="54" name="Ink 53">
                  <a:extLst>
                    <a:ext uri="{FF2B5EF4-FFF2-40B4-BE49-F238E27FC236}">
                      <a16:creationId xmlns:a16="http://schemas.microsoft.com/office/drawing/2014/main" id="{B5549D99-843C-A74E-B262-413A518C7F42}"/>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7313F989-09FA-F744-9D8C-3FF7787BF984}"/>
                    </a:ext>
                  </a:extLst>
                </p14:cNvPr>
                <p14:cNvContentPartPr/>
                <p14:nvPr/>
              </p14:nvContentPartPr>
              <p14:xfrm>
                <a:off x="8144587" y="3128283"/>
                <a:ext cx="57240" cy="132840"/>
              </p14:xfrm>
            </p:contentPart>
          </mc:Choice>
          <mc:Fallback xmlns="">
            <p:pic>
              <p:nvPicPr>
                <p:cNvPr id="55" name="Ink 54">
                  <a:extLst>
                    <a:ext uri="{FF2B5EF4-FFF2-40B4-BE49-F238E27FC236}">
                      <a16:creationId xmlns:a16="http://schemas.microsoft.com/office/drawing/2014/main" id="{7313F989-09FA-F744-9D8C-3FF7787BF984}"/>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23610433-F1DC-3442-9996-7FE273E20CEE}"/>
                    </a:ext>
                  </a:extLst>
                </p14:cNvPr>
                <p14:cNvContentPartPr/>
                <p14:nvPr/>
              </p14:nvContentPartPr>
              <p14:xfrm>
                <a:off x="8189227" y="3108123"/>
                <a:ext cx="92880" cy="196920"/>
              </p14:xfrm>
            </p:contentPart>
          </mc:Choice>
          <mc:Fallback xmlns="">
            <p:pic>
              <p:nvPicPr>
                <p:cNvPr id="56" name="Ink 55">
                  <a:extLst>
                    <a:ext uri="{FF2B5EF4-FFF2-40B4-BE49-F238E27FC236}">
                      <a16:creationId xmlns:a16="http://schemas.microsoft.com/office/drawing/2014/main" id="{23610433-F1DC-3442-9996-7FE273E20CEE}"/>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EC61F04C-FDB9-A349-B655-2DDE7995F4FD}"/>
                    </a:ext>
                  </a:extLst>
                </p14:cNvPr>
                <p14:cNvContentPartPr/>
                <p14:nvPr/>
              </p14:nvContentPartPr>
              <p14:xfrm>
                <a:off x="8224507" y="3180123"/>
                <a:ext cx="95040" cy="196920"/>
              </p14:xfrm>
            </p:contentPart>
          </mc:Choice>
          <mc:Fallback xmlns="">
            <p:pic>
              <p:nvPicPr>
                <p:cNvPr id="57" name="Ink 56">
                  <a:extLst>
                    <a:ext uri="{FF2B5EF4-FFF2-40B4-BE49-F238E27FC236}">
                      <a16:creationId xmlns:a16="http://schemas.microsoft.com/office/drawing/2014/main" id="{EC61F04C-FDB9-A349-B655-2DDE7995F4FD}"/>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25575CB3-E2F9-B94C-945F-16BB76C209C0}"/>
                    </a:ext>
                  </a:extLst>
                </p14:cNvPr>
                <p14:cNvContentPartPr/>
                <p14:nvPr/>
              </p14:nvContentPartPr>
              <p14:xfrm>
                <a:off x="8260867" y="3428163"/>
                <a:ext cx="5040" cy="14400"/>
              </p14:xfrm>
            </p:contentPart>
          </mc:Choice>
          <mc:Fallback xmlns="">
            <p:pic>
              <p:nvPicPr>
                <p:cNvPr id="58" name="Ink 57">
                  <a:extLst>
                    <a:ext uri="{FF2B5EF4-FFF2-40B4-BE49-F238E27FC236}">
                      <a16:creationId xmlns:a16="http://schemas.microsoft.com/office/drawing/2014/main" id="{25575CB3-E2F9-B94C-945F-16BB76C209C0}"/>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FCE3950D-11BC-B448-A669-A08C54DA1B4F}"/>
                    </a:ext>
                  </a:extLst>
                </p14:cNvPr>
                <p14:cNvContentPartPr/>
                <p14:nvPr/>
              </p14:nvContentPartPr>
              <p14:xfrm>
                <a:off x="8175547" y="3315123"/>
                <a:ext cx="147240" cy="253800"/>
              </p14:xfrm>
            </p:contentPart>
          </mc:Choice>
          <mc:Fallback xmlns="">
            <p:pic>
              <p:nvPicPr>
                <p:cNvPr id="59" name="Ink 58">
                  <a:extLst>
                    <a:ext uri="{FF2B5EF4-FFF2-40B4-BE49-F238E27FC236}">
                      <a16:creationId xmlns:a16="http://schemas.microsoft.com/office/drawing/2014/main" id="{FCE3950D-11BC-B448-A669-A08C54DA1B4F}"/>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AE4084B2-B1A8-A74B-99B2-70E756A0255E}"/>
                    </a:ext>
                  </a:extLst>
                </p14:cNvPr>
                <p14:cNvContentPartPr/>
                <p14:nvPr/>
              </p14:nvContentPartPr>
              <p14:xfrm>
                <a:off x="8274907" y="3476403"/>
                <a:ext cx="38160" cy="149400"/>
              </p14:xfrm>
            </p:contentPart>
          </mc:Choice>
          <mc:Fallback xmlns="">
            <p:pic>
              <p:nvPicPr>
                <p:cNvPr id="60" name="Ink 59">
                  <a:extLst>
                    <a:ext uri="{FF2B5EF4-FFF2-40B4-BE49-F238E27FC236}">
                      <a16:creationId xmlns:a16="http://schemas.microsoft.com/office/drawing/2014/main" id="{AE4084B2-B1A8-A74B-99B2-70E756A0255E}"/>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962820DD-FB83-044F-86F3-E493E5712BDC}"/>
                    </a:ext>
                  </a:extLst>
                </p14:cNvPr>
                <p14:cNvContentPartPr/>
                <p14:nvPr/>
              </p14:nvContentPartPr>
              <p14:xfrm>
                <a:off x="8243227" y="3633723"/>
                <a:ext cx="52560" cy="217800"/>
              </p14:xfrm>
            </p:contentPart>
          </mc:Choice>
          <mc:Fallback xmlns="">
            <p:pic>
              <p:nvPicPr>
                <p:cNvPr id="61" name="Ink 60">
                  <a:extLst>
                    <a:ext uri="{FF2B5EF4-FFF2-40B4-BE49-F238E27FC236}">
                      <a16:creationId xmlns:a16="http://schemas.microsoft.com/office/drawing/2014/main" id="{962820DD-FB83-044F-86F3-E493E5712BDC}"/>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BFBB3BAC-EA65-F042-AEE5-EDAEF173C9E7}"/>
                  </a:ext>
                </a:extLst>
              </p14:cNvPr>
              <p14:cNvContentPartPr/>
              <p14:nvPr/>
            </p14:nvContentPartPr>
            <p14:xfrm>
              <a:off x="8355360" y="4004899"/>
              <a:ext cx="450360" cy="1148040"/>
            </p14:xfrm>
          </p:contentPart>
        </mc:Choice>
        <mc:Fallback xmlns="">
          <p:pic>
            <p:nvPicPr>
              <p:cNvPr id="62" name="Ink 61">
                <a:extLst>
                  <a:ext uri="{FF2B5EF4-FFF2-40B4-BE49-F238E27FC236}">
                    <a16:creationId xmlns:a16="http://schemas.microsoft.com/office/drawing/2014/main" id="{BFBB3BAC-EA65-F042-AEE5-EDAEF173C9E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63" name="Group 62">
            <a:extLst>
              <a:ext uri="{FF2B5EF4-FFF2-40B4-BE49-F238E27FC236}">
                <a16:creationId xmlns:a16="http://schemas.microsoft.com/office/drawing/2014/main" id="{657D4251-87F1-EE41-B6BE-770DDD3705BD}"/>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64" name="Ink 63">
                  <a:extLst>
                    <a:ext uri="{FF2B5EF4-FFF2-40B4-BE49-F238E27FC236}">
                      <a16:creationId xmlns:a16="http://schemas.microsoft.com/office/drawing/2014/main" id="{6049F2C5-A565-EC44-8A41-E1A60C9BB266}"/>
                    </a:ext>
                  </a:extLst>
                </p14:cNvPr>
                <p14:cNvContentPartPr/>
                <p14:nvPr/>
              </p14:nvContentPartPr>
              <p14:xfrm>
                <a:off x="7777027" y="2928123"/>
                <a:ext cx="577800" cy="172440"/>
              </p14:xfrm>
            </p:contentPart>
          </mc:Choice>
          <mc:Fallback xmlns="">
            <p:pic>
              <p:nvPicPr>
                <p:cNvPr id="64" name="Ink 63">
                  <a:extLst>
                    <a:ext uri="{FF2B5EF4-FFF2-40B4-BE49-F238E27FC236}">
                      <a16:creationId xmlns:a16="http://schemas.microsoft.com/office/drawing/2014/main" id="{6049F2C5-A565-EC44-8A41-E1A60C9BB266}"/>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id="{FEE49B78-5980-F34A-ACB1-7B0203EA76F1}"/>
                    </a:ext>
                  </a:extLst>
                </p14:cNvPr>
                <p14:cNvContentPartPr/>
                <p14:nvPr/>
              </p14:nvContentPartPr>
              <p14:xfrm>
                <a:off x="8152147" y="2959443"/>
                <a:ext cx="223200" cy="176760"/>
              </p14:xfrm>
            </p:contentPart>
          </mc:Choice>
          <mc:Fallback xmlns="">
            <p:pic>
              <p:nvPicPr>
                <p:cNvPr id="65" name="Ink 64">
                  <a:extLst>
                    <a:ext uri="{FF2B5EF4-FFF2-40B4-BE49-F238E27FC236}">
                      <a16:creationId xmlns:a16="http://schemas.microsoft.com/office/drawing/2014/main" id="{FEE49B78-5980-F34A-ACB1-7B0203EA76F1}"/>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30E94DEC-CFCF-FC43-865E-642B86A3652B}"/>
                    </a:ext>
                  </a:extLst>
                </p14:cNvPr>
                <p14:cNvContentPartPr/>
                <p14:nvPr/>
              </p14:nvContentPartPr>
              <p14:xfrm>
                <a:off x="8300467" y="3018843"/>
                <a:ext cx="40680" cy="983160"/>
              </p14:xfrm>
            </p:contentPart>
          </mc:Choice>
          <mc:Fallback xmlns="">
            <p:pic>
              <p:nvPicPr>
                <p:cNvPr id="66" name="Ink 65">
                  <a:extLst>
                    <a:ext uri="{FF2B5EF4-FFF2-40B4-BE49-F238E27FC236}">
                      <a16:creationId xmlns:a16="http://schemas.microsoft.com/office/drawing/2014/main" id="{30E94DEC-CFCF-FC43-865E-642B86A3652B}"/>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E0D4AEAC-AA23-1A4A-B1B5-F5436678290B}"/>
                    </a:ext>
                  </a:extLst>
                </p14:cNvPr>
                <p14:cNvContentPartPr/>
                <p14:nvPr/>
              </p14:nvContentPartPr>
              <p14:xfrm>
                <a:off x="8149987" y="4014603"/>
                <a:ext cx="195840" cy="219600"/>
              </p14:xfrm>
            </p:contentPart>
          </mc:Choice>
          <mc:Fallback xmlns="">
            <p:pic>
              <p:nvPicPr>
                <p:cNvPr id="67" name="Ink 66">
                  <a:extLst>
                    <a:ext uri="{FF2B5EF4-FFF2-40B4-BE49-F238E27FC236}">
                      <a16:creationId xmlns:a16="http://schemas.microsoft.com/office/drawing/2014/main" id="{E0D4AEAC-AA23-1A4A-B1B5-F5436678290B}"/>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8" name="Ink 67">
                  <a:extLst>
                    <a:ext uri="{FF2B5EF4-FFF2-40B4-BE49-F238E27FC236}">
                      <a16:creationId xmlns:a16="http://schemas.microsoft.com/office/drawing/2014/main" id="{D7CA9ADD-D335-9042-A0EF-8358F74CFCFC}"/>
                    </a:ext>
                  </a:extLst>
                </p14:cNvPr>
                <p14:cNvContentPartPr/>
                <p14:nvPr/>
              </p14:nvContentPartPr>
              <p14:xfrm>
                <a:off x="7809067" y="3234483"/>
                <a:ext cx="14400" cy="37080"/>
              </p14:xfrm>
            </p:contentPart>
          </mc:Choice>
          <mc:Fallback xmlns="">
            <p:pic>
              <p:nvPicPr>
                <p:cNvPr id="68" name="Ink 67">
                  <a:extLst>
                    <a:ext uri="{FF2B5EF4-FFF2-40B4-BE49-F238E27FC236}">
                      <a16:creationId xmlns:a16="http://schemas.microsoft.com/office/drawing/2014/main" id="{D7CA9ADD-D335-9042-A0EF-8358F74CFCFC}"/>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557E5869-7F3C-4948-9590-3299FC0C9F36}"/>
                    </a:ext>
                  </a:extLst>
                </p14:cNvPr>
                <p14:cNvContentPartPr/>
                <p14:nvPr/>
              </p14:nvContentPartPr>
              <p14:xfrm>
                <a:off x="7883227" y="3261483"/>
                <a:ext cx="133920" cy="2520"/>
              </p14:xfrm>
            </p:contentPart>
          </mc:Choice>
          <mc:Fallback xmlns="">
            <p:pic>
              <p:nvPicPr>
                <p:cNvPr id="69" name="Ink 68">
                  <a:extLst>
                    <a:ext uri="{FF2B5EF4-FFF2-40B4-BE49-F238E27FC236}">
                      <a16:creationId xmlns:a16="http://schemas.microsoft.com/office/drawing/2014/main" id="{557E5869-7F3C-4948-9590-3299FC0C9F36}"/>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A753EF70-2B2E-F642-B86C-D351A707A324}"/>
                    </a:ext>
                  </a:extLst>
                </p14:cNvPr>
                <p14:cNvContentPartPr/>
                <p14:nvPr/>
              </p14:nvContentPartPr>
              <p14:xfrm>
                <a:off x="7825987" y="3364803"/>
                <a:ext cx="26280" cy="37440"/>
              </p14:xfrm>
            </p:contentPart>
          </mc:Choice>
          <mc:Fallback xmlns="">
            <p:pic>
              <p:nvPicPr>
                <p:cNvPr id="70" name="Ink 69">
                  <a:extLst>
                    <a:ext uri="{FF2B5EF4-FFF2-40B4-BE49-F238E27FC236}">
                      <a16:creationId xmlns:a16="http://schemas.microsoft.com/office/drawing/2014/main" id="{A753EF70-2B2E-F642-B86C-D351A707A324}"/>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B1D4CA50-9F23-914C-B1F3-B6339666017E}"/>
                    </a:ext>
                  </a:extLst>
                </p14:cNvPr>
                <p14:cNvContentPartPr/>
                <p14:nvPr/>
              </p14:nvContentPartPr>
              <p14:xfrm>
                <a:off x="7914547" y="3376683"/>
                <a:ext cx="126000" cy="7200"/>
              </p14:xfrm>
            </p:contentPart>
          </mc:Choice>
          <mc:Fallback xmlns="">
            <p:pic>
              <p:nvPicPr>
                <p:cNvPr id="71" name="Ink 70">
                  <a:extLst>
                    <a:ext uri="{FF2B5EF4-FFF2-40B4-BE49-F238E27FC236}">
                      <a16:creationId xmlns:a16="http://schemas.microsoft.com/office/drawing/2014/main" id="{B1D4CA50-9F23-914C-B1F3-B6339666017E}"/>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082EF106-9F70-DB4E-B89C-9704BC3A6A95}"/>
                    </a:ext>
                  </a:extLst>
                </p14:cNvPr>
                <p14:cNvContentPartPr/>
                <p14:nvPr/>
              </p14:nvContentPartPr>
              <p14:xfrm>
                <a:off x="7828867" y="3491523"/>
                <a:ext cx="19440" cy="36000"/>
              </p14:xfrm>
            </p:contentPart>
          </mc:Choice>
          <mc:Fallback xmlns="">
            <p:pic>
              <p:nvPicPr>
                <p:cNvPr id="72" name="Ink 71">
                  <a:extLst>
                    <a:ext uri="{FF2B5EF4-FFF2-40B4-BE49-F238E27FC236}">
                      <a16:creationId xmlns:a16="http://schemas.microsoft.com/office/drawing/2014/main" id="{082EF106-9F70-DB4E-B89C-9704BC3A6A9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42C070F6-B8A5-074A-BF59-766D9EAC0BCA}"/>
                    </a:ext>
                  </a:extLst>
                </p14:cNvPr>
                <p14:cNvContentPartPr/>
                <p14:nvPr/>
              </p14:nvContentPartPr>
              <p14:xfrm>
                <a:off x="7912027" y="3508803"/>
                <a:ext cx="163440" cy="14400"/>
              </p14:xfrm>
            </p:contentPart>
          </mc:Choice>
          <mc:Fallback xmlns="">
            <p:pic>
              <p:nvPicPr>
                <p:cNvPr id="73" name="Ink 72">
                  <a:extLst>
                    <a:ext uri="{FF2B5EF4-FFF2-40B4-BE49-F238E27FC236}">
                      <a16:creationId xmlns:a16="http://schemas.microsoft.com/office/drawing/2014/main" id="{42C070F6-B8A5-074A-BF59-766D9EAC0BCA}"/>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D52754C5-5B25-A344-960C-2C769B1DD7AB}"/>
                    </a:ext>
                  </a:extLst>
                </p14:cNvPr>
                <p14:cNvContentPartPr/>
                <p14:nvPr/>
              </p14:nvContentPartPr>
              <p14:xfrm>
                <a:off x="8116507" y="3111363"/>
                <a:ext cx="231120" cy="234720"/>
              </p14:xfrm>
            </p:contentPart>
          </mc:Choice>
          <mc:Fallback xmlns="">
            <p:pic>
              <p:nvPicPr>
                <p:cNvPr id="74" name="Ink 73">
                  <a:extLst>
                    <a:ext uri="{FF2B5EF4-FFF2-40B4-BE49-F238E27FC236}">
                      <a16:creationId xmlns:a16="http://schemas.microsoft.com/office/drawing/2014/main" id="{D52754C5-5B25-A344-960C-2C769B1DD7A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0F973A3-AA89-A345-A58F-F81B72158EEE}"/>
                    </a:ext>
                  </a:extLst>
                </p14:cNvPr>
                <p14:cNvContentPartPr/>
                <p14:nvPr/>
              </p14:nvContentPartPr>
              <p14:xfrm>
                <a:off x="8128747" y="3066723"/>
                <a:ext cx="226440" cy="201600"/>
              </p14:xfrm>
            </p:contentPart>
          </mc:Choice>
          <mc:Fallback xmlns="">
            <p:pic>
              <p:nvPicPr>
                <p:cNvPr id="75" name="Ink 74">
                  <a:extLst>
                    <a:ext uri="{FF2B5EF4-FFF2-40B4-BE49-F238E27FC236}">
                      <a16:creationId xmlns:a16="http://schemas.microsoft.com/office/drawing/2014/main" id="{40F973A3-AA89-A345-A58F-F81B72158EE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E81415BD-9889-C648-A216-F4043A85B1CB}"/>
                    </a:ext>
                  </a:extLst>
                </p14:cNvPr>
                <p14:cNvContentPartPr/>
                <p14:nvPr/>
              </p14:nvContentPartPr>
              <p14:xfrm>
                <a:off x="8138467" y="3287043"/>
                <a:ext cx="156600" cy="180360"/>
              </p14:xfrm>
            </p:contentPart>
          </mc:Choice>
          <mc:Fallback xmlns="">
            <p:pic>
              <p:nvPicPr>
                <p:cNvPr id="76" name="Ink 75">
                  <a:extLst>
                    <a:ext uri="{FF2B5EF4-FFF2-40B4-BE49-F238E27FC236}">
                      <a16:creationId xmlns:a16="http://schemas.microsoft.com/office/drawing/2014/main" id="{E81415BD-9889-C648-A216-F4043A85B1CB}"/>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61C2CE0F-75A6-A34D-9F23-320C1AB94543}"/>
                    </a:ext>
                  </a:extLst>
                </p14:cNvPr>
                <p14:cNvContentPartPr/>
                <p14:nvPr/>
              </p14:nvContentPartPr>
              <p14:xfrm>
                <a:off x="8174467" y="3385683"/>
                <a:ext cx="134280" cy="210240"/>
              </p14:xfrm>
            </p:contentPart>
          </mc:Choice>
          <mc:Fallback xmlns="">
            <p:pic>
              <p:nvPicPr>
                <p:cNvPr id="77" name="Ink 76">
                  <a:extLst>
                    <a:ext uri="{FF2B5EF4-FFF2-40B4-BE49-F238E27FC236}">
                      <a16:creationId xmlns:a16="http://schemas.microsoft.com/office/drawing/2014/main" id="{61C2CE0F-75A6-A34D-9F23-320C1AB94543}"/>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k 77">
                  <a:extLst>
                    <a:ext uri="{FF2B5EF4-FFF2-40B4-BE49-F238E27FC236}">
                      <a16:creationId xmlns:a16="http://schemas.microsoft.com/office/drawing/2014/main" id="{E779548F-9D4B-2B46-BC7A-E86E89D9BE5C}"/>
                    </a:ext>
                  </a:extLst>
                </p14:cNvPr>
                <p14:cNvContentPartPr/>
                <p14:nvPr/>
              </p14:nvContentPartPr>
              <p14:xfrm>
                <a:off x="8166907" y="3519603"/>
                <a:ext cx="181440" cy="241920"/>
              </p14:xfrm>
            </p:contentPart>
          </mc:Choice>
          <mc:Fallback xmlns="">
            <p:pic>
              <p:nvPicPr>
                <p:cNvPr id="78" name="Ink 77">
                  <a:extLst>
                    <a:ext uri="{FF2B5EF4-FFF2-40B4-BE49-F238E27FC236}">
                      <a16:creationId xmlns:a16="http://schemas.microsoft.com/office/drawing/2014/main" id="{E779548F-9D4B-2B46-BC7A-E86E89D9BE5C}"/>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BB1D5C3C-8190-F845-9055-A565E14E35A1}"/>
                    </a:ext>
                  </a:extLst>
                </p14:cNvPr>
                <p14:cNvContentPartPr/>
                <p14:nvPr/>
              </p14:nvContentPartPr>
              <p14:xfrm>
                <a:off x="8165107" y="3640203"/>
                <a:ext cx="165960" cy="207360"/>
              </p14:xfrm>
            </p:contentPart>
          </mc:Choice>
          <mc:Fallback xmlns="">
            <p:pic>
              <p:nvPicPr>
                <p:cNvPr id="79" name="Ink 78">
                  <a:extLst>
                    <a:ext uri="{FF2B5EF4-FFF2-40B4-BE49-F238E27FC236}">
                      <a16:creationId xmlns:a16="http://schemas.microsoft.com/office/drawing/2014/main" id="{BB1D5C3C-8190-F845-9055-A565E14E35A1}"/>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6275A2C5-CC24-DF47-8208-1225FFB383F5}"/>
                    </a:ext>
                  </a:extLst>
                </p14:cNvPr>
                <p14:cNvContentPartPr/>
                <p14:nvPr/>
              </p14:nvContentPartPr>
              <p14:xfrm>
                <a:off x="8166907" y="3764763"/>
                <a:ext cx="162720" cy="219240"/>
              </p14:xfrm>
            </p:contentPart>
          </mc:Choice>
          <mc:Fallback xmlns="">
            <p:pic>
              <p:nvPicPr>
                <p:cNvPr id="80" name="Ink 79">
                  <a:extLst>
                    <a:ext uri="{FF2B5EF4-FFF2-40B4-BE49-F238E27FC236}">
                      <a16:creationId xmlns:a16="http://schemas.microsoft.com/office/drawing/2014/main" id="{6275A2C5-CC24-DF47-8208-1225FFB383F5}"/>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4C2FD793-EA4A-9048-B993-B231F3A85BF9}"/>
                    </a:ext>
                  </a:extLst>
                </p14:cNvPr>
                <p14:cNvContentPartPr/>
                <p14:nvPr/>
              </p14:nvContentPartPr>
              <p14:xfrm>
                <a:off x="8170507" y="3870963"/>
                <a:ext cx="131760" cy="173160"/>
              </p14:xfrm>
            </p:contentPart>
          </mc:Choice>
          <mc:Fallback xmlns="">
            <p:pic>
              <p:nvPicPr>
                <p:cNvPr id="81" name="Ink 80">
                  <a:extLst>
                    <a:ext uri="{FF2B5EF4-FFF2-40B4-BE49-F238E27FC236}">
                      <a16:creationId xmlns:a16="http://schemas.microsoft.com/office/drawing/2014/main" id="{4C2FD793-EA4A-9048-B993-B231F3A85BF9}"/>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5B475B1D-E743-7845-9C86-4FCC699A088A}"/>
                    </a:ext>
                  </a:extLst>
                </p14:cNvPr>
                <p14:cNvContentPartPr/>
                <p14:nvPr/>
              </p14:nvContentPartPr>
              <p14:xfrm>
                <a:off x="8150707" y="3936843"/>
                <a:ext cx="186480" cy="234720"/>
              </p14:xfrm>
            </p:contentPart>
          </mc:Choice>
          <mc:Fallback xmlns="">
            <p:pic>
              <p:nvPicPr>
                <p:cNvPr id="82" name="Ink 81">
                  <a:extLst>
                    <a:ext uri="{FF2B5EF4-FFF2-40B4-BE49-F238E27FC236}">
                      <a16:creationId xmlns:a16="http://schemas.microsoft.com/office/drawing/2014/main" id="{5B475B1D-E743-7845-9C86-4FCC699A088A}"/>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5F86F09D-9F59-F14E-9CD1-A70B6710F4B5}"/>
                    </a:ext>
                  </a:extLst>
                </p14:cNvPr>
                <p14:cNvContentPartPr/>
                <p14:nvPr/>
              </p14:nvContentPartPr>
              <p14:xfrm>
                <a:off x="8285707" y="4015323"/>
                <a:ext cx="92880" cy="140760"/>
              </p14:xfrm>
            </p:contentPart>
          </mc:Choice>
          <mc:Fallback xmlns="">
            <p:pic>
              <p:nvPicPr>
                <p:cNvPr id="83" name="Ink 82">
                  <a:extLst>
                    <a:ext uri="{FF2B5EF4-FFF2-40B4-BE49-F238E27FC236}">
                      <a16:creationId xmlns:a16="http://schemas.microsoft.com/office/drawing/2014/main" id="{5F86F09D-9F59-F14E-9CD1-A70B6710F4B5}"/>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BF4B72FC-10CE-2A40-8FB5-EEB02328B02E}"/>
                    </a:ext>
                  </a:extLst>
                </p14:cNvPr>
                <p14:cNvContentPartPr/>
                <p14:nvPr/>
              </p14:nvContentPartPr>
              <p14:xfrm>
                <a:off x="8383627" y="4052403"/>
                <a:ext cx="57240" cy="97560"/>
              </p14:xfrm>
            </p:contentPart>
          </mc:Choice>
          <mc:Fallback xmlns="">
            <p:pic>
              <p:nvPicPr>
                <p:cNvPr id="84" name="Ink 83">
                  <a:extLst>
                    <a:ext uri="{FF2B5EF4-FFF2-40B4-BE49-F238E27FC236}">
                      <a16:creationId xmlns:a16="http://schemas.microsoft.com/office/drawing/2014/main" id="{BF4B72FC-10CE-2A40-8FB5-EEB02328B02E}"/>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CDC6D1AA-234B-1249-992B-042ED3A72D0B}"/>
                    </a:ext>
                  </a:extLst>
                </p14:cNvPr>
                <p14:cNvContentPartPr/>
                <p14:nvPr/>
              </p14:nvContentPartPr>
              <p14:xfrm>
                <a:off x="8457427" y="4082283"/>
                <a:ext cx="24120" cy="69480"/>
              </p14:xfrm>
            </p:contentPart>
          </mc:Choice>
          <mc:Fallback xmlns="">
            <p:pic>
              <p:nvPicPr>
                <p:cNvPr id="85" name="Ink 84">
                  <a:extLst>
                    <a:ext uri="{FF2B5EF4-FFF2-40B4-BE49-F238E27FC236}">
                      <a16:creationId xmlns:a16="http://schemas.microsoft.com/office/drawing/2014/main" id="{CDC6D1AA-234B-1249-992B-042ED3A72D0B}"/>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F2D52BE7-985E-B547-BD68-54324A772773}"/>
                    </a:ext>
                  </a:extLst>
                </p14:cNvPr>
                <p14:cNvContentPartPr/>
                <p14:nvPr/>
              </p14:nvContentPartPr>
              <p14:xfrm>
                <a:off x="8524747" y="4078683"/>
                <a:ext cx="14400" cy="36000"/>
              </p14:xfrm>
            </p:contentPart>
          </mc:Choice>
          <mc:Fallback xmlns="">
            <p:pic>
              <p:nvPicPr>
                <p:cNvPr id="86" name="Ink 85">
                  <a:extLst>
                    <a:ext uri="{FF2B5EF4-FFF2-40B4-BE49-F238E27FC236}">
                      <a16:creationId xmlns:a16="http://schemas.microsoft.com/office/drawing/2014/main" id="{F2D52BE7-985E-B547-BD68-54324A772773}"/>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873EFC75-CBDD-1444-B419-933AE8E021AF}"/>
                    </a:ext>
                  </a:extLst>
                </p14:cNvPr>
                <p14:cNvContentPartPr/>
                <p14:nvPr/>
              </p14:nvContentPartPr>
              <p14:xfrm>
                <a:off x="8557147" y="4079403"/>
                <a:ext cx="9720" cy="47880"/>
              </p14:xfrm>
            </p:contentPart>
          </mc:Choice>
          <mc:Fallback xmlns="">
            <p:pic>
              <p:nvPicPr>
                <p:cNvPr id="87" name="Ink 86">
                  <a:extLst>
                    <a:ext uri="{FF2B5EF4-FFF2-40B4-BE49-F238E27FC236}">
                      <a16:creationId xmlns:a16="http://schemas.microsoft.com/office/drawing/2014/main" id="{873EFC75-CBDD-1444-B419-933AE8E021AF}"/>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A1329F16-6D6A-D548-A4C1-59CC1BF835EA}"/>
                    </a:ext>
                  </a:extLst>
                </p14:cNvPr>
                <p14:cNvContentPartPr/>
                <p14:nvPr/>
              </p14:nvContentPartPr>
              <p14:xfrm>
                <a:off x="8610787" y="4108203"/>
                <a:ext cx="360" cy="19440"/>
              </p14:xfrm>
            </p:contentPart>
          </mc:Choice>
          <mc:Fallback xmlns="">
            <p:pic>
              <p:nvPicPr>
                <p:cNvPr id="88" name="Ink 87">
                  <a:extLst>
                    <a:ext uri="{FF2B5EF4-FFF2-40B4-BE49-F238E27FC236}">
                      <a16:creationId xmlns:a16="http://schemas.microsoft.com/office/drawing/2014/main" id="{A1329F16-6D6A-D548-A4C1-59CC1BF835EA}"/>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37DD478D-F050-0F42-878E-0595B796A6ED}"/>
                    </a:ext>
                  </a:extLst>
                </p14:cNvPr>
                <p14:cNvContentPartPr/>
                <p14:nvPr/>
              </p14:nvContentPartPr>
              <p14:xfrm>
                <a:off x="8638507" y="4126923"/>
                <a:ext cx="9720" cy="26280"/>
              </p14:xfrm>
            </p:contentPart>
          </mc:Choice>
          <mc:Fallback xmlns="">
            <p:pic>
              <p:nvPicPr>
                <p:cNvPr id="89" name="Ink 88">
                  <a:extLst>
                    <a:ext uri="{FF2B5EF4-FFF2-40B4-BE49-F238E27FC236}">
                      <a16:creationId xmlns:a16="http://schemas.microsoft.com/office/drawing/2014/main" id="{37DD478D-F050-0F42-878E-0595B796A6ED}"/>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A61B2366-6782-CA44-BA9B-4935392DACBD}"/>
                    </a:ext>
                  </a:extLst>
                </p14:cNvPr>
                <p14:cNvContentPartPr/>
                <p14:nvPr/>
              </p14:nvContentPartPr>
              <p14:xfrm>
                <a:off x="8306947" y="4070043"/>
                <a:ext cx="64440" cy="78480"/>
              </p14:xfrm>
            </p:contentPart>
          </mc:Choice>
          <mc:Fallback xmlns="">
            <p:pic>
              <p:nvPicPr>
                <p:cNvPr id="90" name="Ink 89">
                  <a:extLst>
                    <a:ext uri="{FF2B5EF4-FFF2-40B4-BE49-F238E27FC236}">
                      <a16:creationId xmlns:a16="http://schemas.microsoft.com/office/drawing/2014/main" id="{A61B2366-6782-CA44-BA9B-4935392DACBD}"/>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F0B634A5-6BE4-4D45-BF84-30F8F4FA72CE}"/>
                    </a:ext>
                  </a:extLst>
                </p14:cNvPr>
                <p14:cNvContentPartPr/>
                <p14:nvPr/>
              </p14:nvContentPartPr>
              <p14:xfrm>
                <a:off x="8379667" y="4107123"/>
                <a:ext cx="25200" cy="53640"/>
              </p14:xfrm>
            </p:contentPart>
          </mc:Choice>
          <mc:Fallback xmlns="">
            <p:pic>
              <p:nvPicPr>
                <p:cNvPr id="91" name="Ink 90">
                  <a:extLst>
                    <a:ext uri="{FF2B5EF4-FFF2-40B4-BE49-F238E27FC236}">
                      <a16:creationId xmlns:a16="http://schemas.microsoft.com/office/drawing/2014/main" id="{F0B634A5-6BE4-4D45-BF84-30F8F4FA72CE}"/>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B5DA701B-60DE-D541-9DF2-7D81ADD9D4D9}"/>
                    </a:ext>
                  </a:extLst>
                </p14:cNvPr>
                <p14:cNvContentPartPr/>
                <p14:nvPr/>
              </p14:nvContentPartPr>
              <p14:xfrm>
                <a:off x="8443387" y="4072923"/>
                <a:ext cx="14400" cy="54720"/>
              </p14:xfrm>
            </p:contentPart>
          </mc:Choice>
          <mc:Fallback xmlns="">
            <p:pic>
              <p:nvPicPr>
                <p:cNvPr id="92" name="Ink 91">
                  <a:extLst>
                    <a:ext uri="{FF2B5EF4-FFF2-40B4-BE49-F238E27FC236}">
                      <a16:creationId xmlns:a16="http://schemas.microsoft.com/office/drawing/2014/main" id="{B5DA701B-60DE-D541-9DF2-7D81ADD9D4D9}"/>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Ink 92">
                  <a:extLst>
                    <a:ext uri="{FF2B5EF4-FFF2-40B4-BE49-F238E27FC236}">
                      <a16:creationId xmlns:a16="http://schemas.microsoft.com/office/drawing/2014/main" id="{5A2A2D58-51AD-1845-8330-D668B8903553}"/>
                    </a:ext>
                  </a:extLst>
                </p14:cNvPr>
                <p14:cNvContentPartPr/>
                <p14:nvPr/>
              </p14:nvContentPartPr>
              <p14:xfrm>
                <a:off x="8484067" y="4064643"/>
                <a:ext cx="15480" cy="59400"/>
              </p14:xfrm>
            </p:contentPart>
          </mc:Choice>
          <mc:Fallback xmlns="">
            <p:pic>
              <p:nvPicPr>
                <p:cNvPr id="93" name="Ink 92">
                  <a:extLst>
                    <a:ext uri="{FF2B5EF4-FFF2-40B4-BE49-F238E27FC236}">
                      <a16:creationId xmlns:a16="http://schemas.microsoft.com/office/drawing/2014/main" id="{5A2A2D58-51AD-1845-8330-D668B8903553}"/>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D2CDFEFC-4E68-434B-B4C4-4B5B4E0E7CC4}"/>
                    </a:ext>
                  </a:extLst>
                </p14:cNvPr>
                <p14:cNvContentPartPr/>
                <p14:nvPr/>
              </p14:nvContentPartPr>
              <p14:xfrm>
                <a:off x="8542747" y="4086603"/>
                <a:ext cx="24120" cy="24120"/>
              </p14:xfrm>
            </p:contentPart>
          </mc:Choice>
          <mc:Fallback xmlns="">
            <p:pic>
              <p:nvPicPr>
                <p:cNvPr id="94" name="Ink 93">
                  <a:extLst>
                    <a:ext uri="{FF2B5EF4-FFF2-40B4-BE49-F238E27FC236}">
                      <a16:creationId xmlns:a16="http://schemas.microsoft.com/office/drawing/2014/main" id="{D2CDFEFC-4E68-434B-B4C4-4B5B4E0E7CC4}"/>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F9E59424-B8A2-F148-AEDE-D1F0845F7C7F}"/>
                    </a:ext>
                  </a:extLst>
                </p14:cNvPr>
                <p14:cNvContentPartPr/>
                <p14:nvPr/>
              </p14:nvContentPartPr>
              <p14:xfrm>
                <a:off x="8374627" y="4068963"/>
                <a:ext cx="33480" cy="66600"/>
              </p14:xfrm>
            </p:contentPart>
          </mc:Choice>
          <mc:Fallback xmlns="">
            <p:pic>
              <p:nvPicPr>
                <p:cNvPr id="95" name="Ink 94">
                  <a:extLst>
                    <a:ext uri="{FF2B5EF4-FFF2-40B4-BE49-F238E27FC236}">
                      <a16:creationId xmlns:a16="http://schemas.microsoft.com/office/drawing/2014/main" id="{F9E59424-B8A2-F148-AEDE-D1F0845F7C7F}"/>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EC12A4A6-594C-C640-B5A2-BF2D49B6B139}"/>
                    </a:ext>
                  </a:extLst>
                </p14:cNvPr>
                <p14:cNvContentPartPr/>
                <p14:nvPr/>
              </p14:nvContentPartPr>
              <p14:xfrm>
                <a:off x="8324947" y="4128363"/>
                <a:ext cx="57240" cy="85680"/>
              </p14:xfrm>
            </p:contentPart>
          </mc:Choice>
          <mc:Fallback xmlns="">
            <p:pic>
              <p:nvPicPr>
                <p:cNvPr id="96" name="Ink 95">
                  <a:extLst>
                    <a:ext uri="{FF2B5EF4-FFF2-40B4-BE49-F238E27FC236}">
                      <a16:creationId xmlns:a16="http://schemas.microsoft.com/office/drawing/2014/main" id="{EC12A4A6-594C-C640-B5A2-BF2D49B6B139}"/>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91F7CB98-9B6B-2A44-B645-373A6FA8E3DE}"/>
                    </a:ext>
                  </a:extLst>
                </p14:cNvPr>
                <p14:cNvContentPartPr/>
                <p14:nvPr/>
              </p14:nvContentPartPr>
              <p14:xfrm>
                <a:off x="8319907" y="4181283"/>
                <a:ext cx="16920" cy="28800"/>
              </p14:xfrm>
            </p:contentPart>
          </mc:Choice>
          <mc:Fallback xmlns="">
            <p:pic>
              <p:nvPicPr>
                <p:cNvPr id="97" name="Ink 96">
                  <a:extLst>
                    <a:ext uri="{FF2B5EF4-FFF2-40B4-BE49-F238E27FC236}">
                      <a16:creationId xmlns:a16="http://schemas.microsoft.com/office/drawing/2014/main" id="{91F7CB98-9B6B-2A44-B645-373A6FA8E3DE}"/>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8" name="Ink 97">
                  <a:extLst>
                    <a:ext uri="{FF2B5EF4-FFF2-40B4-BE49-F238E27FC236}">
                      <a16:creationId xmlns:a16="http://schemas.microsoft.com/office/drawing/2014/main" id="{01696DCC-721B-B540-8A8C-BEB6E789B3E9}"/>
                    </a:ext>
                  </a:extLst>
                </p14:cNvPr>
                <p14:cNvContentPartPr/>
                <p14:nvPr/>
              </p14:nvContentPartPr>
              <p14:xfrm>
                <a:off x="8306947" y="4182003"/>
                <a:ext cx="20520" cy="34920"/>
              </p14:xfrm>
            </p:contentPart>
          </mc:Choice>
          <mc:Fallback xmlns="">
            <p:pic>
              <p:nvPicPr>
                <p:cNvPr id="98" name="Ink 97">
                  <a:extLst>
                    <a:ext uri="{FF2B5EF4-FFF2-40B4-BE49-F238E27FC236}">
                      <a16:creationId xmlns:a16="http://schemas.microsoft.com/office/drawing/2014/main" id="{01696DCC-721B-B540-8A8C-BEB6E789B3E9}"/>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8407CFA4-BF78-0043-9F0D-FB91B7E72998}"/>
                    </a:ext>
                  </a:extLst>
                </p14:cNvPr>
                <p14:cNvContentPartPr/>
                <p14:nvPr/>
              </p14:nvContentPartPr>
              <p14:xfrm>
                <a:off x="8421787" y="4121883"/>
                <a:ext cx="7560" cy="38160"/>
              </p14:xfrm>
            </p:contentPart>
          </mc:Choice>
          <mc:Fallback xmlns="">
            <p:pic>
              <p:nvPicPr>
                <p:cNvPr id="99" name="Ink 98">
                  <a:extLst>
                    <a:ext uri="{FF2B5EF4-FFF2-40B4-BE49-F238E27FC236}">
                      <a16:creationId xmlns:a16="http://schemas.microsoft.com/office/drawing/2014/main" id="{8407CFA4-BF78-0043-9F0D-FB91B7E72998}"/>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Ink 99">
                  <a:extLst>
                    <a:ext uri="{FF2B5EF4-FFF2-40B4-BE49-F238E27FC236}">
                      <a16:creationId xmlns:a16="http://schemas.microsoft.com/office/drawing/2014/main" id="{310D997B-B64E-4341-9C70-660321CC49C7}"/>
                    </a:ext>
                  </a:extLst>
                </p14:cNvPr>
                <p14:cNvContentPartPr/>
                <p14:nvPr/>
              </p14:nvContentPartPr>
              <p14:xfrm>
                <a:off x="8466787" y="4136643"/>
                <a:ext cx="13680" cy="41760"/>
              </p14:xfrm>
            </p:contentPart>
          </mc:Choice>
          <mc:Fallback xmlns="">
            <p:pic>
              <p:nvPicPr>
                <p:cNvPr id="100" name="Ink 99">
                  <a:extLst>
                    <a:ext uri="{FF2B5EF4-FFF2-40B4-BE49-F238E27FC236}">
                      <a16:creationId xmlns:a16="http://schemas.microsoft.com/office/drawing/2014/main" id="{310D997B-B64E-4341-9C70-660321CC49C7}"/>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7F976D43-79EE-C847-AE7B-B6BA6EDB1FC6}"/>
                    </a:ext>
                  </a:extLst>
                </p14:cNvPr>
                <p14:cNvContentPartPr/>
                <p14:nvPr/>
              </p14:nvContentPartPr>
              <p14:xfrm>
                <a:off x="8519347" y="4142043"/>
                <a:ext cx="9720" cy="32040"/>
              </p14:xfrm>
            </p:contentPart>
          </mc:Choice>
          <mc:Fallback xmlns="">
            <p:pic>
              <p:nvPicPr>
                <p:cNvPr id="101" name="Ink 100">
                  <a:extLst>
                    <a:ext uri="{FF2B5EF4-FFF2-40B4-BE49-F238E27FC236}">
                      <a16:creationId xmlns:a16="http://schemas.microsoft.com/office/drawing/2014/main" id="{7F976D43-79EE-C847-AE7B-B6BA6EDB1FC6}"/>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DB86DF70-4F4A-9644-98BA-B608EAA9F3A7}"/>
                    </a:ext>
                  </a:extLst>
                </p14:cNvPr>
                <p14:cNvContentPartPr/>
                <p14:nvPr/>
              </p14:nvContentPartPr>
              <p14:xfrm>
                <a:off x="8554267" y="4147443"/>
                <a:ext cx="7200" cy="24120"/>
              </p14:xfrm>
            </p:contentPart>
          </mc:Choice>
          <mc:Fallback xmlns="">
            <p:pic>
              <p:nvPicPr>
                <p:cNvPr id="102" name="Ink 101">
                  <a:extLst>
                    <a:ext uri="{FF2B5EF4-FFF2-40B4-BE49-F238E27FC236}">
                      <a16:creationId xmlns:a16="http://schemas.microsoft.com/office/drawing/2014/main" id="{DB86DF70-4F4A-9644-98BA-B608EAA9F3A7}"/>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8522C32F-1D4B-724E-ABFD-C61936DCAEE7}"/>
                    </a:ext>
                  </a:extLst>
                </p14:cNvPr>
                <p14:cNvContentPartPr/>
                <p14:nvPr/>
              </p14:nvContentPartPr>
              <p14:xfrm>
                <a:off x="8626267" y="4159683"/>
                <a:ext cx="7200" cy="360"/>
              </p14:xfrm>
            </p:contentPart>
          </mc:Choice>
          <mc:Fallback xmlns="">
            <p:pic>
              <p:nvPicPr>
                <p:cNvPr id="103" name="Ink 102">
                  <a:extLst>
                    <a:ext uri="{FF2B5EF4-FFF2-40B4-BE49-F238E27FC236}">
                      <a16:creationId xmlns:a16="http://schemas.microsoft.com/office/drawing/2014/main" id="{8522C32F-1D4B-724E-ABFD-C61936DCAEE7}"/>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4" name="Ink 103">
                  <a:extLst>
                    <a:ext uri="{FF2B5EF4-FFF2-40B4-BE49-F238E27FC236}">
                      <a16:creationId xmlns:a16="http://schemas.microsoft.com/office/drawing/2014/main" id="{90247CB5-E070-2045-B6E6-A6649779377B}"/>
                    </a:ext>
                  </a:extLst>
                </p14:cNvPr>
                <p14:cNvContentPartPr/>
                <p14:nvPr/>
              </p14:nvContentPartPr>
              <p14:xfrm>
                <a:off x="8663347" y="4157163"/>
                <a:ext cx="9720" cy="14400"/>
              </p14:xfrm>
            </p:contentPart>
          </mc:Choice>
          <mc:Fallback xmlns="">
            <p:pic>
              <p:nvPicPr>
                <p:cNvPr id="104" name="Ink 103">
                  <a:extLst>
                    <a:ext uri="{FF2B5EF4-FFF2-40B4-BE49-F238E27FC236}">
                      <a16:creationId xmlns:a16="http://schemas.microsoft.com/office/drawing/2014/main" id="{90247CB5-E070-2045-B6E6-A6649779377B}"/>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94866160-D953-754D-8385-EBE5E4890575}"/>
                    </a:ext>
                  </a:extLst>
                </p14:cNvPr>
                <p14:cNvContentPartPr/>
                <p14:nvPr/>
              </p14:nvContentPartPr>
              <p14:xfrm>
                <a:off x="7818427" y="3264723"/>
                <a:ext cx="28440" cy="42120"/>
              </p14:xfrm>
            </p:contentPart>
          </mc:Choice>
          <mc:Fallback xmlns="">
            <p:pic>
              <p:nvPicPr>
                <p:cNvPr id="105" name="Ink 104">
                  <a:extLst>
                    <a:ext uri="{FF2B5EF4-FFF2-40B4-BE49-F238E27FC236}">
                      <a16:creationId xmlns:a16="http://schemas.microsoft.com/office/drawing/2014/main" id="{94866160-D953-754D-8385-EBE5E4890575}"/>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6" name="Ink 105">
                  <a:extLst>
                    <a:ext uri="{FF2B5EF4-FFF2-40B4-BE49-F238E27FC236}">
                      <a16:creationId xmlns:a16="http://schemas.microsoft.com/office/drawing/2014/main" id="{D691F2C5-4D5F-1E45-92CB-DC9AE1FAA7AB}"/>
                    </a:ext>
                  </a:extLst>
                </p14:cNvPr>
                <p14:cNvContentPartPr/>
                <p14:nvPr/>
              </p14:nvContentPartPr>
              <p14:xfrm>
                <a:off x="7828147" y="3680883"/>
                <a:ext cx="31320" cy="158760"/>
              </p14:xfrm>
            </p:contentPart>
          </mc:Choice>
          <mc:Fallback xmlns="">
            <p:pic>
              <p:nvPicPr>
                <p:cNvPr id="106" name="Ink 105">
                  <a:extLst>
                    <a:ext uri="{FF2B5EF4-FFF2-40B4-BE49-F238E27FC236}">
                      <a16:creationId xmlns:a16="http://schemas.microsoft.com/office/drawing/2014/main" id="{D691F2C5-4D5F-1E45-92CB-DC9AE1FAA7AB}"/>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FFA0AB1C-CC3A-B542-80A3-C9315F63515B}"/>
                    </a:ext>
                  </a:extLst>
                </p14:cNvPr>
                <p14:cNvContentPartPr/>
                <p14:nvPr/>
              </p14:nvContentPartPr>
              <p14:xfrm>
                <a:off x="7702867" y="4049163"/>
                <a:ext cx="52560" cy="204480"/>
              </p14:xfrm>
            </p:contentPart>
          </mc:Choice>
          <mc:Fallback xmlns="">
            <p:pic>
              <p:nvPicPr>
                <p:cNvPr id="107" name="Ink 106">
                  <a:extLst>
                    <a:ext uri="{FF2B5EF4-FFF2-40B4-BE49-F238E27FC236}">
                      <a16:creationId xmlns:a16="http://schemas.microsoft.com/office/drawing/2014/main" id="{FFA0AB1C-CC3A-B542-80A3-C9315F63515B}"/>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 name="Ink 107">
                  <a:extLst>
                    <a:ext uri="{FF2B5EF4-FFF2-40B4-BE49-F238E27FC236}">
                      <a16:creationId xmlns:a16="http://schemas.microsoft.com/office/drawing/2014/main" id="{59BE3B88-F2C5-E548-B1DB-FF59773028B9}"/>
                    </a:ext>
                  </a:extLst>
                </p14:cNvPr>
                <p14:cNvContentPartPr/>
                <p14:nvPr/>
              </p14:nvContentPartPr>
              <p14:xfrm>
                <a:off x="7734187" y="3145203"/>
                <a:ext cx="349560" cy="21600"/>
              </p14:xfrm>
            </p:contentPart>
          </mc:Choice>
          <mc:Fallback xmlns="">
            <p:pic>
              <p:nvPicPr>
                <p:cNvPr id="108" name="Ink 107">
                  <a:extLst>
                    <a:ext uri="{FF2B5EF4-FFF2-40B4-BE49-F238E27FC236}">
                      <a16:creationId xmlns:a16="http://schemas.microsoft.com/office/drawing/2014/main" id="{59BE3B88-F2C5-E548-B1DB-FF59773028B9}"/>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D2C3B7F2-4CCC-BF4F-90E5-9EE4D9C7E159}"/>
                    </a:ext>
                  </a:extLst>
                </p14:cNvPr>
                <p14:cNvContentPartPr/>
                <p14:nvPr/>
              </p14:nvContentPartPr>
              <p14:xfrm>
                <a:off x="7734547" y="2974563"/>
                <a:ext cx="212040" cy="203040"/>
              </p14:xfrm>
            </p:contentPart>
          </mc:Choice>
          <mc:Fallback xmlns="">
            <p:pic>
              <p:nvPicPr>
                <p:cNvPr id="109" name="Ink 108">
                  <a:extLst>
                    <a:ext uri="{FF2B5EF4-FFF2-40B4-BE49-F238E27FC236}">
                      <a16:creationId xmlns:a16="http://schemas.microsoft.com/office/drawing/2014/main" id="{D2C3B7F2-4CCC-BF4F-90E5-9EE4D9C7E159}"/>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0" name="Ink 109">
                  <a:extLst>
                    <a:ext uri="{FF2B5EF4-FFF2-40B4-BE49-F238E27FC236}">
                      <a16:creationId xmlns:a16="http://schemas.microsoft.com/office/drawing/2014/main" id="{8F4EE225-00B1-2542-8A36-3350EDF7A28D}"/>
                    </a:ext>
                  </a:extLst>
                </p14:cNvPr>
                <p14:cNvContentPartPr/>
                <p14:nvPr/>
              </p14:nvContentPartPr>
              <p14:xfrm>
                <a:off x="7982587" y="2951883"/>
                <a:ext cx="352080" cy="21240"/>
              </p14:xfrm>
            </p:contentPart>
          </mc:Choice>
          <mc:Fallback xmlns="">
            <p:pic>
              <p:nvPicPr>
                <p:cNvPr id="110" name="Ink 109">
                  <a:extLst>
                    <a:ext uri="{FF2B5EF4-FFF2-40B4-BE49-F238E27FC236}">
                      <a16:creationId xmlns:a16="http://schemas.microsoft.com/office/drawing/2014/main" id="{8F4EE225-00B1-2542-8A36-3350EDF7A28D}"/>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F691873D-3CCF-0E4B-8D1D-A4B27B8E40AE}"/>
                    </a:ext>
                  </a:extLst>
                </p14:cNvPr>
                <p14:cNvContentPartPr/>
                <p14:nvPr/>
              </p14:nvContentPartPr>
              <p14:xfrm>
                <a:off x="8106787" y="2983923"/>
                <a:ext cx="259560" cy="178200"/>
              </p14:xfrm>
            </p:contentPart>
          </mc:Choice>
          <mc:Fallback xmlns="">
            <p:pic>
              <p:nvPicPr>
                <p:cNvPr id="111" name="Ink 110">
                  <a:extLst>
                    <a:ext uri="{FF2B5EF4-FFF2-40B4-BE49-F238E27FC236}">
                      <a16:creationId xmlns:a16="http://schemas.microsoft.com/office/drawing/2014/main" id="{F691873D-3CCF-0E4B-8D1D-A4B27B8E40AE}"/>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Ink 111">
                  <a:extLst>
                    <a:ext uri="{FF2B5EF4-FFF2-40B4-BE49-F238E27FC236}">
                      <a16:creationId xmlns:a16="http://schemas.microsoft.com/office/drawing/2014/main" id="{8B16FC65-5230-E14D-B6F6-155A22D9654A}"/>
                    </a:ext>
                  </a:extLst>
                </p14:cNvPr>
                <p14:cNvContentPartPr/>
                <p14:nvPr/>
              </p14:nvContentPartPr>
              <p14:xfrm>
                <a:off x="8256547" y="2964483"/>
                <a:ext cx="113400" cy="47880"/>
              </p14:xfrm>
            </p:contentPart>
          </mc:Choice>
          <mc:Fallback xmlns="">
            <p:pic>
              <p:nvPicPr>
                <p:cNvPr id="112" name="Ink 111">
                  <a:extLst>
                    <a:ext uri="{FF2B5EF4-FFF2-40B4-BE49-F238E27FC236}">
                      <a16:creationId xmlns:a16="http://schemas.microsoft.com/office/drawing/2014/main" id="{8B16FC65-5230-E14D-B6F6-155A22D9654A}"/>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7D8B80DF-7E6C-0143-BEC5-E968346805EA}"/>
                    </a:ext>
                  </a:extLst>
                </p14:cNvPr>
                <p14:cNvContentPartPr/>
                <p14:nvPr/>
              </p14:nvContentPartPr>
              <p14:xfrm>
                <a:off x="8144587" y="3128283"/>
                <a:ext cx="57240" cy="132840"/>
              </p14:xfrm>
            </p:contentPart>
          </mc:Choice>
          <mc:Fallback xmlns="">
            <p:pic>
              <p:nvPicPr>
                <p:cNvPr id="113" name="Ink 112">
                  <a:extLst>
                    <a:ext uri="{FF2B5EF4-FFF2-40B4-BE49-F238E27FC236}">
                      <a16:creationId xmlns:a16="http://schemas.microsoft.com/office/drawing/2014/main" id="{7D8B80DF-7E6C-0143-BEC5-E968346805EA}"/>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Ink 113">
                  <a:extLst>
                    <a:ext uri="{FF2B5EF4-FFF2-40B4-BE49-F238E27FC236}">
                      <a16:creationId xmlns:a16="http://schemas.microsoft.com/office/drawing/2014/main" id="{4812E565-B59B-F140-946B-AB02CE884572}"/>
                    </a:ext>
                  </a:extLst>
                </p14:cNvPr>
                <p14:cNvContentPartPr/>
                <p14:nvPr/>
              </p14:nvContentPartPr>
              <p14:xfrm>
                <a:off x="8189227" y="3108123"/>
                <a:ext cx="92880" cy="196920"/>
              </p14:xfrm>
            </p:contentPart>
          </mc:Choice>
          <mc:Fallback xmlns="">
            <p:pic>
              <p:nvPicPr>
                <p:cNvPr id="114" name="Ink 113">
                  <a:extLst>
                    <a:ext uri="{FF2B5EF4-FFF2-40B4-BE49-F238E27FC236}">
                      <a16:creationId xmlns:a16="http://schemas.microsoft.com/office/drawing/2014/main" id="{4812E565-B59B-F140-946B-AB02CE884572}"/>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8F5DFC12-EC77-C045-809C-AE2745A30717}"/>
                    </a:ext>
                  </a:extLst>
                </p14:cNvPr>
                <p14:cNvContentPartPr/>
                <p14:nvPr/>
              </p14:nvContentPartPr>
              <p14:xfrm>
                <a:off x="8224507" y="3180123"/>
                <a:ext cx="95040" cy="196920"/>
              </p14:xfrm>
            </p:contentPart>
          </mc:Choice>
          <mc:Fallback xmlns="">
            <p:pic>
              <p:nvPicPr>
                <p:cNvPr id="115" name="Ink 114">
                  <a:extLst>
                    <a:ext uri="{FF2B5EF4-FFF2-40B4-BE49-F238E27FC236}">
                      <a16:creationId xmlns:a16="http://schemas.microsoft.com/office/drawing/2014/main" id="{8F5DFC12-EC77-C045-809C-AE2745A3071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6" name="Ink 115">
                  <a:extLst>
                    <a:ext uri="{FF2B5EF4-FFF2-40B4-BE49-F238E27FC236}">
                      <a16:creationId xmlns:a16="http://schemas.microsoft.com/office/drawing/2014/main" id="{32B665A1-D670-DE4D-A6EB-11C6F39AE86C}"/>
                    </a:ext>
                  </a:extLst>
                </p14:cNvPr>
                <p14:cNvContentPartPr/>
                <p14:nvPr/>
              </p14:nvContentPartPr>
              <p14:xfrm>
                <a:off x="8260867" y="3428163"/>
                <a:ext cx="5040" cy="14400"/>
              </p14:xfrm>
            </p:contentPart>
          </mc:Choice>
          <mc:Fallback xmlns="">
            <p:pic>
              <p:nvPicPr>
                <p:cNvPr id="116" name="Ink 115">
                  <a:extLst>
                    <a:ext uri="{FF2B5EF4-FFF2-40B4-BE49-F238E27FC236}">
                      <a16:creationId xmlns:a16="http://schemas.microsoft.com/office/drawing/2014/main" id="{32B665A1-D670-DE4D-A6EB-11C6F39AE86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Ink 116">
                  <a:extLst>
                    <a:ext uri="{FF2B5EF4-FFF2-40B4-BE49-F238E27FC236}">
                      <a16:creationId xmlns:a16="http://schemas.microsoft.com/office/drawing/2014/main" id="{495C7163-EC0E-4142-8D2C-5017DD6BDDF6}"/>
                    </a:ext>
                  </a:extLst>
                </p14:cNvPr>
                <p14:cNvContentPartPr/>
                <p14:nvPr/>
              </p14:nvContentPartPr>
              <p14:xfrm>
                <a:off x="8175547" y="3315123"/>
                <a:ext cx="147240" cy="253800"/>
              </p14:xfrm>
            </p:contentPart>
          </mc:Choice>
          <mc:Fallback xmlns="">
            <p:pic>
              <p:nvPicPr>
                <p:cNvPr id="117" name="Ink 116">
                  <a:extLst>
                    <a:ext uri="{FF2B5EF4-FFF2-40B4-BE49-F238E27FC236}">
                      <a16:creationId xmlns:a16="http://schemas.microsoft.com/office/drawing/2014/main" id="{495C7163-EC0E-4142-8D2C-5017DD6BDDF6}"/>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8" name="Ink 117">
                  <a:extLst>
                    <a:ext uri="{FF2B5EF4-FFF2-40B4-BE49-F238E27FC236}">
                      <a16:creationId xmlns:a16="http://schemas.microsoft.com/office/drawing/2014/main" id="{F043C9C5-1C9B-7A46-8040-391FE4B1C713}"/>
                    </a:ext>
                  </a:extLst>
                </p14:cNvPr>
                <p14:cNvContentPartPr/>
                <p14:nvPr/>
              </p14:nvContentPartPr>
              <p14:xfrm>
                <a:off x="8274907" y="3476403"/>
                <a:ext cx="38160" cy="149400"/>
              </p14:xfrm>
            </p:contentPart>
          </mc:Choice>
          <mc:Fallback xmlns="">
            <p:pic>
              <p:nvPicPr>
                <p:cNvPr id="118" name="Ink 117">
                  <a:extLst>
                    <a:ext uri="{FF2B5EF4-FFF2-40B4-BE49-F238E27FC236}">
                      <a16:creationId xmlns:a16="http://schemas.microsoft.com/office/drawing/2014/main" id="{F043C9C5-1C9B-7A46-8040-391FE4B1C713}"/>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a16="http://schemas.microsoft.com/office/drawing/2014/main" id="{CC270C51-35C5-9545-A1DF-E2D265A928C6}"/>
                    </a:ext>
                  </a:extLst>
                </p14:cNvPr>
                <p14:cNvContentPartPr/>
                <p14:nvPr/>
              </p14:nvContentPartPr>
              <p14:xfrm>
                <a:off x="8243227" y="3633723"/>
                <a:ext cx="52560" cy="217800"/>
              </p14:xfrm>
            </p:contentPart>
          </mc:Choice>
          <mc:Fallback xmlns="">
            <p:pic>
              <p:nvPicPr>
                <p:cNvPr id="119" name="Ink 118">
                  <a:extLst>
                    <a:ext uri="{FF2B5EF4-FFF2-40B4-BE49-F238E27FC236}">
                      <a16:creationId xmlns:a16="http://schemas.microsoft.com/office/drawing/2014/main" id="{CC270C51-35C5-9545-A1DF-E2D265A928C6}"/>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120" name="Group 119">
            <a:extLst>
              <a:ext uri="{FF2B5EF4-FFF2-40B4-BE49-F238E27FC236}">
                <a16:creationId xmlns:a16="http://schemas.microsoft.com/office/drawing/2014/main" id="{3372DAE8-AD28-354D-8F7F-9165C74B1E79}"/>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D4408780-9211-8148-8DE8-D9324A47673A}"/>
                    </a:ext>
                  </a:extLst>
                </p14:cNvPr>
                <p14:cNvContentPartPr/>
                <p14:nvPr/>
              </p14:nvContentPartPr>
              <p14:xfrm>
                <a:off x="7638067" y="1795203"/>
                <a:ext cx="380520" cy="1044000"/>
              </p14:xfrm>
            </p:contentPart>
          </mc:Choice>
          <mc:Fallback xmlns="">
            <p:pic>
              <p:nvPicPr>
                <p:cNvPr id="121" name="Ink 120">
                  <a:extLst>
                    <a:ext uri="{FF2B5EF4-FFF2-40B4-BE49-F238E27FC236}">
                      <a16:creationId xmlns:a16="http://schemas.microsoft.com/office/drawing/2014/main" id="{D4408780-9211-8148-8DE8-D9324A47673A}"/>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BE51882B-A239-104C-AE32-1E31A3C28C6B}"/>
                    </a:ext>
                  </a:extLst>
                </p14:cNvPr>
                <p14:cNvContentPartPr/>
                <p14:nvPr/>
              </p14:nvContentPartPr>
              <p14:xfrm>
                <a:off x="7689547" y="2467323"/>
                <a:ext cx="72000" cy="320760"/>
              </p14:xfrm>
            </p:contentPart>
          </mc:Choice>
          <mc:Fallback xmlns="">
            <p:pic>
              <p:nvPicPr>
                <p:cNvPr id="122" name="Ink 121">
                  <a:extLst>
                    <a:ext uri="{FF2B5EF4-FFF2-40B4-BE49-F238E27FC236}">
                      <a16:creationId xmlns:a16="http://schemas.microsoft.com/office/drawing/2014/main" id="{BE51882B-A239-104C-AE32-1E31A3C28C6B}"/>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 name="Ink 122">
                  <a:extLst>
                    <a:ext uri="{FF2B5EF4-FFF2-40B4-BE49-F238E27FC236}">
                      <a16:creationId xmlns:a16="http://schemas.microsoft.com/office/drawing/2014/main" id="{E00CB29E-EA0C-074B-BFA2-859FB560E6B1}"/>
                    </a:ext>
                  </a:extLst>
                </p14:cNvPr>
                <p14:cNvContentPartPr/>
                <p14:nvPr/>
              </p14:nvContentPartPr>
              <p14:xfrm>
                <a:off x="8204347" y="2303163"/>
                <a:ext cx="51480" cy="468360"/>
              </p14:xfrm>
            </p:contentPart>
          </mc:Choice>
          <mc:Fallback xmlns="">
            <p:pic>
              <p:nvPicPr>
                <p:cNvPr id="123" name="Ink 122">
                  <a:extLst>
                    <a:ext uri="{FF2B5EF4-FFF2-40B4-BE49-F238E27FC236}">
                      <a16:creationId xmlns:a16="http://schemas.microsoft.com/office/drawing/2014/main" id="{E00CB29E-EA0C-074B-BFA2-859FB560E6B1}"/>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4" name="Ink 123">
                  <a:extLst>
                    <a:ext uri="{FF2B5EF4-FFF2-40B4-BE49-F238E27FC236}">
                      <a16:creationId xmlns:a16="http://schemas.microsoft.com/office/drawing/2014/main" id="{4425B3DC-EBCC-A84D-897C-A8D85D4747ED}"/>
                    </a:ext>
                  </a:extLst>
                </p14:cNvPr>
                <p14:cNvContentPartPr/>
                <p14:nvPr/>
              </p14:nvContentPartPr>
              <p14:xfrm>
                <a:off x="8580187" y="2318643"/>
                <a:ext cx="64800" cy="424080"/>
              </p14:xfrm>
            </p:contentPart>
          </mc:Choice>
          <mc:Fallback xmlns="">
            <p:pic>
              <p:nvPicPr>
                <p:cNvPr id="124" name="Ink 123">
                  <a:extLst>
                    <a:ext uri="{FF2B5EF4-FFF2-40B4-BE49-F238E27FC236}">
                      <a16:creationId xmlns:a16="http://schemas.microsoft.com/office/drawing/2014/main" id="{4425B3DC-EBCC-A84D-897C-A8D85D4747ED}"/>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k 124">
                  <a:extLst>
                    <a:ext uri="{FF2B5EF4-FFF2-40B4-BE49-F238E27FC236}">
                      <a16:creationId xmlns:a16="http://schemas.microsoft.com/office/drawing/2014/main" id="{C9B7387F-8E9E-2148-863A-C7D8618BE056}"/>
                    </a:ext>
                  </a:extLst>
                </p14:cNvPr>
                <p14:cNvContentPartPr/>
                <p14:nvPr/>
              </p14:nvContentPartPr>
              <p14:xfrm>
                <a:off x="8018587" y="2302443"/>
                <a:ext cx="749880" cy="28440"/>
              </p14:xfrm>
            </p:contentPart>
          </mc:Choice>
          <mc:Fallback xmlns="">
            <p:pic>
              <p:nvPicPr>
                <p:cNvPr id="125" name="Ink 124">
                  <a:extLst>
                    <a:ext uri="{FF2B5EF4-FFF2-40B4-BE49-F238E27FC236}">
                      <a16:creationId xmlns:a16="http://schemas.microsoft.com/office/drawing/2014/main" id="{C9B7387F-8E9E-2148-863A-C7D8618BE056}"/>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k 125">
                  <a:extLst>
                    <a:ext uri="{FF2B5EF4-FFF2-40B4-BE49-F238E27FC236}">
                      <a16:creationId xmlns:a16="http://schemas.microsoft.com/office/drawing/2014/main" id="{4E5CACAC-1CBE-794A-9ACA-7124A5AF959B}"/>
                    </a:ext>
                  </a:extLst>
                </p14:cNvPr>
                <p14:cNvContentPartPr/>
                <p14:nvPr/>
              </p14:nvContentPartPr>
              <p14:xfrm>
                <a:off x="8046667" y="2258883"/>
                <a:ext cx="16920" cy="47520"/>
              </p14:xfrm>
            </p:contentPart>
          </mc:Choice>
          <mc:Fallback xmlns="">
            <p:pic>
              <p:nvPicPr>
                <p:cNvPr id="126" name="Ink 125">
                  <a:extLst>
                    <a:ext uri="{FF2B5EF4-FFF2-40B4-BE49-F238E27FC236}">
                      <a16:creationId xmlns:a16="http://schemas.microsoft.com/office/drawing/2014/main" id="{4E5CACAC-1CBE-794A-9ACA-7124A5AF959B}"/>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7" name="Ink 126">
                  <a:extLst>
                    <a:ext uri="{FF2B5EF4-FFF2-40B4-BE49-F238E27FC236}">
                      <a16:creationId xmlns:a16="http://schemas.microsoft.com/office/drawing/2014/main" id="{AAC7BEBA-2C04-F640-A2C6-9FD806A31B71}"/>
                    </a:ext>
                  </a:extLst>
                </p14:cNvPr>
                <p14:cNvContentPartPr/>
                <p14:nvPr/>
              </p14:nvContentPartPr>
              <p14:xfrm>
                <a:off x="8067547" y="2268963"/>
                <a:ext cx="327240" cy="16920"/>
              </p14:xfrm>
            </p:contentPart>
          </mc:Choice>
          <mc:Fallback xmlns="">
            <p:pic>
              <p:nvPicPr>
                <p:cNvPr id="127" name="Ink 126">
                  <a:extLst>
                    <a:ext uri="{FF2B5EF4-FFF2-40B4-BE49-F238E27FC236}">
                      <a16:creationId xmlns:a16="http://schemas.microsoft.com/office/drawing/2014/main" id="{AAC7BEBA-2C04-F640-A2C6-9FD806A31B71}"/>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8" name="Ink 127">
                  <a:extLst>
                    <a:ext uri="{FF2B5EF4-FFF2-40B4-BE49-F238E27FC236}">
                      <a16:creationId xmlns:a16="http://schemas.microsoft.com/office/drawing/2014/main" id="{3E4D0D9B-EF55-8B49-8D85-2FB62EBC2FD1}"/>
                    </a:ext>
                  </a:extLst>
                </p14:cNvPr>
                <p14:cNvContentPartPr/>
                <p14:nvPr/>
              </p14:nvContentPartPr>
              <p14:xfrm>
                <a:off x="8090587" y="2241963"/>
                <a:ext cx="668160" cy="86040"/>
              </p14:xfrm>
            </p:contentPart>
          </mc:Choice>
          <mc:Fallback xmlns="">
            <p:pic>
              <p:nvPicPr>
                <p:cNvPr id="128" name="Ink 127">
                  <a:extLst>
                    <a:ext uri="{FF2B5EF4-FFF2-40B4-BE49-F238E27FC236}">
                      <a16:creationId xmlns:a16="http://schemas.microsoft.com/office/drawing/2014/main" id="{3E4D0D9B-EF55-8B49-8D85-2FB62EBC2FD1}"/>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9" name="Ink 128">
                  <a:extLst>
                    <a:ext uri="{FF2B5EF4-FFF2-40B4-BE49-F238E27FC236}">
                      <a16:creationId xmlns:a16="http://schemas.microsoft.com/office/drawing/2014/main" id="{84E36B16-49EF-D64A-A98C-8AAB12C03C51}"/>
                    </a:ext>
                  </a:extLst>
                </p14:cNvPr>
                <p14:cNvContentPartPr/>
                <p14:nvPr/>
              </p14:nvContentPartPr>
              <p14:xfrm>
                <a:off x="8105347" y="2278683"/>
                <a:ext cx="672840" cy="42120"/>
              </p14:xfrm>
            </p:contentPart>
          </mc:Choice>
          <mc:Fallback xmlns="">
            <p:pic>
              <p:nvPicPr>
                <p:cNvPr id="129" name="Ink 128">
                  <a:extLst>
                    <a:ext uri="{FF2B5EF4-FFF2-40B4-BE49-F238E27FC236}">
                      <a16:creationId xmlns:a16="http://schemas.microsoft.com/office/drawing/2014/main" id="{84E36B16-49EF-D64A-A98C-8AAB12C03C51}"/>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0" name="Ink 129">
                  <a:extLst>
                    <a:ext uri="{FF2B5EF4-FFF2-40B4-BE49-F238E27FC236}">
                      <a16:creationId xmlns:a16="http://schemas.microsoft.com/office/drawing/2014/main" id="{98DCBFA0-C813-4043-A730-592BBA30FC84}"/>
                    </a:ext>
                  </a:extLst>
                </p14:cNvPr>
                <p14:cNvContentPartPr/>
                <p14:nvPr/>
              </p14:nvContentPartPr>
              <p14:xfrm>
                <a:off x="8160787" y="2176803"/>
                <a:ext cx="14400" cy="64440"/>
              </p14:xfrm>
            </p:contentPart>
          </mc:Choice>
          <mc:Fallback xmlns="">
            <p:pic>
              <p:nvPicPr>
                <p:cNvPr id="130" name="Ink 129">
                  <a:extLst>
                    <a:ext uri="{FF2B5EF4-FFF2-40B4-BE49-F238E27FC236}">
                      <a16:creationId xmlns:a16="http://schemas.microsoft.com/office/drawing/2014/main" id="{98DCBFA0-C813-4043-A730-592BBA30FC84}"/>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1" name="Ink 130">
                  <a:extLst>
                    <a:ext uri="{FF2B5EF4-FFF2-40B4-BE49-F238E27FC236}">
                      <a16:creationId xmlns:a16="http://schemas.microsoft.com/office/drawing/2014/main" id="{2695C6E2-9256-E843-8CD9-B637B3592942}"/>
                    </a:ext>
                  </a:extLst>
                </p14:cNvPr>
                <p14:cNvContentPartPr/>
                <p14:nvPr/>
              </p14:nvContentPartPr>
              <p14:xfrm>
                <a:off x="8191027" y="2169603"/>
                <a:ext cx="159840" cy="7560"/>
              </p14:xfrm>
            </p:contentPart>
          </mc:Choice>
          <mc:Fallback xmlns="">
            <p:pic>
              <p:nvPicPr>
                <p:cNvPr id="131" name="Ink 130">
                  <a:extLst>
                    <a:ext uri="{FF2B5EF4-FFF2-40B4-BE49-F238E27FC236}">
                      <a16:creationId xmlns:a16="http://schemas.microsoft.com/office/drawing/2014/main" id="{2695C6E2-9256-E843-8CD9-B637B3592942}"/>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2" name="Ink 131">
                  <a:extLst>
                    <a:ext uri="{FF2B5EF4-FFF2-40B4-BE49-F238E27FC236}">
                      <a16:creationId xmlns:a16="http://schemas.microsoft.com/office/drawing/2014/main" id="{8E354E57-0A1A-6A4E-8E74-F98E334D352E}"/>
                    </a:ext>
                  </a:extLst>
                </p14:cNvPr>
                <p14:cNvContentPartPr/>
                <p14:nvPr/>
              </p14:nvContentPartPr>
              <p14:xfrm>
                <a:off x="8340787" y="2167803"/>
                <a:ext cx="56520" cy="87840"/>
              </p14:xfrm>
            </p:contentPart>
          </mc:Choice>
          <mc:Fallback xmlns="">
            <p:pic>
              <p:nvPicPr>
                <p:cNvPr id="132" name="Ink 131">
                  <a:extLst>
                    <a:ext uri="{FF2B5EF4-FFF2-40B4-BE49-F238E27FC236}">
                      <a16:creationId xmlns:a16="http://schemas.microsoft.com/office/drawing/2014/main" id="{8E354E57-0A1A-6A4E-8E74-F98E334D352E}"/>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 name="Ink 132">
                  <a:extLst>
                    <a:ext uri="{FF2B5EF4-FFF2-40B4-BE49-F238E27FC236}">
                      <a16:creationId xmlns:a16="http://schemas.microsoft.com/office/drawing/2014/main" id="{291BAF23-E421-1E47-9E02-C249609A18BB}"/>
                    </a:ext>
                  </a:extLst>
                </p14:cNvPr>
                <p14:cNvContentPartPr/>
                <p14:nvPr/>
              </p14:nvContentPartPr>
              <p14:xfrm>
                <a:off x="8401627" y="2101563"/>
                <a:ext cx="14400" cy="135720"/>
              </p14:xfrm>
            </p:contentPart>
          </mc:Choice>
          <mc:Fallback xmlns="">
            <p:pic>
              <p:nvPicPr>
                <p:cNvPr id="133" name="Ink 132">
                  <a:extLst>
                    <a:ext uri="{FF2B5EF4-FFF2-40B4-BE49-F238E27FC236}">
                      <a16:creationId xmlns:a16="http://schemas.microsoft.com/office/drawing/2014/main" id="{291BAF23-E421-1E47-9E02-C249609A18BB}"/>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4" name="Ink 133">
                  <a:extLst>
                    <a:ext uri="{FF2B5EF4-FFF2-40B4-BE49-F238E27FC236}">
                      <a16:creationId xmlns:a16="http://schemas.microsoft.com/office/drawing/2014/main" id="{F7BFF75C-9071-A749-BD15-614B9791A243}"/>
                    </a:ext>
                  </a:extLst>
                </p14:cNvPr>
                <p14:cNvContentPartPr/>
                <p14:nvPr/>
              </p14:nvContentPartPr>
              <p14:xfrm>
                <a:off x="8428987" y="2089323"/>
                <a:ext cx="345240" cy="197280"/>
              </p14:xfrm>
            </p:contentPart>
          </mc:Choice>
          <mc:Fallback xmlns="">
            <p:pic>
              <p:nvPicPr>
                <p:cNvPr id="134" name="Ink 133">
                  <a:extLst>
                    <a:ext uri="{FF2B5EF4-FFF2-40B4-BE49-F238E27FC236}">
                      <a16:creationId xmlns:a16="http://schemas.microsoft.com/office/drawing/2014/main" id="{F7BFF75C-9071-A749-BD15-614B9791A243}"/>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5" name="Ink 134">
                  <a:extLst>
                    <a:ext uri="{FF2B5EF4-FFF2-40B4-BE49-F238E27FC236}">
                      <a16:creationId xmlns:a16="http://schemas.microsoft.com/office/drawing/2014/main" id="{B0251593-33A9-1C45-9A33-F8EC7DF0F0C7}"/>
                    </a:ext>
                  </a:extLst>
                </p14:cNvPr>
                <p14:cNvContentPartPr/>
                <p14:nvPr/>
              </p14:nvContentPartPr>
              <p14:xfrm>
                <a:off x="8414587" y="2407923"/>
                <a:ext cx="42120" cy="307440"/>
              </p14:xfrm>
            </p:contentPart>
          </mc:Choice>
          <mc:Fallback xmlns="">
            <p:pic>
              <p:nvPicPr>
                <p:cNvPr id="135" name="Ink 134">
                  <a:extLst>
                    <a:ext uri="{FF2B5EF4-FFF2-40B4-BE49-F238E27FC236}">
                      <a16:creationId xmlns:a16="http://schemas.microsoft.com/office/drawing/2014/main" id="{B0251593-33A9-1C45-9A33-F8EC7DF0F0C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6" name="Ink 135">
                  <a:extLst>
                    <a:ext uri="{FF2B5EF4-FFF2-40B4-BE49-F238E27FC236}">
                      <a16:creationId xmlns:a16="http://schemas.microsoft.com/office/drawing/2014/main" id="{9CF26EF7-0DA4-AB4A-8D41-A5F4F70FCD80}"/>
                    </a:ext>
                  </a:extLst>
                </p14:cNvPr>
                <p14:cNvContentPartPr/>
                <p14:nvPr/>
              </p14:nvContentPartPr>
              <p14:xfrm>
                <a:off x="8462467" y="2425563"/>
                <a:ext cx="351000" cy="346680"/>
              </p14:xfrm>
            </p:contentPart>
          </mc:Choice>
          <mc:Fallback xmlns="">
            <p:pic>
              <p:nvPicPr>
                <p:cNvPr id="136" name="Ink 135">
                  <a:extLst>
                    <a:ext uri="{FF2B5EF4-FFF2-40B4-BE49-F238E27FC236}">
                      <a16:creationId xmlns:a16="http://schemas.microsoft.com/office/drawing/2014/main" id="{9CF26EF7-0DA4-AB4A-8D41-A5F4F70FCD80}"/>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Ink 136">
                  <a:extLst>
                    <a:ext uri="{FF2B5EF4-FFF2-40B4-BE49-F238E27FC236}">
                      <a16:creationId xmlns:a16="http://schemas.microsoft.com/office/drawing/2014/main" id="{8A90F6EC-3805-8C4C-9FEE-1F8DA6CA538C}"/>
                    </a:ext>
                  </a:extLst>
                </p14:cNvPr>
                <p14:cNvContentPartPr/>
                <p14:nvPr/>
              </p14:nvContentPartPr>
              <p14:xfrm>
                <a:off x="8481547" y="2747763"/>
                <a:ext cx="259920" cy="44640"/>
              </p14:xfrm>
            </p:contentPart>
          </mc:Choice>
          <mc:Fallback xmlns="">
            <p:pic>
              <p:nvPicPr>
                <p:cNvPr id="137" name="Ink 136">
                  <a:extLst>
                    <a:ext uri="{FF2B5EF4-FFF2-40B4-BE49-F238E27FC236}">
                      <a16:creationId xmlns:a16="http://schemas.microsoft.com/office/drawing/2014/main" id="{8A90F6EC-3805-8C4C-9FEE-1F8DA6CA538C}"/>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8" name="Ink 137">
                  <a:extLst>
                    <a:ext uri="{FF2B5EF4-FFF2-40B4-BE49-F238E27FC236}">
                      <a16:creationId xmlns:a16="http://schemas.microsoft.com/office/drawing/2014/main" id="{EAEFE352-A622-9540-A993-2F1D6486B007}"/>
                    </a:ext>
                  </a:extLst>
                </p14:cNvPr>
                <p14:cNvContentPartPr/>
                <p14:nvPr/>
              </p14:nvContentPartPr>
              <p14:xfrm>
                <a:off x="8400187" y="2442843"/>
                <a:ext cx="358920" cy="351360"/>
              </p14:xfrm>
            </p:contentPart>
          </mc:Choice>
          <mc:Fallback xmlns="">
            <p:pic>
              <p:nvPicPr>
                <p:cNvPr id="138" name="Ink 137">
                  <a:extLst>
                    <a:ext uri="{FF2B5EF4-FFF2-40B4-BE49-F238E27FC236}">
                      <a16:creationId xmlns:a16="http://schemas.microsoft.com/office/drawing/2014/main" id="{EAEFE352-A622-9540-A993-2F1D6486B007}"/>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9" name="Ink 138">
                  <a:extLst>
                    <a:ext uri="{FF2B5EF4-FFF2-40B4-BE49-F238E27FC236}">
                      <a16:creationId xmlns:a16="http://schemas.microsoft.com/office/drawing/2014/main" id="{1E4073EA-BF6E-EA43-ABE8-45D9A2A5A80C}"/>
                    </a:ext>
                  </a:extLst>
                </p14:cNvPr>
                <p14:cNvContentPartPr/>
                <p14:nvPr/>
              </p14:nvContentPartPr>
              <p14:xfrm>
                <a:off x="8525827" y="2043963"/>
                <a:ext cx="14400" cy="66960"/>
              </p14:xfrm>
            </p:contentPart>
          </mc:Choice>
          <mc:Fallback xmlns="">
            <p:pic>
              <p:nvPicPr>
                <p:cNvPr id="139" name="Ink 138">
                  <a:extLst>
                    <a:ext uri="{FF2B5EF4-FFF2-40B4-BE49-F238E27FC236}">
                      <a16:creationId xmlns:a16="http://schemas.microsoft.com/office/drawing/2014/main" id="{1E4073EA-BF6E-EA43-ABE8-45D9A2A5A80C}"/>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0" name="Ink 139">
                  <a:extLst>
                    <a:ext uri="{FF2B5EF4-FFF2-40B4-BE49-F238E27FC236}">
                      <a16:creationId xmlns:a16="http://schemas.microsoft.com/office/drawing/2014/main" id="{65B36229-1241-AD48-8FF7-7C702A128668}"/>
                    </a:ext>
                  </a:extLst>
                </p14:cNvPr>
                <p14:cNvContentPartPr/>
                <p14:nvPr/>
              </p14:nvContentPartPr>
              <p14:xfrm>
                <a:off x="8558587" y="2040723"/>
                <a:ext cx="172800" cy="85680"/>
              </p14:xfrm>
            </p:contentPart>
          </mc:Choice>
          <mc:Fallback xmlns="">
            <p:pic>
              <p:nvPicPr>
                <p:cNvPr id="140" name="Ink 139">
                  <a:extLst>
                    <a:ext uri="{FF2B5EF4-FFF2-40B4-BE49-F238E27FC236}">
                      <a16:creationId xmlns:a16="http://schemas.microsoft.com/office/drawing/2014/main" id="{65B36229-1241-AD48-8FF7-7C702A128668}"/>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1" name="Ink 140">
                  <a:extLst>
                    <a:ext uri="{FF2B5EF4-FFF2-40B4-BE49-F238E27FC236}">
                      <a16:creationId xmlns:a16="http://schemas.microsoft.com/office/drawing/2014/main" id="{20AF248B-8C93-6D4E-9C68-0F4F3916040C}"/>
                    </a:ext>
                  </a:extLst>
                </p14:cNvPr>
                <p14:cNvContentPartPr/>
                <p14:nvPr/>
              </p14:nvContentPartPr>
              <p14:xfrm>
                <a:off x="8436907" y="1644363"/>
                <a:ext cx="150840" cy="398160"/>
              </p14:xfrm>
            </p:contentPart>
          </mc:Choice>
          <mc:Fallback xmlns="">
            <p:pic>
              <p:nvPicPr>
                <p:cNvPr id="141" name="Ink 140">
                  <a:extLst>
                    <a:ext uri="{FF2B5EF4-FFF2-40B4-BE49-F238E27FC236}">
                      <a16:creationId xmlns:a16="http://schemas.microsoft.com/office/drawing/2014/main" id="{20AF248B-8C93-6D4E-9C68-0F4F3916040C}"/>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Ink 141">
                  <a:extLst>
                    <a:ext uri="{FF2B5EF4-FFF2-40B4-BE49-F238E27FC236}">
                      <a16:creationId xmlns:a16="http://schemas.microsoft.com/office/drawing/2014/main" id="{CA26A07B-BAE2-1044-8538-B01A793CEA6B}"/>
                    </a:ext>
                  </a:extLst>
                </p14:cNvPr>
                <p14:cNvContentPartPr/>
                <p14:nvPr/>
              </p14:nvContentPartPr>
              <p14:xfrm>
                <a:off x="8477947" y="1614483"/>
                <a:ext cx="16920" cy="119160"/>
              </p14:xfrm>
            </p:contentPart>
          </mc:Choice>
          <mc:Fallback xmlns="">
            <p:pic>
              <p:nvPicPr>
                <p:cNvPr id="142" name="Ink 141">
                  <a:extLst>
                    <a:ext uri="{FF2B5EF4-FFF2-40B4-BE49-F238E27FC236}">
                      <a16:creationId xmlns:a16="http://schemas.microsoft.com/office/drawing/2014/main" id="{CA26A07B-BAE2-1044-8538-B01A793CEA6B}"/>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3" name="Ink 142">
                  <a:extLst>
                    <a:ext uri="{FF2B5EF4-FFF2-40B4-BE49-F238E27FC236}">
                      <a16:creationId xmlns:a16="http://schemas.microsoft.com/office/drawing/2014/main" id="{1316A5AF-CA22-4F4A-8129-B6EBC9032B1A}"/>
                    </a:ext>
                  </a:extLst>
                </p14:cNvPr>
                <p14:cNvContentPartPr/>
                <p14:nvPr/>
              </p14:nvContentPartPr>
              <p14:xfrm>
                <a:off x="8482627" y="1642923"/>
                <a:ext cx="7560" cy="88200"/>
              </p14:xfrm>
            </p:contentPart>
          </mc:Choice>
          <mc:Fallback xmlns="">
            <p:pic>
              <p:nvPicPr>
                <p:cNvPr id="143" name="Ink 142">
                  <a:extLst>
                    <a:ext uri="{FF2B5EF4-FFF2-40B4-BE49-F238E27FC236}">
                      <a16:creationId xmlns:a16="http://schemas.microsoft.com/office/drawing/2014/main" id="{1316A5AF-CA22-4F4A-8129-B6EBC9032B1A}"/>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4" name="Ink 143">
                  <a:extLst>
                    <a:ext uri="{FF2B5EF4-FFF2-40B4-BE49-F238E27FC236}">
                      <a16:creationId xmlns:a16="http://schemas.microsoft.com/office/drawing/2014/main" id="{570D9995-C966-9249-BBA7-2A1476CAE344}"/>
                    </a:ext>
                  </a:extLst>
                </p14:cNvPr>
                <p14:cNvContentPartPr/>
                <p14:nvPr/>
              </p14:nvContentPartPr>
              <p14:xfrm>
                <a:off x="8479747" y="1615563"/>
                <a:ext cx="11880" cy="81720"/>
              </p14:xfrm>
            </p:contentPart>
          </mc:Choice>
          <mc:Fallback xmlns="">
            <p:pic>
              <p:nvPicPr>
                <p:cNvPr id="144" name="Ink 143">
                  <a:extLst>
                    <a:ext uri="{FF2B5EF4-FFF2-40B4-BE49-F238E27FC236}">
                      <a16:creationId xmlns:a16="http://schemas.microsoft.com/office/drawing/2014/main" id="{570D9995-C966-9249-BBA7-2A1476CAE344}"/>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Ink 144">
                  <a:extLst>
                    <a:ext uri="{FF2B5EF4-FFF2-40B4-BE49-F238E27FC236}">
                      <a16:creationId xmlns:a16="http://schemas.microsoft.com/office/drawing/2014/main" id="{3E896DD6-6111-7A43-9144-FC79146244D0}"/>
                    </a:ext>
                  </a:extLst>
                </p14:cNvPr>
                <p14:cNvContentPartPr/>
                <p14:nvPr/>
              </p14:nvContentPartPr>
              <p14:xfrm>
                <a:off x="8493787" y="1596843"/>
                <a:ext cx="98280" cy="24120"/>
              </p14:xfrm>
            </p:contentPart>
          </mc:Choice>
          <mc:Fallback xmlns="">
            <p:pic>
              <p:nvPicPr>
                <p:cNvPr id="145" name="Ink 144">
                  <a:extLst>
                    <a:ext uri="{FF2B5EF4-FFF2-40B4-BE49-F238E27FC236}">
                      <a16:creationId xmlns:a16="http://schemas.microsoft.com/office/drawing/2014/main" id="{3E896DD6-6111-7A43-9144-FC79146244D0}"/>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6" name="Ink 145">
                  <a:extLst>
                    <a:ext uri="{FF2B5EF4-FFF2-40B4-BE49-F238E27FC236}">
                      <a16:creationId xmlns:a16="http://schemas.microsoft.com/office/drawing/2014/main" id="{E7B6F249-5EDE-8946-90C3-4CBBF35E7E01}"/>
                    </a:ext>
                  </a:extLst>
                </p14:cNvPr>
                <p14:cNvContentPartPr/>
                <p14:nvPr/>
              </p14:nvContentPartPr>
              <p14:xfrm>
                <a:off x="8600347" y="1609443"/>
                <a:ext cx="19440" cy="437400"/>
              </p14:xfrm>
            </p:contentPart>
          </mc:Choice>
          <mc:Fallback xmlns="">
            <p:pic>
              <p:nvPicPr>
                <p:cNvPr id="146" name="Ink 145">
                  <a:extLst>
                    <a:ext uri="{FF2B5EF4-FFF2-40B4-BE49-F238E27FC236}">
                      <a16:creationId xmlns:a16="http://schemas.microsoft.com/office/drawing/2014/main" id="{E7B6F249-5EDE-8946-90C3-4CBBF35E7E01}"/>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7" name="Ink 146">
                  <a:extLst>
                    <a:ext uri="{FF2B5EF4-FFF2-40B4-BE49-F238E27FC236}">
                      <a16:creationId xmlns:a16="http://schemas.microsoft.com/office/drawing/2014/main" id="{F5BBA4A8-7E55-D241-A5B1-781CF90C0A3A}"/>
                    </a:ext>
                  </a:extLst>
                </p14:cNvPr>
                <p14:cNvContentPartPr/>
                <p14:nvPr/>
              </p14:nvContentPartPr>
              <p14:xfrm>
                <a:off x="8641387" y="1670643"/>
                <a:ext cx="293760" cy="387720"/>
              </p14:xfrm>
            </p:contentPart>
          </mc:Choice>
          <mc:Fallback xmlns="">
            <p:pic>
              <p:nvPicPr>
                <p:cNvPr id="147" name="Ink 146">
                  <a:extLst>
                    <a:ext uri="{FF2B5EF4-FFF2-40B4-BE49-F238E27FC236}">
                      <a16:creationId xmlns:a16="http://schemas.microsoft.com/office/drawing/2014/main" id="{F5BBA4A8-7E55-D241-A5B1-781CF90C0A3A}"/>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8" name="Ink 147">
                  <a:extLst>
                    <a:ext uri="{FF2B5EF4-FFF2-40B4-BE49-F238E27FC236}">
                      <a16:creationId xmlns:a16="http://schemas.microsoft.com/office/drawing/2014/main" id="{085B8081-9E88-3440-A7E9-803609092D3E}"/>
                    </a:ext>
                  </a:extLst>
                </p14:cNvPr>
                <p14:cNvContentPartPr/>
                <p14:nvPr/>
              </p14:nvContentPartPr>
              <p14:xfrm>
                <a:off x="8643547" y="1990683"/>
                <a:ext cx="270360" cy="54720"/>
              </p14:xfrm>
            </p:contentPart>
          </mc:Choice>
          <mc:Fallback xmlns="">
            <p:pic>
              <p:nvPicPr>
                <p:cNvPr id="148" name="Ink 147">
                  <a:extLst>
                    <a:ext uri="{FF2B5EF4-FFF2-40B4-BE49-F238E27FC236}">
                      <a16:creationId xmlns:a16="http://schemas.microsoft.com/office/drawing/2014/main" id="{085B8081-9E88-3440-A7E9-803609092D3E}"/>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9" name="Ink 148">
                  <a:extLst>
                    <a:ext uri="{FF2B5EF4-FFF2-40B4-BE49-F238E27FC236}">
                      <a16:creationId xmlns:a16="http://schemas.microsoft.com/office/drawing/2014/main" id="{E547E0B6-DBBC-D943-83D6-6D616D2B154C}"/>
                    </a:ext>
                  </a:extLst>
                </p14:cNvPr>
                <p14:cNvContentPartPr/>
                <p14:nvPr/>
              </p14:nvContentPartPr>
              <p14:xfrm>
                <a:off x="8572267" y="2265723"/>
                <a:ext cx="209880" cy="37440"/>
              </p14:xfrm>
            </p:contentPart>
          </mc:Choice>
          <mc:Fallback xmlns="">
            <p:pic>
              <p:nvPicPr>
                <p:cNvPr id="149" name="Ink 148">
                  <a:extLst>
                    <a:ext uri="{FF2B5EF4-FFF2-40B4-BE49-F238E27FC236}">
                      <a16:creationId xmlns:a16="http://schemas.microsoft.com/office/drawing/2014/main" id="{E547E0B6-DBBC-D943-83D6-6D616D2B154C}"/>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0" name="Ink 149">
                  <a:extLst>
                    <a:ext uri="{FF2B5EF4-FFF2-40B4-BE49-F238E27FC236}">
                      <a16:creationId xmlns:a16="http://schemas.microsoft.com/office/drawing/2014/main" id="{D2124AA5-4EF9-084C-9AFA-DF8B1D06B4C4}"/>
                    </a:ext>
                  </a:extLst>
                </p14:cNvPr>
                <p14:cNvContentPartPr/>
                <p14:nvPr/>
              </p14:nvContentPartPr>
              <p14:xfrm>
                <a:off x="8612947" y="2317203"/>
                <a:ext cx="23400" cy="385560"/>
              </p14:xfrm>
            </p:contentPart>
          </mc:Choice>
          <mc:Fallback xmlns="">
            <p:pic>
              <p:nvPicPr>
                <p:cNvPr id="150" name="Ink 149">
                  <a:extLst>
                    <a:ext uri="{FF2B5EF4-FFF2-40B4-BE49-F238E27FC236}">
                      <a16:creationId xmlns:a16="http://schemas.microsoft.com/office/drawing/2014/main" id="{D2124AA5-4EF9-084C-9AFA-DF8B1D06B4C4}"/>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1" name="Ink 150">
                  <a:extLst>
                    <a:ext uri="{FF2B5EF4-FFF2-40B4-BE49-F238E27FC236}">
                      <a16:creationId xmlns:a16="http://schemas.microsoft.com/office/drawing/2014/main" id="{7BCDE205-E671-4944-BBC4-3843C0AFB045}"/>
                    </a:ext>
                  </a:extLst>
                </p14:cNvPr>
                <p14:cNvContentPartPr/>
                <p14:nvPr/>
              </p14:nvContentPartPr>
              <p14:xfrm>
                <a:off x="8805907" y="2048643"/>
                <a:ext cx="137880" cy="750960"/>
              </p14:xfrm>
            </p:contentPart>
          </mc:Choice>
          <mc:Fallback xmlns="">
            <p:pic>
              <p:nvPicPr>
                <p:cNvPr id="151" name="Ink 150">
                  <a:extLst>
                    <a:ext uri="{FF2B5EF4-FFF2-40B4-BE49-F238E27FC236}">
                      <a16:creationId xmlns:a16="http://schemas.microsoft.com/office/drawing/2014/main" id="{7BCDE205-E671-4944-BBC4-3843C0AFB045}"/>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2" name="Ink 151">
                  <a:extLst>
                    <a:ext uri="{FF2B5EF4-FFF2-40B4-BE49-F238E27FC236}">
                      <a16:creationId xmlns:a16="http://schemas.microsoft.com/office/drawing/2014/main" id="{87735836-D41B-E742-A655-5A78037BF304}"/>
                    </a:ext>
                  </a:extLst>
                </p14:cNvPr>
                <p14:cNvContentPartPr/>
                <p14:nvPr/>
              </p14:nvContentPartPr>
              <p14:xfrm>
                <a:off x="8593507" y="1974843"/>
                <a:ext cx="28800" cy="100800"/>
              </p14:xfrm>
            </p:contentPart>
          </mc:Choice>
          <mc:Fallback xmlns="">
            <p:pic>
              <p:nvPicPr>
                <p:cNvPr id="152" name="Ink 151">
                  <a:extLst>
                    <a:ext uri="{FF2B5EF4-FFF2-40B4-BE49-F238E27FC236}">
                      <a16:creationId xmlns:a16="http://schemas.microsoft.com/office/drawing/2014/main" id="{87735836-D41B-E742-A655-5A78037BF304}"/>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3" name="Ink 152">
                  <a:extLst>
                    <a:ext uri="{FF2B5EF4-FFF2-40B4-BE49-F238E27FC236}">
                      <a16:creationId xmlns:a16="http://schemas.microsoft.com/office/drawing/2014/main" id="{882C05D6-4DB3-8A4A-836A-C69CC67DF61C}"/>
                    </a:ext>
                  </a:extLst>
                </p14:cNvPr>
                <p14:cNvContentPartPr/>
                <p14:nvPr/>
              </p14:nvContentPartPr>
              <p14:xfrm>
                <a:off x="8668027" y="1760643"/>
                <a:ext cx="196200" cy="78480"/>
              </p14:xfrm>
            </p:contentPart>
          </mc:Choice>
          <mc:Fallback xmlns="">
            <p:pic>
              <p:nvPicPr>
                <p:cNvPr id="153" name="Ink 152">
                  <a:extLst>
                    <a:ext uri="{FF2B5EF4-FFF2-40B4-BE49-F238E27FC236}">
                      <a16:creationId xmlns:a16="http://schemas.microsoft.com/office/drawing/2014/main" id="{882C05D6-4DB3-8A4A-836A-C69CC67DF61C}"/>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4" name="Ink 153">
                  <a:extLst>
                    <a:ext uri="{FF2B5EF4-FFF2-40B4-BE49-F238E27FC236}">
                      <a16:creationId xmlns:a16="http://schemas.microsoft.com/office/drawing/2014/main" id="{4CBB67A7-D0BD-B342-8C0D-3E01ED62C80B}"/>
                    </a:ext>
                  </a:extLst>
                </p14:cNvPr>
                <p14:cNvContentPartPr/>
                <p14:nvPr/>
              </p14:nvContentPartPr>
              <p14:xfrm>
                <a:off x="8690347" y="1820043"/>
                <a:ext cx="203760" cy="73800"/>
              </p14:xfrm>
            </p:contentPart>
          </mc:Choice>
          <mc:Fallback xmlns="">
            <p:pic>
              <p:nvPicPr>
                <p:cNvPr id="154" name="Ink 153">
                  <a:extLst>
                    <a:ext uri="{FF2B5EF4-FFF2-40B4-BE49-F238E27FC236}">
                      <a16:creationId xmlns:a16="http://schemas.microsoft.com/office/drawing/2014/main" id="{4CBB67A7-D0BD-B342-8C0D-3E01ED62C80B}"/>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Ink 154">
                  <a:extLst>
                    <a:ext uri="{FF2B5EF4-FFF2-40B4-BE49-F238E27FC236}">
                      <a16:creationId xmlns:a16="http://schemas.microsoft.com/office/drawing/2014/main" id="{2E42004A-9E4B-6D4A-A230-35CB0F2598AA}"/>
                    </a:ext>
                  </a:extLst>
                </p14:cNvPr>
                <p14:cNvContentPartPr/>
                <p14:nvPr/>
              </p14:nvContentPartPr>
              <p14:xfrm>
                <a:off x="8717707" y="1877283"/>
                <a:ext cx="124920" cy="61920"/>
              </p14:xfrm>
            </p:contentPart>
          </mc:Choice>
          <mc:Fallback xmlns="">
            <p:pic>
              <p:nvPicPr>
                <p:cNvPr id="155" name="Ink 154">
                  <a:extLst>
                    <a:ext uri="{FF2B5EF4-FFF2-40B4-BE49-F238E27FC236}">
                      <a16:creationId xmlns:a16="http://schemas.microsoft.com/office/drawing/2014/main" id="{2E42004A-9E4B-6D4A-A230-35CB0F2598AA}"/>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Ink 155">
                  <a:extLst>
                    <a:ext uri="{FF2B5EF4-FFF2-40B4-BE49-F238E27FC236}">
                      <a16:creationId xmlns:a16="http://schemas.microsoft.com/office/drawing/2014/main" id="{685718A9-F52A-334B-AF1D-1B37B4D0B641}"/>
                    </a:ext>
                  </a:extLst>
                </p14:cNvPr>
                <p14:cNvContentPartPr/>
                <p14:nvPr/>
              </p14:nvContentPartPr>
              <p14:xfrm>
                <a:off x="8729587" y="1929483"/>
                <a:ext cx="95760" cy="33480"/>
              </p14:xfrm>
            </p:contentPart>
          </mc:Choice>
          <mc:Fallback xmlns="">
            <p:pic>
              <p:nvPicPr>
                <p:cNvPr id="156" name="Ink 155">
                  <a:extLst>
                    <a:ext uri="{FF2B5EF4-FFF2-40B4-BE49-F238E27FC236}">
                      <a16:creationId xmlns:a16="http://schemas.microsoft.com/office/drawing/2014/main" id="{685718A9-F52A-334B-AF1D-1B37B4D0B64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7" name="Ink 156">
                  <a:extLst>
                    <a:ext uri="{FF2B5EF4-FFF2-40B4-BE49-F238E27FC236}">
                      <a16:creationId xmlns:a16="http://schemas.microsoft.com/office/drawing/2014/main" id="{529E0D6D-0E0F-6344-8F2A-567FD0BA8A75}"/>
                    </a:ext>
                  </a:extLst>
                </p14:cNvPr>
                <p14:cNvContentPartPr/>
                <p14:nvPr/>
              </p14:nvContentPartPr>
              <p14:xfrm>
                <a:off x="8488387" y="2160603"/>
                <a:ext cx="254520" cy="2880"/>
              </p14:xfrm>
            </p:contentPart>
          </mc:Choice>
          <mc:Fallback xmlns="">
            <p:pic>
              <p:nvPicPr>
                <p:cNvPr id="157" name="Ink 156">
                  <a:extLst>
                    <a:ext uri="{FF2B5EF4-FFF2-40B4-BE49-F238E27FC236}">
                      <a16:creationId xmlns:a16="http://schemas.microsoft.com/office/drawing/2014/main" id="{529E0D6D-0E0F-6344-8F2A-567FD0BA8A75}"/>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8" name="Ink 157">
                  <a:extLst>
                    <a:ext uri="{FF2B5EF4-FFF2-40B4-BE49-F238E27FC236}">
                      <a16:creationId xmlns:a16="http://schemas.microsoft.com/office/drawing/2014/main" id="{4D0179A6-CEC2-5043-BA54-0686DD71C441}"/>
                    </a:ext>
                  </a:extLst>
                </p14:cNvPr>
                <p14:cNvContentPartPr/>
                <p14:nvPr/>
              </p14:nvContentPartPr>
              <p14:xfrm>
                <a:off x="8464987" y="2167803"/>
                <a:ext cx="2880" cy="360"/>
              </p14:xfrm>
            </p:contentPart>
          </mc:Choice>
          <mc:Fallback xmlns="">
            <p:pic>
              <p:nvPicPr>
                <p:cNvPr id="158" name="Ink 157">
                  <a:extLst>
                    <a:ext uri="{FF2B5EF4-FFF2-40B4-BE49-F238E27FC236}">
                      <a16:creationId xmlns:a16="http://schemas.microsoft.com/office/drawing/2014/main" id="{4D0179A6-CEC2-5043-BA54-0686DD71C44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9" name="Ink 158">
                  <a:extLst>
                    <a:ext uri="{FF2B5EF4-FFF2-40B4-BE49-F238E27FC236}">
                      <a16:creationId xmlns:a16="http://schemas.microsoft.com/office/drawing/2014/main" id="{43ABB4FE-AAED-CD4D-A010-F8412FEC74BB}"/>
                    </a:ext>
                  </a:extLst>
                </p14:cNvPr>
                <p14:cNvContentPartPr/>
                <p14:nvPr/>
              </p14:nvContentPartPr>
              <p14:xfrm>
                <a:off x="8532307" y="2202363"/>
                <a:ext cx="217080" cy="7200"/>
              </p14:xfrm>
            </p:contentPart>
          </mc:Choice>
          <mc:Fallback xmlns="">
            <p:pic>
              <p:nvPicPr>
                <p:cNvPr id="159" name="Ink 158">
                  <a:extLst>
                    <a:ext uri="{FF2B5EF4-FFF2-40B4-BE49-F238E27FC236}">
                      <a16:creationId xmlns:a16="http://schemas.microsoft.com/office/drawing/2014/main" id="{43ABB4FE-AAED-CD4D-A010-F8412FEC74BB}"/>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0" name="Ink 159">
                  <a:extLst>
                    <a:ext uri="{FF2B5EF4-FFF2-40B4-BE49-F238E27FC236}">
                      <a16:creationId xmlns:a16="http://schemas.microsoft.com/office/drawing/2014/main" id="{A4E9E81D-993D-CA4F-8399-4ADCBF34C2FA}"/>
                    </a:ext>
                  </a:extLst>
                </p14:cNvPr>
                <p14:cNvContentPartPr/>
                <p14:nvPr/>
              </p14:nvContentPartPr>
              <p14:xfrm>
                <a:off x="8418187" y="1699443"/>
                <a:ext cx="38160" cy="279720"/>
              </p14:xfrm>
            </p:contentPart>
          </mc:Choice>
          <mc:Fallback xmlns="">
            <p:pic>
              <p:nvPicPr>
                <p:cNvPr id="160" name="Ink 159">
                  <a:extLst>
                    <a:ext uri="{FF2B5EF4-FFF2-40B4-BE49-F238E27FC236}">
                      <a16:creationId xmlns:a16="http://schemas.microsoft.com/office/drawing/2014/main" id="{A4E9E81D-993D-CA4F-8399-4ADCBF34C2FA}"/>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1" name="Ink 160">
                  <a:extLst>
                    <a:ext uri="{FF2B5EF4-FFF2-40B4-BE49-F238E27FC236}">
                      <a16:creationId xmlns:a16="http://schemas.microsoft.com/office/drawing/2014/main" id="{01645A5C-85A7-2943-BAFF-03E3F12ACF08}"/>
                    </a:ext>
                  </a:extLst>
                </p14:cNvPr>
                <p14:cNvContentPartPr/>
                <p14:nvPr/>
              </p14:nvContentPartPr>
              <p14:xfrm>
                <a:off x="8296867" y="1668123"/>
                <a:ext cx="79560" cy="85680"/>
              </p14:xfrm>
            </p:contentPart>
          </mc:Choice>
          <mc:Fallback xmlns="">
            <p:pic>
              <p:nvPicPr>
                <p:cNvPr id="161" name="Ink 160">
                  <a:extLst>
                    <a:ext uri="{FF2B5EF4-FFF2-40B4-BE49-F238E27FC236}">
                      <a16:creationId xmlns:a16="http://schemas.microsoft.com/office/drawing/2014/main" id="{01645A5C-85A7-2943-BAFF-03E3F12ACF08}"/>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2" name="Ink 161">
                  <a:extLst>
                    <a:ext uri="{FF2B5EF4-FFF2-40B4-BE49-F238E27FC236}">
                      <a16:creationId xmlns:a16="http://schemas.microsoft.com/office/drawing/2014/main" id="{D9D147C7-D2D5-B546-A1A8-D4A90EA4746A}"/>
                    </a:ext>
                  </a:extLst>
                </p14:cNvPr>
                <p14:cNvContentPartPr/>
                <p14:nvPr/>
              </p14:nvContentPartPr>
              <p14:xfrm>
                <a:off x="8292907" y="1796283"/>
                <a:ext cx="37440" cy="5040"/>
              </p14:xfrm>
            </p:contentPart>
          </mc:Choice>
          <mc:Fallback xmlns="">
            <p:pic>
              <p:nvPicPr>
                <p:cNvPr id="162" name="Ink 161">
                  <a:extLst>
                    <a:ext uri="{FF2B5EF4-FFF2-40B4-BE49-F238E27FC236}">
                      <a16:creationId xmlns:a16="http://schemas.microsoft.com/office/drawing/2014/main" id="{D9D147C7-D2D5-B546-A1A8-D4A90EA4746A}"/>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3" name="Ink 162">
                  <a:extLst>
                    <a:ext uri="{FF2B5EF4-FFF2-40B4-BE49-F238E27FC236}">
                      <a16:creationId xmlns:a16="http://schemas.microsoft.com/office/drawing/2014/main" id="{7925CBC3-65AF-B644-82F5-18F846B64D22}"/>
                    </a:ext>
                  </a:extLst>
                </p14:cNvPr>
                <p14:cNvContentPartPr/>
                <p14:nvPr/>
              </p14:nvContentPartPr>
              <p14:xfrm>
                <a:off x="8305507" y="1929483"/>
                <a:ext cx="65520" cy="37440"/>
              </p14:xfrm>
            </p:contentPart>
          </mc:Choice>
          <mc:Fallback xmlns="">
            <p:pic>
              <p:nvPicPr>
                <p:cNvPr id="163" name="Ink 162">
                  <a:extLst>
                    <a:ext uri="{FF2B5EF4-FFF2-40B4-BE49-F238E27FC236}">
                      <a16:creationId xmlns:a16="http://schemas.microsoft.com/office/drawing/2014/main" id="{7925CBC3-65AF-B644-82F5-18F846B64D22}"/>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26A99EB7-7EBC-1F41-B445-97F71795459A}"/>
                    </a:ext>
                  </a:extLst>
                </p14:cNvPr>
                <p14:cNvContentPartPr/>
                <p14:nvPr/>
              </p14:nvContentPartPr>
              <p14:xfrm>
                <a:off x="7848667" y="2010843"/>
                <a:ext cx="237960" cy="703440"/>
              </p14:xfrm>
            </p:contentPart>
          </mc:Choice>
          <mc:Fallback xmlns="">
            <p:pic>
              <p:nvPicPr>
                <p:cNvPr id="164" name="Ink 163">
                  <a:extLst>
                    <a:ext uri="{FF2B5EF4-FFF2-40B4-BE49-F238E27FC236}">
                      <a16:creationId xmlns:a16="http://schemas.microsoft.com/office/drawing/2014/main" id="{26A99EB7-7EBC-1F41-B445-97F71795459A}"/>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Ink 164">
                  <a:extLst>
                    <a:ext uri="{FF2B5EF4-FFF2-40B4-BE49-F238E27FC236}">
                      <a16:creationId xmlns:a16="http://schemas.microsoft.com/office/drawing/2014/main" id="{04B6067C-80D4-1E40-A11F-A8CAB8C9B1DF}"/>
                    </a:ext>
                  </a:extLst>
                </p14:cNvPr>
                <p14:cNvContentPartPr/>
                <p14:nvPr/>
              </p14:nvContentPartPr>
              <p14:xfrm>
                <a:off x="7845787" y="2353203"/>
                <a:ext cx="69120" cy="412200"/>
              </p14:xfrm>
            </p:contentPart>
          </mc:Choice>
          <mc:Fallback xmlns="">
            <p:pic>
              <p:nvPicPr>
                <p:cNvPr id="165" name="Ink 164">
                  <a:extLst>
                    <a:ext uri="{FF2B5EF4-FFF2-40B4-BE49-F238E27FC236}">
                      <a16:creationId xmlns:a16="http://schemas.microsoft.com/office/drawing/2014/main" id="{04B6067C-80D4-1E40-A11F-A8CAB8C9B1DF}"/>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931995D4-C79D-E34E-B469-B1DDEBA4C422}"/>
                    </a:ext>
                  </a:extLst>
                </p14:cNvPr>
                <p14:cNvContentPartPr/>
                <p14:nvPr/>
              </p14:nvContentPartPr>
              <p14:xfrm>
                <a:off x="7915267" y="2043603"/>
                <a:ext cx="261360" cy="144720"/>
              </p14:xfrm>
            </p:contentPart>
          </mc:Choice>
          <mc:Fallback xmlns="">
            <p:pic>
              <p:nvPicPr>
                <p:cNvPr id="166" name="Ink 165">
                  <a:extLst>
                    <a:ext uri="{FF2B5EF4-FFF2-40B4-BE49-F238E27FC236}">
                      <a16:creationId xmlns:a16="http://schemas.microsoft.com/office/drawing/2014/main" id="{931995D4-C79D-E34E-B469-B1DDEBA4C422}"/>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948B8468-FEBD-B14F-B301-B2E6E2F415F6}"/>
                    </a:ext>
                  </a:extLst>
                </p14:cNvPr>
                <p14:cNvContentPartPr/>
                <p14:nvPr/>
              </p14:nvContentPartPr>
              <p14:xfrm>
                <a:off x="7936867" y="2048283"/>
                <a:ext cx="270360" cy="132840"/>
              </p14:xfrm>
            </p:contentPart>
          </mc:Choice>
          <mc:Fallback xmlns="">
            <p:pic>
              <p:nvPicPr>
                <p:cNvPr id="167" name="Ink 166">
                  <a:extLst>
                    <a:ext uri="{FF2B5EF4-FFF2-40B4-BE49-F238E27FC236}">
                      <a16:creationId xmlns:a16="http://schemas.microsoft.com/office/drawing/2014/main" id="{948B8468-FEBD-B14F-B301-B2E6E2F415F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7537EFD5-4F4A-584B-80CC-90A8E70C7D5B}"/>
                  </a:ext>
                </a:extLst>
              </p14:cNvPr>
              <p14:cNvContentPartPr/>
              <p14:nvPr/>
            </p14:nvContentPartPr>
            <p14:xfrm>
              <a:off x="7676710" y="2452741"/>
              <a:ext cx="25560" cy="330120"/>
            </p14:xfrm>
          </p:contentPart>
        </mc:Choice>
        <mc:Fallback xmlns="">
          <p:pic>
            <p:nvPicPr>
              <p:cNvPr id="168" name="Ink 167">
                <a:extLst>
                  <a:ext uri="{FF2B5EF4-FFF2-40B4-BE49-F238E27FC236}">
                    <a16:creationId xmlns:a16="http://schemas.microsoft.com/office/drawing/2014/main" id="{7537EFD5-4F4A-584B-80CC-90A8E70C7D5B}"/>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Ink 168">
                <a:extLst>
                  <a:ext uri="{FF2B5EF4-FFF2-40B4-BE49-F238E27FC236}">
                    <a16:creationId xmlns:a16="http://schemas.microsoft.com/office/drawing/2014/main" id="{4D4CD55E-05B0-A745-A1A9-1BE2C1215119}"/>
                  </a:ext>
                </a:extLst>
              </p14:cNvPr>
              <p14:cNvContentPartPr/>
              <p14:nvPr/>
            </p14:nvContentPartPr>
            <p14:xfrm>
              <a:off x="7848430" y="1800421"/>
              <a:ext cx="260640" cy="243000"/>
            </p14:xfrm>
          </p:contentPart>
        </mc:Choice>
        <mc:Fallback xmlns="">
          <p:pic>
            <p:nvPicPr>
              <p:cNvPr id="169" name="Ink 168">
                <a:extLst>
                  <a:ext uri="{FF2B5EF4-FFF2-40B4-BE49-F238E27FC236}">
                    <a16:creationId xmlns:a16="http://schemas.microsoft.com/office/drawing/2014/main" id="{4D4CD55E-05B0-A745-A1A9-1BE2C1215119}"/>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56FB6B6D-27B2-8148-A725-97C3DD549064}"/>
                  </a:ext>
                </a:extLst>
              </p14:cNvPr>
              <p14:cNvContentPartPr/>
              <p14:nvPr/>
            </p14:nvContentPartPr>
            <p14:xfrm>
              <a:off x="8394550" y="2462101"/>
              <a:ext cx="387720" cy="345240"/>
            </p14:xfrm>
          </p:contentPart>
        </mc:Choice>
        <mc:Fallback xmlns="">
          <p:pic>
            <p:nvPicPr>
              <p:cNvPr id="170" name="Ink 169">
                <a:extLst>
                  <a:ext uri="{FF2B5EF4-FFF2-40B4-BE49-F238E27FC236}">
                    <a16:creationId xmlns:a16="http://schemas.microsoft.com/office/drawing/2014/main" id="{56FB6B6D-27B2-8148-A725-97C3DD549064}"/>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B8C6AB6F-4ACC-7F4A-B81E-FA40B3DF41C2}"/>
                  </a:ext>
                </a:extLst>
              </p14:cNvPr>
              <p14:cNvContentPartPr/>
              <p14:nvPr/>
            </p14:nvContentPartPr>
            <p14:xfrm>
              <a:off x="8183590" y="3030181"/>
              <a:ext cx="2820960" cy="472320"/>
            </p14:xfrm>
          </p:contentPart>
        </mc:Choice>
        <mc:Fallback xmlns="">
          <p:pic>
            <p:nvPicPr>
              <p:cNvPr id="171" name="Ink 170">
                <a:extLst>
                  <a:ext uri="{FF2B5EF4-FFF2-40B4-BE49-F238E27FC236}">
                    <a16:creationId xmlns:a16="http://schemas.microsoft.com/office/drawing/2014/main" id="{B8C6AB6F-4ACC-7F4A-B81E-FA40B3DF41C2}"/>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72" name="Group 171">
            <a:extLst>
              <a:ext uri="{FF2B5EF4-FFF2-40B4-BE49-F238E27FC236}">
                <a16:creationId xmlns:a16="http://schemas.microsoft.com/office/drawing/2014/main" id="{87AC32FF-3A2C-DC40-A1FE-037A4B6BB934}"/>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CADCACA0-1249-0644-B12A-020A33E26E15}"/>
                    </a:ext>
                  </a:extLst>
                </p14:cNvPr>
                <p14:cNvContentPartPr/>
                <p14:nvPr/>
              </p14:nvContentPartPr>
              <p14:xfrm>
                <a:off x="8416150" y="3132061"/>
                <a:ext cx="78480" cy="159840"/>
              </p14:xfrm>
            </p:contentPart>
          </mc:Choice>
          <mc:Fallback xmlns="">
            <p:pic>
              <p:nvPicPr>
                <p:cNvPr id="173" name="Ink 172">
                  <a:extLst>
                    <a:ext uri="{FF2B5EF4-FFF2-40B4-BE49-F238E27FC236}">
                      <a16:creationId xmlns:a16="http://schemas.microsoft.com/office/drawing/2014/main" id="{CADCACA0-1249-0644-B12A-020A33E26E15}"/>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CEDABDDC-D1F8-C14A-99FF-C8A0E59FC135}"/>
                    </a:ext>
                  </a:extLst>
                </p14:cNvPr>
                <p14:cNvContentPartPr/>
                <p14:nvPr/>
              </p14:nvContentPartPr>
              <p14:xfrm>
                <a:off x="8538910" y="3226021"/>
                <a:ext cx="65880" cy="67320"/>
              </p14:xfrm>
            </p:contentPart>
          </mc:Choice>
          <mc:Fallback xmlns="">
            <p:pic>
              <p:nvPicPr>
                <p:cNvPr id="174" name="Ink 173">
                  <a:extLst>
                    <a:ext uri="{FF2B5EF4-FFF2-40B4-BE49-F238E27FC236}">
                      <a16:creationId xmlns:a16="http://schemas.microsoft.com/office/drawing/2014/main" id="{CEDABDDC-D1F8-C14A-99FF-C8A0E59FC135}"/>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DAEECCA0-FAD8-9E46-A979-A4E1A2785F15}"/>
                    </a:ext>
                  </a:extLst>
                </p14:cNvPr>
                <p14:cNvContentPartPr/>
                <p14:nvPr/>
              </p14:nvContentPartPr>
              <p14:xfrm>
                <a:off x="8641510" y="3244741"/>
                <a:ext cx="121680" cy="60480"/>
              </p14:xfrm>
            </p:contentPart>
          </mc:Choice>
          <mc:Fallback xmlns="">
            <p:pic>
              <p:nvPicPr>
                <p:cNvPr id="175" name="Ink 174">
                  <a:extLst>
                    <a:ext uri="{FF2B5EF4-FFF2-40B4-BE49-F238E27FC236}">
                      <a16:creationId xmlns:a16="http://schemas.microsoft.com/office/drawing/2014/main" id="{DAEECCA0-FAD8-9E46-A979-A4E1A2785F15}"/>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A04E8267-C8BF-5346-9B33-C4EC72A08FAE}"/>
                    </a:ext>
                  </a:extLst>
                </p14:cNvPr>
                <p14:cNvContentPartPr/>
                <p14:nvPr/>
              </p14:nvContentPartPr>
              <p14:xfrm>
                <a:off x="8776870" y="3151141"/>
                <a:ext cx="111240" cy="177840"/>
              </p14:xfrm>
            </p:contentPart>
          </mc:Choice>
          <mc:Fallback xmlns="">
            <p:pic>
              <p:nvPicPr>
                <p:cNvPr id="176" name="Ink 175">
                  <a:extLst>
                    <a:ext uri="{FF2B5EF4-FFF2-40B4-BE49-F238E27FC236}">
                      <a16:creationId xmlns:a16="http://schemas.microsoft.com/office/drawing/2014/main" id="{A04E8267-C8BF-5346-9B33-C4EC72A08FAE}"/>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346FD611-9909-FE43-BE20-2703D3A9D1F1}"/>
                    </a:ext>
                  </a:extLst>
                </p14:cNvPr>
                <p14:cNvContentPartPr/>
                <p14:nvPr/>
              </p14:nvContentPartPr>
              <p14:xfrm>
                <a:off x="9193030" y="3175261"/>
                <a:ext cx="158760" cy="197280"/>
              </p14:xfrm>
            </p:contentPart>
          </mc:Choice>
          <mc:Fallback xmlns="">
            <p:pic>
              <p:nvPicPr>
                <p:cNvPr id="177" name="Ink 176">
                  <a:extLst>
                    <a:ext uri="{FF2B5EF4-FFF2-40B4-BE49-F238E27FC236}">
                      <a16:creationId xmlns:a16="http://schemas.microsoft.com/office/drawing/2014/main" id="{346FD611-9909-FE43-BE20-2703D3A9D1F1}"/>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78" name="Group 177">
            <a:extLst>
              <a:ext uri="{FF2B5EF4-FFF2-40B4-BE49-F238E27FC236}">
                <a16:creationId xmlns:a16="http://schemas.microsoft.com/office/drawing/2014/main" id="{AB80533B-94E7-0448-A8CA-23F57AAB08DC}"/>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79" name="Ink 178">
                  <a:extLst>
                    <a:ext uri="{FF2B5EF4-FFF2-40B4-BE49-F238E27FC236}">
                      <a16:creationId xmlns:a16="http://schemas.microsoft.com/office/drawing/2014/main" id="{F8847F99-7E6E-804B-A914-43796296FBEE}"/>
                    </a:ext>
                  </a:extLst>
                </p14:cNvPr>
                <p14:cNvContentPartPr/>
                <p14:nvPr/>
              </p14:nvContentPartPr>
              <p14:xfrm>
                <a:off x="9407230" y="3186061"/>
                <a:ext cx="292680" cy="216360"/>
              </p14:xfrm>
            </p:contentPart>
          </mc:Choice>
          <mc:Fallback xmlns="">
            <p:pic>
              <p:nvPicPr>
                <p:cNvPr id="179" name="Ink 178">
                  <a:extLst>
                    <a:ext uri="{FF2B5EF4-FFF2-40B4-BE49-F238E27FC236}">
                      <a16:creationId xmlns:a16="http://schemas.microsoft.com/office/drawing/2014/main" id="{F8847F99-7E6E-804B-A914-43796296FBEE}"/>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0" name="Ink 179">
                  <a:extLst>
                    <a:ext uri="{FF2B5EF4-FFF2-40B4-BE49-F238E27FC236}">
                      <a16:creationId xmlns:a16="http://schemas.microsoft.com/office/drawing/2014/main" id="{B7723C7C-8F3E-7845-8762-8184F7012FEE}"/>
                    </a:ext>
                  </a:extLst>
                </p14:cNvPr>
                <p14:cNvContentPartPr/>
                <p14:nvPr/>
              </p14:nvContentPartPr>
              <p14:xfrm>
                <a:off x="9716110" y="3318181"/>
                <a:ext cx="169560" cy="73800"/>
              </p14:xfrm>
            </p:contentPart>
          </mc:Choice>
          <mc:Fallback xmlns="">
            <p:pic>
              <p:nvPicPr>
                <p:cNvPr id="180" name="Ink 179">
                  <a:extLst>
                    <a:ext uri="{FF2B5EF4-FFF2-40B4-BE49-F238E27FC236}">
                      <a16:creationId xmlns:a16="http://schemas.microsoft.com/office/drawing/2014/main" id="{B7723C7C-8F3E-7845-8762-8184F7012FEE}"/>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1" name="Ink 180">
                  <a:extLst>
                    <a:ext uri="{FF2B5EF4-FFF2-40B4-BE49-F238E27FC236}">
                      <a16:creationId xmlns:a16="http://schemas.microsoft.com/office/drawing/2014/main" id="{8ABD3205-FF0B-9040-9E3B-093D93481EA3}"/>
                    </a:ext>
                  </a:extLst>
                </p14:cNvPr>
                <p14:cNvContentPartPr/>
                <p14:nvPr/>
              </p14:nvContentPartPr>
              <p14:xfrm>
                <a:off x="9868750" y="3344461"/>
                <a:ext cx="111600" cy="77400"/>
              </p14:xfrm>
            </p:contentPart>
          </mc:Choice>
          <mc:Fallback xmlns="">
            <p:pic>
              <p:nvPicPr>
                <p:cNvPr id="181" name="Ink 180">
                  <a:extLst>
                    <a:ext uri="{FF2B5EF4-FFF2-40B4-BE49-F238E27FC236}">
                      <a16:creationId xmlns:a16="http://schemas.microsoft.com/office/drawing/2014/main" id="{8ABD3205-FF0B-9040-9E3B-093D93481EA3}"/>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Ink 181">
                  <a:extLst>
                    <a:ext uri="{FF2B5EF4-FFF2-40B4-BE49-F238E27FC236}">
                      <a16:creationId xmlns:a16="http://schemas.microsoft.com/office/drawing/2014/main" id="{32B5C769-2750-9442-912A-A8317165ABA6}"/>
                    </a:ext>
                  </a:extLst>
                </p14:cNvPr>
                <p14:cNvContentPartPr/>
                <p14:nvPr/>
              </p14:nvContentPartPr>
              <p14:xfrm>
                <a:off x="10021750" y="3338701"/>
                <a:ext cx="423360" cy="119160"/>
              </p14:xfrm>
            </p:contentPart>
          </mc:Choice>
          <mc:Fallback xmlns="">
            <p:pic>
              <p:nvPicPr>
                <p:cNvPr id="182" name="Ink 181">
                  <a:extLst>
                    <a:ext uri="{FF2B5EF4-FFF2-40B4-BE49-F238E27FC236}">
                      <a16:creationId xmlns:a16="http://schemas.microsoft.com/office/drawing/2014/main" id="{32B5C769-2750-9442-912A-A8317165ABA6}"/>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183" name="Group 182">
            <a:extLst>
              <a:ext uri="{FF2B5EF4-FFF2-40B4-BE49-F238E27FC236}">
                <a16:creationId xmlns:a16="http://schemas.microsoft.com/office/drawing/2014/main" id="{EDC0E240-0265-6C46-95A1-F9A613267890}"/>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293">
              <p14:nvContentPartPr>
                <p14:cNvPr id="184" name="Ink 183">
                  <a:extLst>
                    <a:ext uri="{FF2B5EF4-FFF2-40B4-BE49-F238E27FC236}">
                      <a16:creationId xmlns:a16="http://schemas.microsoft.com/office/drawing/2014/main" id="{172E23D3-DAC4-5D4F-B481-10D3C7860927}"/>
                    </a:ext>
                  </a:extLst>
                </p14:cNvPr>
                <p14:cNvContentPartPr/>
                <p14:nvPr/>
              </p14:nvContentPartPr>
              <p14:xfrm>
                <a:off x="10367710" y="3607981"/>
                <a:ext cx="23040" cy="240840"/>
              </p14:xfrm>
            </p:contentPart>
          </mc:Choice>
          <mc:Fallback xmlns="">
            <p:pic>
              <p:nvPicPr>
                <p:cNvPr id="184" name="Ink 183">
                  <a:extLst>
                    <a:ext uri="{FF2B5EF4-FFF2-40B4-BE49-F238E27FC236}">
                      <a16:creationId xmlns:a16="http://schemas.microsoft.com/office/drawing/2014/main" id="{172E23D3-DAC4-5D4F-B481-10D3C7860927}"/>
                    </a:ext>
                  </a:extLst>
                </p:cNvPr>
                <p:cNvPicPr/>
                <p:nvPr/>
              </p:nvPicPr>
              <p:blipFill>
                <a:blip r:embed="rId29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5" name="Ink 184">
                  <a:extLst>
                    <a:ext uri="{FF2B5EF4-FFF2-40B4-BE49-F238E27FC236}">
                      <a16:creationId xmlns:a16="http://schemas.microsoft.com/office/drawing/2014/main" id="{8FA90A9B-B3C2-1D47-93F3-270A28FBEBBD}"/>
                    </a:ext>
                  </a:extLst>
                </p14:cNvPr>
                <p14:cNvContentPartPr/>
                <p14:nvPr/>
              </p14:nvContentPartPr>
              <p14:xfrm>
                <a:off x="10297870" y="3600781"/>
                <a:ext cx="182160" cy="139320"/>
              </p14:xfrm>
            </p:contentPart>
          </mc:Choice>
          <mc:Fallback xmlns="">
            <p:pic>
              <p:nvPicPr>
                <p:cNvPr id="185" name="Ink 184">
                  <a:extLst>
                    <a:ext uri="{FF2B5EF4-FFF2-40B4-BE49-F238E27FC236}">
                      <a16:creationId xmlns:a16="http://schemas.microsoft.com/office/drawing/2014/main" id="{8FA90A9B-B3C2-1D47-93F3-270A28FBEBBD}"/>
                    </a:ext>
                  </a:extLst>
                </p:cNvPr>
                <p:cNvPicPr/>
                <p:nvPr/>
              </p:nvPicPr>
              <p:blipFill>
                <a:blip r:embed="rId296"/>
                <a:stretch>
                  <a:fillRect/>
                </a:stretch>
              </p:blipFill>
              <p:spPr>
                <a:xfrm>
                  <a:off x="10293550" y="3596461"/>
                  <a:ext cx="190800" cy="147960"/>
                </a:xfrm>
                <a:prstGeom prst="rect">
                  <a:avLst/>
                </a:prstGeom>
              </p:spPr>
            </p:pic>
          </mc:Fallback>
        </mc:AlternateContent>
      </p:grpSp>
      <p:grpSp>
        <p:nvGrpSpPr>
          <p:cNvPr id="186" name="Group 185">
            <a:extLst>
              <a:ext uri="{FF2B5EF4-FFF2-40B4-BE49-F238E27FC236}">
                <a16:creationId xmlns:a16="http://schemas.microsoft.com/office/drawing/2014/main" id="{1E1874F6-3FFF-124D-A527-944C5DDB6B25}"/>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297">
              <p14:nvContentPartPr>
                <p14:cNvPr id="187" name="Ink 186">
                  <a:extLst>
                    <a:ext uri="{FF2B5EF4-FFF2-40B4-BE49-F238E27FC236}">
                      <a16:creationId xmlns:a16="http://schemas.microsoft.com/office/drawing/2014/main" id="{BB63574A-DE9D-C84B-A874-BB3901B751DD}"/>
                    </a:ext>
                  </a:extLst>
                </p14:cNvPr>
                <p14:cNvContentPartPr/>
                <p14:nvPr/>
              </p14:nvContentPartPr>
              <p14:xfrm>
                <a:off x="9046150" y="1925701"/>
                <a:ext cx="552240" cy="913680"/>
              </p14:xfrm>
            </p:contentPart>
          </mc:Choice>
          <mc:Fallback xmlns="">
            <p:pic>
              <p:nvPicPr>
                <p:cNvPr id="187" name="Ink 186">
                  <a:extLst>
                    <a:ext uri="{FF2B5EF4-FFF2-40B4-BE49-F238E27FC236}">
                      <a16:creationId xmlns:a16="http://schemas.microsoft.com/office/drawing/2014/main" id="{BB63574A-DE9D-C84B-A874-BB3901B751DD}"/>
                    </a:ext>
                  </a:extLst>
                </p:cNvPr>
                <p:cNvPicPr/>
                <p:nvPr/>
              </p:nvPicPr>
              <p:blipFill>
                <a:blip r:embed="rId298"/>
                <a:stretch>
                  <a:fillRect/>
                </a:stretch>
              </p:blipFill>
              <p:spPr>
                <a:xfrm>
                  <a:off x="9041833" y="1921381"/>
                  <a:ext cx="560874"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8" name="Ink 187">
                  <a:extLst>
                    <a:ext uri="{FF2B5EF4-FFF2-40B4-BE49-F238E27FC236}">
                      <a16:creationId xmlns:a16="http://schemas.microsoft.com/office/drawing/2014/main" id="{CAC3843A-0654-A046-9245-2276F2FB8888}"/>
                    </a:ext>
                  </a:extLst>
                </p14:cNvPr>
                <p14:cNvContentPartPr/>
                <p14:nvPr/>
              </p14:nvContentPartPr>
              <p14:xfrm>
                <a:off x="9457630" y="2675581"/>
                <a:ext cx="320040" cy="240840"/>
              </p14:xfrm>
            </p:contentPart>
          </mc:Choice>
          <mc:Fallback xmlns="">
            <p:pic>
              <p:nvPicPr>
                <p:cNvPr id="188" name="Ink 187">
                  <a:extLst>
                    <a:ext uri="{FF2B5EF4-FFF2-40B4-BE49-F238E27FC236}">
                      <a16:creationId xmlns:a16="http://schemas.microsoft.com/office/drawing/2014/main" id="{CAC3843A-0654-A046-9245-2276F2FB8888}"/>
                    </a:ext>
                  </a:extLst>
                </p:cNvPr>
                <p:cNvPicPr/>
                <p:nvPr/>
              </p:nvPicPr>
              <p:blipFill>
                <a:blip r:embed="rId300"/>
                <a:stretch>
                  <a:fillRect/>
                </a:stretch>
              </p:blipFill>
              <p:spPr>
                <a:xfrm>
                  <a:off x="9453305" y="2671255"/>
                  <a:ext cx="328690" cy="249493"/>
                </a:xfrm>
                <a:prstGeom prst="rect">
                  <a:avLst/>
                </a:prstGeom>
              </p:spPr>
            </p:pic>
          </mc:Fallback>
        </mc:AlternateContent>
      </p:grpSp>
      <p:grpSp>
        <p:nvGrpSpPr>
          <p:cNvPr id="189" name="Group 188">
            <a:extLst>
              <a:ext uri="{FF2B5EF4-FFF2-40B4-BE49-F238E27FC236}">
                <a16:creationId xmlns:a16="http://schemas.microsoft.com/office/drawing/2014/main" id="{E8735C81-2111-D249-BDB6-2D62F91D22CF}"/>
              </a:ext>
            </a:extLst>
          </p:cNvPr>
          <p:cNvGrpSpPr/>
          <p:nvPr/>
        </p:nvGrpSpPr>
        <p:grpSpPr>
          <a:xfrm>
            <a:off x="8832310" y="3497461"/>
            <a:ext cx="172080" cy="253440"/>
            <a:chOff x="8832310" y="3497461"/>
            <a:chExt cx="172080" cy="253440"/>
          </a:xfrm>
        </p:grpSpPr>
        <mc:AlternateContent xmlns:mc="http://schemas.openxmlformats.org/markup-compatibility/2006" xmlns:p14="http://schemas.microsoft.com/office/powerpoint/2010/main">
          <mc:Choice Requires="p14">
            <p:contentPart p14:bwMode="auto" r:id="rId301">
              <p14:nvContentPartPr>
                <p14:cNvPr id="190" name="Ink 189">
                  <a:extLst>
                    <a:ext uri="{FF2B5EF4-FFF2-40B4-BE49-F238E27FC236}">
                      <a16:creationId xmlns:a16="http://schemas.microsoft.com/office/drawing/2014/main" id="{674F28AD-72ED-F143-BC50-E66E93D9CD36}"/>
                    </a:ext>
                  </a:extLst>
                </p14:cNvPr>
                <p14:cNvContentPartPr/>
                <p14:nvPr/>
              </p14:nvContentPartPr>
              <p14:xfrm>
                <a:off x="8876950" y="3515101"/>
                <a:ext cx="61920" cy="235800"/>
              </p14:xfrm>
            </p:contentPart>
          </mc:Choice>
          <mc:Fallback xmlns="">
            <p:pic>
              <p:nvPicPr>
                <p:cNvPr id="190" name="Ink 189">
                  <a:extLst>
                    <a:ext uri="{FF2B5EF4-FFF2-40B4-BE49-F238E27FC236}">
                      <a16:creationId xmlns:a16="http://schemas.microsoft.com/office/drawing/2014/main" id="{674F28AD-72ED-F143-BC50-E66E93D9CD36}"/>
                    </a:ext>
                  </a:extLst>
                </p:cNvPr>
                <p:cNvPicPr/>
                <p:nvPr/>
              </p:nvPicPr>
              <p:blipFill>
                <a:blip r:embed="rId302"/>
                <a:stretch>
                  <a:fillRect/>
                </a:stretch>
              </p:blipFill>
              <p:spPr>
                <a:xfrm>
                  <a:off x="8872630" y="3510781"/>
                  <a:ext cx="70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1" name="Ink 190">
                  <a:extLst>
                    <a:ext uri="{FF2B5EF4-FFF2-40B4-BE49-F238E27FC236}">
                      <a16:creationId xmlns:a16="http://schemas.microsoft.com/office/drawing/2014/main" id="{498D64C2-E821-AB4C-B3E7-8D1CF73C7295}"/>
                    </a:ext>
                  </a:extLst>
                </p14:cNvPr>
                <p14:cNvContentPartPr/>
                <p14:nvPr/>
              </p14:nvContentPartPr>
              <p14:xfrm>
                <a:off x="8832310" y="3497461"/>
                <a:ext cx="172080" cy="156960"/>
              </p14:xfrm>
            </p:contentPart>
          </mc:Choice>
          <mc:Fallback xmlns="">
            <p:pic>
              <p:nvPicPr>
                <p:cNvPr id="191" name="Ink 190">
                  <a:extLst>
                    <a:ext uri="{FF2B5EF4-FFF2-40B4-BE49-F238E27FC236}">
                      <a16:creationId xmlns:a16="http://schemas.microsoft.com/office/drawing/2014/main" id="{498D64C2-E821-AB4C-B3E7-8D1CF73C7295}"/>
                    </a:ext>
                  </a:extLst>
                </p:cNvPr>
                <p:cNvPicPr/>
                <p:nvPr/>
              </p:nvPicPr>
              <p:blipFill>
                <a:blip r:embed="rId304"/>
                <a:stretch>
                  <a:fillRect/>
                </a:stretch>
              </p:blipFill>
              <p:spPr>
                <a:xfrm>
                  <a:off x="8827990" y="3493141"/>
                  <a:ext cx="180720" cy="165600"/>
                </a:xfrm>
                <a:prstGeom prst="rect">
                  <a:avLst/>
                </a:prstGeom>
              </p:spPr>
            </p:pic>
          </mc:Fallback>
        </mc:AlternateContent>
      </p:grpSp>
      <p:sp>
        <p:nvSpPr>
          <p:cNvPr id="201" name="TextBox 200">
            <a:extLst>
              <a:ext uri="{FF2B5EF4-FFF2-40B4-BE49-F238E27FC236}">
                <a16:creationId xmlns:a16="http://schemas.microsoft.com/office/drawing/2014/main" id="{3BBCB3F3-AE7F-FF4A-B8B8-E4353267F221}"/>
              </a:ext>
            </a:extLst>
          </p:cNvPr>
          <p:cNvSpPr txBox="1"/>
          <p:nvPr/>
        </p:nvSpPr>
        <p:spPr>
          <a:xfrm>
            <a:off x="8943845" y="513876"/>
            <a:ext cx="3047629" cy="1200329"/>
          </a:xfrm>
          <a:prstGeom prst="rect">
            <a:avLst/>
          </a:prstGeom>
          <a:noFill/>
        </p:spPr>
        <p:txBody>
          <a:bodyPr wrap="square" rtlCol="0">
            <a:spAutoFit/>
          </a:bodyPr>
          <a:lstStyle/>
          <a:p>
            <a:r>
              <a:rPr lang="en-VN" dirty="0"/>
              <a:t>{</a:t>
            </a:r>
          </a:p>
          <a:p>
            <a:r>
              <a:rPr lang="en-VN" dirty="0"/>
              <a:t>    “username”: “Andrew”,</a:t>
            </a:r>
          </a:p>
          <a:p>
            <a:r>
              <a:rPr lang="en-VN" dirty="0"/>
              <a:t>    “password”: “1$wj2ndi&amp;*$”</a:t>
            </a:r>
          </a:p>
          <a:p>
            <a:r>
              <a:rPr lang="en-VN" dirty="0"/>
              <a:t>}</a:t>
            </a:r>
          </a:p>
        </p:txBody>
      </p:sp>
      <p:grpSp>
        <p:nvGrpSpPr>
          <p:cNvPr id="207" name="Group 206">
            <a:extLst>
              <a:ext uri="{FF2B5EF4-FFF2-40B4-BE49-F238E27FC236}">
                <a16:creationId xmlns:a16="http://schemas.microsoft.com/office/drawing/2014/main" id="{8D63A4D1-3BDF-2048-BB82-ACCE57A2742A}"/>
              </a:ext>
            </a:extLst>
          </p:cNvPr>
          <p:cNvGrpSpPr/>
          <p:nvPr/>
        </p:nvGrpSpPr>
        <p:grpSpPr>
          <a:xfrm>
            <a:off x="6643510" y="511261"/>
            <a:ext cx="5342040" cy="2493720"/>
            <a:chOff x="6643510" y="511261"/>
            <a:chExt cx="5342040" cy="2493720"/>
          </a:xfrm>
        </p:grpSpPr>
        <mc:AlternateContent xmlns:mc="http://schemas.openxmlformats.org/markup-compatibility/2006" xmlns:p14="http://schemas.microsoft.com/office/powerpoint/2010/main">
          <mc:Choice Requires="p14">
            <p:contentPart p14:bwMode="auto" r:id="rId305">
              <p14:nvContentPartPr>
                <p14:cNvPr id="202" name="Ink 201">
                  <a:extLst>
                    <a:ext uri="{FF2B5EF4-FFF2-40B4-BE49-F238E27FC236}">
                      <a16:creationId xmlns:a16="http://schemas.microsoft.com/office/drawing/2014/main" id="{F4FB33E8-FCC3-FB47-964E-51C5A83393B5}"/>
                    </a:ext>
                  </a:extLst>
                </p14:cNvPr>
                <p14:cNvContentPartPr/>
                <p14:nvPr/>
              </p14:nvContentPartPr>
              <p14:xfrm>
                <a:off x="8870110" y="511261"/>
                <a:ext cx="3115440" cy="1186560"/>
              </p14:xfrm>
            </p:contentPart>
          </mc:Choice>
          <mc:Fallback xmlns="">
            <p:pic>
              <p:nvPicPr>
                <p:cNvPr id="202" name="Ink 201">
                  <a:extLst>
                    <a:ext uri="{FF2B5EF4-FFF2-40B4-BE49-F238E27FC236}">
                      <a16:creationId xmlns:a16="http://schemas.microsoft.com/office/drawing/2014/main" id="{F4FB33E8-FCC3-FB47-964E-51C5A83393B5}"/>
                    </a:ext>
                  </a:extLst>
                </p:cNvPr>
                <p:cNvPicPr/>
                <p:nvPr/>
              </p:nvPicPr>
              <p:blipFill>
                <a:blip r:embed="rId306"/>
                <a:stretch>
                  <a:fillRect/>
                </a:stretch>
              </p:blipFill>
              <p:spPr>
                <a:xfrm>
                  <a:off x="8865790" y="506941"/>
                  <a:ext cx="3124080" cy="1195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3" name="Ink 202">
                  <a:extLst>
                    <a:ext uri="{FF2B5EF4-FFF2-40B4-BE49-F238E27FC236}">
                      <a16:creationId xmlns:a16="http://schemas.microsoft.com/office/drawing/2014/main" id="{7B8CD781-2C80-8A44-8F4B-7D0A96ACF05B}"/>
                    </a:ext>
                  </a:extLst>
                </p14:cNvPr>
                <p14:cNvContentPartPr/>
                <p14:nvPr/>
              </p14:nvContentPartPr>
              <p14:xfrm>
                <a:off x="9524590" y="1705021"/>
                <a:ext cx="369360" cy="438840"/>
              </p14:xfrm>
            </p:contentPart>
          </mc:Choice>
          <mc:Fallback xmlns="">
            <p:pic>
              <p:nvPicPr>
                <p:cNvPr id="203" name="Ink 202">
                  <a:extLst>
                    <a:ext uri="{FF2B5EF4-FFF2-40B4-BE49-F238E27FC236}">
                      <a16:creationId xmlns:a16="http://schemas.microsoft.com/office/drawing/2014/main" id="{7B8CD781-2C80-8A44-8F4B-7D0A96ACF05B}"/>
                    </a:ext>
                  </a:extLst>
                </p:cNvPr>
                <p:cNvPicPr/>
                <p:nvPr/>
              </p:nvPicPr>
              <p:blipFill>
                <a:blip r:embed="rId308"/>
                <a:stretch>
                  <a:fillRect/>
                </a:stretch>
              </p:blipFill>
              <p:spPr>
                <a:xfrm>
                  <a:off x="9520270" y="1700701"/>
                  <a:ext cx="3780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5" name="Ink 204">
                  <a:extLst>
                    <a:ext uri="{FF2B5EF4-FFF2-40B4-BE49-F238E27FC236}">
                      <a16:creationId xmlns:a16="http://schemas.microsoft.com/office/drawing/2014/main" id="{32315E2D-65D4-9A44-BF0C-4C721108E6DC}"/>
                    </a:ext>
                  </a:extLst>
                </p14:cNvPr>
                <p14:cNvContentPartPr/>
                <p14:nvPr/>
              </p14:nvContentPartPr>
              <p14:xfrm>
                <a:off x="6643510" y="742741"/>
                <a:ext cx="2400840" cy="2262240"/>
              </p14:xfrm>
            </p:contentPart>
          </mc:Choice>
          <mc:Fallback xmlns="">
            <p:pic>
              <p:nvPicPr>
                <p:cNvPr id="205" name="Ink 204">
                  <a:extLst>
                    <a:ext uri="{FF2B5EF4-FFF2-40B4-BE49-F238E27FC236}">
                      <a16:creationId xmlns:a16="http://schemas.microsoft.com/office/drawing/2014/main" id="{32315E2D-65D4-9A44-BF0C-4C721108E6DC}"/>
                    </a:ext>
                  </a:extLst>
                </p:cNvPr>
                <p:cNvPicPr/>
                <p:nvPr/>
              </p:nvPicPr>
              <p:blipFill>
                <a:blip r:embed="rId310"/>
                <a:stretch>
                  <a:fillRect/>
                </a:stretch>
              </p:blipFill>
              <p:spPr>
                <a:xfrm>
                  <a:off x="6639190" y="738421"/>
                  <a:ext cx="2409480" cy="22708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6" name="Ink 205">
                  <a:extLst>
                    <a:ext uri="{FF2B5EF4-FFF2-40B4-BE49-F238E27FC236}">
                      <a16:creationId xmlns:a16="http://schemas.microsoft.com/office/drawing/2014/main" id="{CD539235-A82E-814E-AAAD-0F82AE503150}"/>
                    </a:ext>
                  </a:extLst>
                </p14:cNvPr>
                <p14:cNvContentPartPr/>
                <p14:nvPr/>
              </p14:nvContentPartPr>
              <p14:xfrm>
                <a:off x="7960030" y="1060981"/>
                <a:ext cx="213840" cy="221400"/>
              </p14:xfrm>
            </p:contentPart>
          </mc:Choice>
          <mc:Fallback xmlns="">
            <p:pic>
              <p:nvPicPr>
                <p:cNvPr id="206" name="Ink 205">
                  <a:extLst>
                    <a:ext uri="{FF2B5EF4-FFF2-40B4-BE49-F238E27FC236}">
                      <a16:creationId xmlns:a16="http://schemas.microsoft.com/office/drawing/2014/main" id="{CD539235-A82E-814E-AAAD-0F82AE503150}"/>
                    </a:ext>
                  </a:extLst>
                </p:cNvPr>
                <p:cNvPicPr/>
                <p:nvPr/>
              </p:nvPicPr>
              <p:blipFill>
                <a:blip r:embed="rId312"/>
                <a:stretch>
                  <a:fillRect/>
                </a:stretch>
              </p:blipFill>
              <p:spPr>
                <a:xfrm>
                  <a:off x="7955710" y="1056661"/>
                  <a:ext cx="222480" cy="230040"/>
                </a:xfrm>
                <a:prstGeom prst="rect">
                  <a:avLst/>
                </a:prstGeom>
              </p:spPr>
            </p:pic>
          </mc:Fallback>
        </mc:AlternateContent>
      </p:grpSp>
      <p:sp>
        <p:nvSpPr>
          <p:cNvPr id="208" name="TextBox 207">
            <a:extLst>
              <a:ext uri="{FF2B5EF4-FFF2-40B4-BE49-F238E27FC236}">
                <a16:creationId xmlns:a16="http://schemas.microsoft.com/office/drawing/2014/main" id="{AB868714-633D-0D4E-819D-88EA3B3FC52F}"/>
              </a:ext>
            </a:extLst>
          </p:cNvPr>
          <p:cNvSpPr txBox="1"/>
          <p:nvPr/>
        </p:nvSpPr>
        <p:spPr>
          <a:xfrm>
            <a:off x="5987882" y="0"/>
            <a:ext cx="960199" cy="923330"/>
          </a:xfrm>
          <a:prstGeom prst="rect">
            <a:avLst/>
          </a:prstGeom>
          <a:noFill/>
        </p:spPr>
        <p:txBody>
          <a:bodyPr wrap="none" rtlCol="0">
            <a:spAutoFit/>
          </a:bodyPr>
          <a:lstStyle/>
          <a:p>
            <a:r>
              <a:rPr lang="en-US" dirty="0"/>
              <a:t>S</a:t>
            </a:r>
            <a:r>
              <a:rPr lang="en-VN" dirty="0"/>
              <a:t>ession </a:t>
            </a:r>
          </a:p>
          <a:p>
            <a:r>
              <a:rPr lang="en-VN" dirty="0"/>
              <a:t>and </a:t>
            </a:r>
          </a:p>
          <a:p>
            <a:r>
              <a:rPr lang="en-VN" dirty="0"/>
              <a:t>a cookie</a:t>
            </a:r>
          </a:p>
        </p:txBody>
      </p:sp>
      <p:grpSp>
        <p:nvGrpSpPr>
          <p:cNvPr id="216" name="Group 215">
            <a:extLst>
              <a:ext uri="{FF2B5EF4-FFF2-40B4-BE49-F238E27FC236}">
                <a16:creationId xmlns:a16="http://schemas.microsoft.com/office/drawing/2014/main" id="{B91C7CB9-3A79-B44F-A960-0E2253D75206}"/>
              </a:ext>
            </a:extLst>
          </p:cNvPr>
          <p:cNvGrpSpPr/>
          <p:nvPr/>
        </p:nvGrpSpPr>
        <p:grpSpPr>
          <a:xfrm>
            <a:off x="5934670" y="6181"/>
            <a:ext cx="996120" cy="1291680"/>
            <a:chOff x="5934670" y="6181"/>
            <a:chExt cx="996120" cy="1291680"/>
          </a:xfrm>
        </p:grpSpPr>
        <mc:AlternateContent xmlns:mc="http://schemas.openxmlformats.org/markup-compatibility/2006" xmlns:p14="http://schemas.microsoft.com/office/powerpoint/2010/main">
          <mc:Choice Requires="p14">
            <p:contentPart p14:bwMode="auto" r:id="rId313">
              <p14:nvContentPartPr>
                <p14:cNvPr id="209" name="Ink 208">
                  <a:extLst>
                    <a:ext uri="{FF2B5EF4-FFF2-40B4-BE49-F238E27FC236}">
                      <a16:creationId xmlns:a16="http://schemas.microsoft.com/office/drawing/2014/main" id="{7779F7CC-6C1A-E246-ADE9-46D4D7B82B2F}"/>
                    </a:ext>
                  </a:extLst>
                </p14:cNvPr>
                <p14:cNvContentPartPr/>
                <p14:nvPr/>
              </p14:nvContentPartPr>
              <p14:xfrm>
                <a:off x="6087310" y="861541"/>
                <a:ext cx="757080" cy="43920"/>
              </p14:xfrm>
            </p:contentPart>
          </mc:Choice>
          <mc:Fallback xmlns="">
            <p:pic>
              <p:nvPicPr>
                <p:cNvPr id="209" name="Ink 208">
                  <a:extLst>
                    <a:ext uri="{FF2B5EF4-FFF2-40B4-BE49-F238E27FC236}">
                      <a16:creationId xmlns:a16="http://schemas.microsoft.com/office/drawing/2014/main" id="{7779F7CC-6C1A-E246-ADE9-46D4D7B82B2F}"/>
                    </a:ext>
                  </a:extLst>
                </p:cNvPr>
                <p:cNvPicPr/>
                <p:nvPr/>
              </p:nvPicPr>
              <p:blipFill>
                <a:blip r:embed="rId314"/>
                <a:stretch>
                  <a:fillRect/>
                </a:stretch>
              </p:blipFill>
              <p:spPr>
                <a:xfrm>
                  <a:off x="6082990" y="857221"/>
                  <a:ext cx="765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Ink 209">
                  <a:extLst>
                    <a:ext uri="{FF2B5EF4-FFF2-40B4-BE49-F238E27FC236}">
                      <a16:creationId xmlns:a16="http://schemas.microsoft.com/office/drawing/2014/main" id="{28C950DF-6C0F-4F43-A0B4-DCC6472AC31A}"/>
                    </a:ext>
                  </a:extLst>
                </p14:cNvPr>
                <p14:cNvContentPartPr/>
                <p14:nvPr/>
              </p14:nvContentPartPr>
              <p14:xfrm>
                <a:off x="6391150" y="873421"/>
                <a:ext cx="363600" cy="424440"/>
              </p14:xfrm>
            </p:contentPart>
          </mc:Choice>
          <mc:Fallback xmlns="">
            <p:pic>
              <p:nvPicPr>
                <p:cNvPr id="210" name="Ink 209">
                  <a:extLst>
                    <a:ext uri="{FF2B5EF4-FFF2-40B4-BE49-F238E27FC236}">
                      <a16:creationId xmlns:a16="http://schemas.microsoft.com/office/drawing/2014/main" id="{28C950DF-6C0F-4F43-A0B4-DCC6472AC31A}"/>
                    </a:ext>
                  </a:extLst>
                </p:cNvPr>
                <p:cNvPicPr/>
                <p:nvPr/>
              </p:nvPicPr>
              <p:blipFill>
                <a:blip r:embed="rId316"/>
                <a:stretch>
                  <a:fillRect/>
                </a:stretch>
              </p:blipFill>
              <p:spPr>
                <a:xfrm>
                  <a:off x="6386830" y="869101"/>
                  <a:ext cx="3722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3" name="Ink 212">
                  <a:extLst>
                    <a:ext uri="{FF2B5EF4-FFF2-40B4-BE49-F238E27FC236}">
                      <a16:creationId xmlns:a16="http://schemas.microsoft.com/office/drawing/2014/main" id="{7FCC9A55-75A0-F74D-8316-6C5BF44CC617}"/>
                    </a:ext>
                  </a:extLst>
                </p14:cNvPr>
                <p14:cNvContentPartPr/>
                <p14:nvPr/>
              </p14:nvContentPartPr>
              <p14:xfrm>
                <a:off x="5934670" y="53341"/>
                <a:ext cx="361800" cy="882000"/>
              </p14:xfrm>
            </p:contentPart>
          </mc:Choice>
          <mc:Fallback xmlns="">
            <p:pic>
              <p:nvPicPr>
                <p:cNvPr id="213" name="Ink 212">
                  <a:extLst>
                    <a:ext uri="{FF2B5EF4-FFF2-40B4-BE49-F238E27FC236}">
                      <a16:creationId xmlns:a16="http://schemas.microsoft.com/office/drawing/2014/main" id="{7FCC9A55-75A0-F74D-8316-6C5BF44CC617}"/>
                    </a:ext>
                  </a:extLst>
                </p:cNvPr>
                <p:cNvPicPr/>
                <p:nvPr/>
              </p:nvPicPr>
              <p:blipFill>
                <a:blip r:embed="rId318"/>
                <a:stretch>
                  <a:fillRect/>
                </a:stretch>
              </p:blipFill>
              <p:spPr>
                <a:xfrm>
                  <a:off x="5930350" y="49021"/>
                  <a:ext cx="370440" cy="8906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5" name="Ink 214">
                  <a:extLst>
                    <a:ext uri="{FF2B5EF4-FFF2-40B4-BE49-F238E27FC236}">
                      <a16:creationId xmlns:a16="http://schemas.microsoft.com/office/drawing/2014/main" id="{49A41AA5-5D99-6246-8AFE-2CCE39218FFF}"/>
                    </a:ext>
                  </a:extLst>
                </p14:cNvPr>
                <p14:cNvContentPartPr/>
                <p14:nvPr/>
              </p14:nvContentPartPr>
              <p14:xfrm>
                <a:off x="6802630" y="6181"/>
                <a:ext cx="128160" cy="883440"/>
              </p14:xfrm>
            </p:contentPart>
          </mc:Choice>
          <mc:Fallback xmlns="">
            <p:pic>
              <p:nvPicPr>
                <p:cNvPr id="215" name="Ink 214">
                  <a:extLst>
                    <a:ext uri="{FF2B5EF4-FFF2-40B4-BE49-F238E27FC236}">
                      <a16:creationId xmlns:a16="http://schemas.microsoft.com/office/drawing/2014/main" id="{49A41AA5-5D99-6246-8AFE-2CCE39218FFF}"/>
                    </a:ext>
                  </a:extLst>
                </p:cNvPr>
                <p:cNvPicPr/>
                <p:nvPr/>
              </p:nvPicPr>
              <p:blipFill>
                <a:blip r:embed="rId320"/>
                <a:stretch>
                  <a:fillRect/>
                </a:stretch>
              </p:blipFill>
              <p:spPr>
                <a:xfrm>
                  <a:off x="6798310" y="1861"/>
                  <a:ext cx="136800" cy="892080"/>
                </a:xfrm>
                <a:prstGeom prst="rect">
                  <a:avLst/>
                </a:prstGeom>
              </p:spPr>
            </p:pic>
          </mc:Fallback>
        </mc:AlternateContent>
      </p:grpSp>
    </p:spTree>
    <p:extLst>
      <p:ext uri="{BB962C8B-B14F-4D97-AF65-F5344CB8AC3E}">
        <p14:creationId xmlns:p14="http://schemas.microsoft.com/office/powerpoint/2010/main" val="3414820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29EF-895A-424B-ACF6-B9FF1C7A0809}"/>
              </a:ext>
            </a:extLst>
          </p:cNvPr>
          <p:cNvSpPr>
            <a:spLocks noGrp="1"/>
          </p:cNvSpPr>
          <p:nvPr>
            <p:ph type="title"/>
          </p:nvPr>
        </p:nvSpPr>
        <p:spPr/>
        <p:txBody>
          <a:bodyPr/>
          <a:lstStyle/>
          <a:p>
            <a:r>
              <a:rPr lang="en-VN" dirty="0"/>
              <a:t>A stateful scenario</a:t>
            </a:r>
          </a:p>
        </p:txBody>
      </p:sp>
      <p:sp>
        <p:nvSpPr>
          <p:cNvPr id="3" name="Content Placeholder 2">
            <a:extLst>
              <a:ext uri="{FF2B5EF4-FFF2-40B4-BE49-F238E27FC236}">
                <a16:creationId xmlns:a16="http://schemas.microsoft.com/office/drawing/2014/main" id="{01CD3CF9-2713-7E40-932F-9E78142B3A82}"/>
              </a:ext>
            </a:extLst>
          </p:cNvPr>
          <p:cNvSpPr>
            <a:spLocks noGrp="1"/>
          </p:cNvSpPr>
          <p:nvPr>
            <p:ph idx="1"/>
          </p:nvPr>
        </p:nvSpPr>
        <p:spPr/>
        <p:txBody>
          <a:bodyPr/>
          <a:lstStyle/>
          <a:p>
            <a:r>
              <a:rPr lang="en-VN" dirty="0"/>
              <a:t>When the authentication happens </a:t>
            </a:r>
            <a:br>
              <a:rPr lang="en-VN" dirty="0"/>
            </a:br>
            <a:r>
              <a:rPr lang="en-VN" dirty="0"/>
              <a:t>on a webserver</a:t>
            </a:r>
          </a:p>
          <a:p>
            <a:r>
              <a:rPr lang="en-VN" dirty="0"/>
              <a:t>The webserver is what generates</a:t>
            </a:r>
            <a:br>
              <a:rPr lang="en-VN" dirty="0"/>
            </a:br>
            <a:r>
              <a:rPr lang="en-VN" dirty="0"/>
              <a:t>the session and stores it in memory</a:t>
            </a:r>
            <a:br>
              <a:rPr lang="en-VN" dirty="0"/>
            </a:br>
            <a:r>
              <a:rPr lang="en-VN" dirty="0"/>
              <a:t>or on disk</a:t>
            </a:r>
          </a:p>
          <a:p>
            <a:r>
              <a:rPr lang="en-VN" dirty="0"/>
              <a:t>So now any subsequent request that comes </a:t>
            </a:r>
            <a:br>
              <a:rPr lang="en-VN" dirty="0"/>
            </a:br>
            <a:r>
              <a:rPr lang="en-VN" dirty="0"/>
              <a:t>into this webserver, the webserver can</a:t>
            </a:r>
            <a:br>
              <a:rPr lang="en-VN" dirty="0"/>
            </a:br>
            <a:r>
              <a:rPr lang="en-VN" dirty="0"/>
              <a:t>identify that this session belongs to Andrew,</a:t>
            </a:r>
            <a:br>
              <a:rPr lang="en-VN" dirty="0"/>
            </a:br>
            <a:r>
              <a:rPr lang="en-VN" dirty="0"/>
              <a:t>and can serve the HTML files to him</a:t>
            </a:r>
          </a:p>
          <a:p>
            <a:endParaRPr lang="en-V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07D78A1-C45A-6640-A5A4-A19CF574A1FE}"/>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A07D78A1-C45A-6640-A5A4-A19CF574A1FE}"/>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5" name="Group 4">
            <a:extLst>
              <a:ext uri="{FF2B5EF4-FFF2-40B4-BE49-F238E27FC236}">
                <a16:creationId xmlns:a16="http://schemas.microsoft.com/office/drawing/2014/main" id="{36435EBA-8C92-EA49-A160-43262FF8585A}"/>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F6025BF-C7DB-D246-A744-F573BF7EA72A}"/>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AF6025BF-C7DB-D246-A744-F573BF7EA72A}"/>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4EA90E-04DF-6745-BA7D-76FCB38289D9}"/>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634EA90E-04DF-6745-BA7D-76FCB38289D9}"/>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0D36D3F-7288-A54B-A6EC-B34B876FBBE8}"/>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A0D36D3F-7288-A54B-A6EC-B34B876FBBE8}"/>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02723DD-41D3-F84A-A38D-7B0D6495ACF7}"/>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902723DD-41D3-F84A-A38D-7B0D6495ACF7}"/>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05C5FB4-4B76-2C49-A9F0-A4875598EBC2}"/>
                    </a:ext>
                  </a:extLst>
                </p14:cNvPr>
                <p14:cNvContentPartPr/>
                <p14:nvPr/>
              </p14:nvContentPartPr>
              <p14:xfrm>
                <a:off x="7809067" y="3234483"/>
                <a:ext cx="14400" cy="37080"/>
              </p14:xfrm>
            </p:contentPart>
          </mc:Choice>
          <mc:Fallback xmlns="">
            <p:pic>
              <p:nvPicPr>
                <p:cNvPr id="10" name="Ink 9">
                  <a:extLst>
                    <a:ext uri="{FF2B5EF4-FFF2-40B4-BE49-F238E27FC236}">
                      <a16:creationId xmlns:a16="http://schemas.microsoft.com/office/drawing/2014/main" id="{105C5FB4-4B76-2C49-A9F0-A4875598EBC2}"/>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7D8442-5DC1-D84B-A225-F1C93BDE901E}"/>
                    </a:ext>
                  </a:extLst>
                </p14:cNvPr>
                <p14:cNvContentPartPr/>
                <p14:nvPr/>
              </p14:nvContentPartPr>
              <p14:xfrm>
                <a:off x="7883227" y="3261483"/>
                <a:ext cx="133920" cy="2520"/>
              </p14:xfrm>
            </p:contentPart>
          </mc:Choice>
          <mc:Fallback xmlns="">
            <p:pic>
              <p:nvPicPr>
                <p:cNvPr id="11" name="Ink 10">
                  <a:extLst>
                    <a:ext uri="{FF2B5EF4-FFF2-40B4-BE49-F238E27FC236}">
                      <a16:creationId xmlns:a16="http://schemas.microsoft.com/office/drawing/2014/main" id="{B67D8442-5DC1-D84B-A225-F1C93BDE901E}"/>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351CC81-7D29-C043-B601-E86DF5160149}"/>
                    </a:ext>
                  </a:extLst>
                </p14:cNvPr>
                <p14:cNvContentPartPr/>
                <p14:nvPr/>
              </p14:nvContentPartPr>
              <p14:xfrm>
                <a:off x="7825987" y="3364803"/>
                <a:ext cx="26280" cy="37440"/>
              </p14:xfrm>
            </p:contentPart>
          </mc:Choice>
          <mc:Fallback xmlns="">
            <p:pic>
              <p:nvPicPr>
                <p:cNvPr id="12" name="Ink 11">
                  <a:extLst>
                    <a:ext uri="{FF2B5EF4-FFF2-40B4-BE49-F238E27FC236}">
                      <a16:creationId xmlns:a16="http://schemas.microsoft.com/office/drawing/2014/main" id="{3351CC81-7D29-C043-B601-E86DF5160149}"/>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2EF57D0-93CB-B84A-AAD5-37A670FCAA82}"/>
                    </a:ext>
                  </a:extLst>
                </p14:cNvPr>
                <p14:cNvContentPartPr/>
                <p14:nvPr/>
              </p14:nvContentPartPr>
              <p14:xfrm>
                <a:off x="7914547" y="3376683"/>
                <a:ext cx="126000" cy="7200"/>
              </p14:xfrm>
            </p:contentPart>
          </mc:Choice>
          <mc:Fallback xmlns="">
            <p:pic>
              <p:nvPicPr>
                <p:cNvPr id="13" name="Ink 12">
                  <a:extLst>
                    <a:ext uri="{FF2B5EF4-FFF2-40B4-BE49-F238E27FC236}">
                      <a16:creationId xmlns:a16="http://schemas.microsoft.com/office/drawing/2014/main" id="{72EF57D0-93CB-B84A-AAD5-37A670FCAA8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55075FD-3FBE-2B46-AB6C-D8271267B9C9}"/>
                    </a:ext>
                  </a:extLst>
                </p14:cNvPr>
                <p14:cNvContentPartPr/>
                <p14:nvPr/>
              </p14:nvContentPartPr>
              <p14:xfrm>
                <a:off x="7828867" y="3491523"/>
                <a:ext cx="19440" cy="36000"/>
              </p14:xfrm>
            </p:contentPart>
          </mc:Choice>
          <mc:Fallback xmlns="">
            <p:pic>
              <p:nvPicPr>
                <p:cNvPr id="14" name="Ink 13">
                  <a:extLst>
                    <a:ext uri="{FF2B5EF4-FFF2-40B4-BE49-F238E27FC236}">
                      <a16:creationId xmlns:a16="http://schemas.microsoft.com/office/drawing/2014/main" id="{855075FD-3FBE-2B46-AB6C-D8271267B9C9}"/>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38F2A0E-5046-264D-8FBA-41F917D1BC32}"/>
                    </a:ext>
                  </a:extLst>
                </p14:cNvPr>
                <p14:cNvContentPartPr/>
                <p14:nvPr/>
              </p14:nvContentPartPr>
              <p14:xfrm>
                <a:off x="7912027" y="3508803"/>
                <a:ext cx="163440" cy="14400"/>
              </p14:xfrm>
            </p:contentPart>
          </mc:Choice>
          <mc:Fallback xmlns="">
            <p:pic>
              <p:nvPicPr>
                <p:cNvPr id="15" name="Ink 14">
                  <a:extLst>
                    <a:ext uri="{FF2B5EF4-FFF2-40B4-BE49-F238E27FC236}">
                      <a16:creationId xmlns:a16="http://schemas.microsoft.com/office/drawing/2014/main" id="{838F2A0E-5046-264D-8FBA-41F917D1BC3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BDB1C7A-A202-664B-B93F-29578E2ADA5B}"/>
                    </a:ext>
                  </a:extLst>
                </p14:cNvPr>
                <p14:cNvContentPartPr/>
                <p14:nvPr/>
              </p14:nvContentPartPr>
              <p14:xfrm>
                <a:off x="8116507" y="3111363"/>
                <a:ext cx="231120" cy="234720"/>
              </p14:xfrm>
            </p:contentPart>
          </mc:Choice>
          <mc:Fallback xmlns="">
            <p:pic>
              <p:nvPicPr>
                <p:cNvPr id="16" name="Ink 15">
                  <a:extLst>
                    <a:ext uri="{FF2B5EF4-FFF2-40B4-BE49-F238E27FC236}">
                      <a16:creationId xmlns:a16="http://schemas.microsoft.com/office/drawing/2014/main" id="{9BDB1C7A-A202-664B-B93F-29578E2ADA5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35387C3-A60C-A548-89C6-494C372B4741}"/>
                    </a:ext>
                  </a:extLst>
                </p14:cNvPr>
                <p14:cNvContentPartPr/>
                <p14:nvPr/>
              </p14:nvContentPartPr>
              <p14:xfrm>
                <a:off x="8128747" y="3066723"/>
                <a:ext cx="226440" cy="201600"/>
              </p14:xfrm>
            </p:contentPart>
          </mc:Choice>
          <mc:Fallback xmlns="">
            <p:pic>
              <p:nvPicPr>
                <p:cNvPr id="17" name="Ink 16">
                  <a:extLst>
                    <a:ext uri="{FF2B5EF4-FFF2-40B4-BE49-F238E27FC236}">
                      <a16:creationId xmlns:a16="http://schemas.microsoft.com/office/drawing/2014/main" id="{935387C3-A60C-A548-89C6-494C372B4741}"/>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9BFC6A0-E38F-AB49-A9DC-7784C660A557}"/>
                    </a:ext>
                  </a:extLst>
                </p14:cNvPr>
                <p14:cNvContentPartPr/>
                <p14:nvPr/>
              </p14:nvContentPartPr>
              <p14:xfrm>
                <a:off x="8138467" y="3287043"/>
                <a:ext cx="156600" cy="180360"/>
              </p14:xfrm>
            </p:contentPart>
          </mc:Choice>
          <mc:Fallback xmlns="">
            <p:pic>
              <p:nvPicPr>
                <p:cNvPr id="18" name="Ink 17">
                  <a:extLst>
                    <a:ext uri="{FF2B5EF4-FFF2-40B4-BE49-F238E27FC236}">
                      <a16:creationId xmlns:a16="http://schemas.microsoft.com/office/drawing/2014/main" id="{A9BFC6A0-E38F-AB49-A9DC-7784C660A557}"/>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C61DB116-B454-D943-A5E5-E3D2A16B778D}"/>
                    </a:ext>
                  </a:extLst>
                </p14:cNvPr>
                <p14:cNvContentPartPr/>
                <p14:nvPr/>
              </p14:nvContentPartPr>
              <p14:xfrm>
                <a:off x="8174467" y="3385683"/>
                <a:ext cx="134280" cy="210240"/>
              </p14:xfrm>
            </p:contentPart>
          </mc:Choice>
          <mc:Fallback xmlns="">
            <p:pic>
              <p:nvPicPr>
                <p:cNvPr id="19" name="Ink 18">
                  <a:extLst>
                    <a:ext uri="{FF2B5EF4-FFF2-40B4-BE49-F238E27FC236}">
                      <a16:creationId xmlns:a16="http://schemas.microsoft.com/office/drawing/2014/main" id="{C61DB116-B454-D943-A5E5-E3D2A16B778D}"/>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FC1145F1-46AE-3E43-B995-D3077E180900}"/>
                    </a:ext>
                  </a:extLst>
                </p14:cNvPr>
                <p14:cNvContentPartPr/>
                <p14:nvPr/>
              </p14:nvContentPartPr>
              <p14:xfrm>
                <a:off x="8166907" y="3519603"/>
                <a:ext cx="181440" cy="241920"/>
              </p14:xfrm>
            </p:contentPart>
          </mc:Choice>
          <mc:Fallback xmlns="">
            <p:pic>
              <p:nvPicPr>
                <p:cNvPr id="20" name="Ink 19">
                  <a:extLst>
                    <a:ext uri="{FF2B5EF4-FFF2-40B4-BE49-F238E27FC236}">
                      <a16:creationId xmlns:a16="http://schemas.microsoft.com/office/drawing/2014/main" id="{FC1145F1-46AE-3E43-B995-D3077E180900}"/>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5514378-78F9-CD45-B348-4449DD542CE6}"/>
                    </a:ext>
                  </a:extLst>
                </p14:cNvPr>
                <p14:cNvContentPartPr/>
                <p14:nvPr/>
              </p14:nvContentPartPr>
              <p14:xfrm>
                <a:off x="8165107" y="3640203"/>
                <a:ext cx="165960" cy="207360"/>
              </p14:xfrm>
            </p:contentPart>
          </mc:Choice>
          <mc:Fallback xmlns="">
            <p:pic>
              <p:nvPicPr>
                <p:cNvPr id="21" name="Ink 20">
                  <a:extLst>
                    <a:ext uri="{FF2B5EF4-FFF2-40B4-BE49-F238E27FC236}">
                      <a16:creationId xmlns:a16="http://schemas.microsoft.com/office/drawing/2014/main" id="{85514378-78F9-CD45-B348-4449DD542CE6}"/>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115F30B-7EFF-5C44-8CBF-C47B8C595391}"/>
                    </a:ext>
                  </a:extLst>
                </p14:cNvPr>
                <p14:cNvContentPartPr/>
                <p14:nvPr/>
              </p14:nvContentPartPr>
              <p14:xfrm>
                <a:off x="8166907" y="3764763"/>
                <a:ext cx="162720" cy="219240"/>
              </p14:xfrm>
            </p:contentPart>
          </mc:Choice>
          <mc:Fallback xmlns="">
            <p:pic>
              <p:nvPicPr>
                <p:cNvPr id="22" name="Ink 21">
                  <a:extLst>
                    <a:ext uri="{FF2B5EF4-FFF2-40B4-BE49-F238E27FC236}">
                      <a16:creationId xmlns:a16="http://schemas.microsoft.com/office/drawing/2014/main" id="{E115F30B-7EFF-5C44-8CBF-C47B8C59539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42478162-1E93-D646-A7FD-0C17CF8110D0}"/>
                    </a:ext>
                  </a:extLst>
                </p14:cNvPr>
                <p14:cNvContentPartPr/>
                <p14:nvPr/>
              </p14:nvContentPartPr>
              <p14:xfrm>
                <a:off x="8170507" y="3870963"/>
                <a:ext cx="131760" cy="173160"/>
              </p14:xfrm>
            </p:contentPart>
          </mc:Choice>
          <mc:Fallback xmlns="">
            <p:pic>
              <p:nvPicPr>
                <p:cNvPr id="23" name="Ink 22">
                  <a:extLst>
                    <a:ext uri="{FF2B5EF4-FFF2-40B4-BE49-F238E27FC236}">
                      <a16:creationId xmlns:a16="http://schemas.microsoft.com/office/drawing/2014/main" id="{42478162-1E93-D646-A7FD-0C17CF8110D0}"/>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E377CD3-2438-5A4D-A813-FD1B2CB3CD7D}"/>
                    </a:ext>
                  </a:extLst>
                </p14:cNvPr>
                <p14:cNvContentPartPr/>
                <p14:nvPr/>
              </p14:nvContentPartPr>
              <p14:xfrm>
                <a:off x="8150707" y="3936843"/>
                <a:ext cx="186480" cy="234720"/>
              </p14:xfrm>
            </p:contentPart>
          </mc:Choice>
          <mc:Fallback xmlns="">
            <p:pic>
              <p:nvPicPr>
                <p:cNvPr id="24" name="Ink 23">
                  <a:extLst>
                    <a:ext uri="{FF2B5EF4-FFF2-40B4-BE49-F238E27FC236}">
                      <a16:creationId xmlns:a16="http://schemas.microsoft.com/office/drawing/2014/main" id="{2E377CD3-2438-5A4D-A813-FD1B2CB3C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AB799D3-2A77-7241-9BC6-58D8332929A4}"/>
                    </a:ext>
                  </a:extLst>
                </p14:cNvPr>
                <p14:cNvContentPartPr/>
                <p14:nvPr/>
              </p14:nvContentPartPr>
              <p14:xfrm>
                <a:off x="8285707" y="4015323"/>
                <a:ext cx="92880" cy="140760"/>
              </p14:xfrm>
            </p:contentPart>
          </mc:Choice>
          <mc:Fallback xmlns="">
            <p:pic>
              <p:nvPicPr>
                <p:cNvPr id="25" name="Ink 24">
                  <a:extLst>
                    <a:ext uri="{FF2B5EF4-FFF2-40B4-BE49-F238E27FC236}">
                      <a16:creationId xmlns:a16="http://schemas.microsoft.com/office/drawing/2014/main" id="{EAB799D3-2A77-7241-9BC6-58D8332929A4}"/>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BBA9142-6A1D-C44F-B4C6-C5B1013706C8}"/>
                    </a:ext>
                  </a:extLst>
                </p14:cNvPr>
                <p14:cNvContentPartPr/>
                <p14:nvPr/>
              </p14:nvContentPartPr>
              <p14:xfrm>
                <a:off x="8383627" y="4052403"/>
                <a:ext cx="57240" cy="97560"/>
              </p14:xfrm>
            </p:contentPart>
          </mc:Choice>
          <mc:Fallback xmlns="">
            <p:pic>
              <p:nvPicPr>
                <p:cNvPr id="26" name="Ink 25">
                  <a:extLst>
                    <a:ext uri="{FF2B5EF4-FFF2-40B4-BE49-F238E27FC236}">
                      <a16:creationId xmlns:a16="http://schemas.microsoft.com/office/drawing/2014/main" id="{DBBA9142-6A1D-C44F-B4C6-C5B1013706C8}"/>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471A3DC1-701B-B246-BD4D-2355474B6EF6}"/>
                    </a:ext>
                  </a:extLst>
                </p14:cNvPr>
                <p14:cNvContentPartPr/>
                <p14:nvPr/>
              </p14:nvContentPartPr>
              <p14:xfrm>
                <a:off x="8457427" y="4082283"/>
                <a:ext cx="24120" cy="69480"/>
              </p14:xfrm>
            </p:contentPart>
          </mc:Choice>
          <mc:Fallback xmlns="">
            <p:pic>
              <p:nvPicPr>
                <p:cNvPr id="27" name="Ink 26">
                  <a:extLst>
                    <a:ext uri="{FF2B5EF4-FFF2-40B4-BE49-F238E27FC236}">
                      <a16:creationId xmlns:a16="http://schemas.microsoft.com/office/drawing/2014/main" id="{471A3DC1-701B-B246-BD4D-2355474B6EF6}"/>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F2B2DD1D-56EA-3345-908D-46DCC9A0E3FF}"/>
                    </a:ext>
                  </a:extLst>
                </p14:cNvPr>
                <p14:cNvContentPartPr/>
                <p14:nvPr/>
              </p14:nvContentPartPr>
              <p14:xfrm>
                <a:off x="8524747" y="4078683"/>
                <a:ext cx="14400" cy="36000"/>
              </p14:xfrm>
            </p:contentPart>
          </mc:Choice>
          <mc:Fallback xmlns="">
            <p:pic>
              <p:nvPicPr>
                <p:cNvPr id="28" name="Ink 27">
                  <a:extLst>
                    <a:ext uri="{FF2B5EF4-FFF2-40B4-BE49-F238E27FC236}">
                      <a16:creationId xmlns:a16="http://schemas.microsoft.com/office/drawing/2014/main" id="{F2B2DD1D-56EA-3345-908D-46DCC9A0E3FF}"/>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58680F2E-2F66-EE42-9DB0-3B7CAA473D31}"/>
                    </a:ext>
                  </a:extLst>
                </p14:cNvPr>
                <p14:cNvContentPartPr/>
                <p14:nvPr/>
              </p14:nvContentPartPr>
              <p14:xfrm>
                <a:off x="8557147" y="4079403"/>
                <a:ext cx="9720" cy="47880"/>
              </p14:xfrm>
            </p:contentPart>
          </mc:Choice>
          <mc:Fallback xmlns="">
            <p:pic>
              <p:nvPicPr>
                <p:cNvPr id="29" name="Ink 28">
                  <a:extLst>
                    <a:ext uri="{FF2B5EF4-FFF2-40B4-BE49-F238E27FC236}">
                      <a16:creationId xmlns:a16="http://schemas.microsoft.com/office/drawing/2014/main" id="{58680F2E-2F66-EE42-9DB0-3B7CAA473D31}"/>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48ECB9A2-4D2F-DB42-B263-7414BA45FE49}"/>
                    </a:ext>
                  </a:extLst>
                </p14:cNvPr>
                <p14:cNvContentPartPr/>
                <p14:nvPr/>
              </p14:nvContentPartPr>
              <p14:xfrm>
                <a:off x="8610787" y="4108203"/>
                <a:ext cx="360" cy="19440"/>
              </p14:xfrm>
            </p:contentPart>
          </mc:Choice>
          <mc:Fallback xmlns="">
            <p:pic>
              <p:nvPicPr>
                <p:cNvPr id="30" name="Ink 29">
                  <a:extLst>
                    <a:ext uri="{FF2B5EF4-FFF2-40B4-BE49-F238E27FC236}">
                      <a16:creationId xmlns:a16="http://schemas.microsoft.com/office/drawing/2014/main" id="{48ECB9A2-4D2F-DB42-B263-7414BA45FE49}"/>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CE3441C0-D411-D444-9C96-DF49EA20C7D9}"/>
                    </a:ext>
                  </a:extLst>
                </p14:cNvPr>
                <p14:cNvContentPartPr/>
                <p14:nvPr/>
              </p14:nvContentPartPr>
              <p14:xfrm>
                <a:off x="8638507" y="4126923"/>
                <a:ext cx="9720" cy="26280"/>
              </p14:xfrm>
            </p:contentPart>
          </mc:Choice>
          <mc:Fallback xmlns="">
            <p:pic>
              <p:nvPicPr>
                <p:cNvPr id="31" name="Ink 30">
                  <a:extLst>
                    <a:ext uri="{FF2B5EF4-FFF2-40B4-BE49-F238E27FC236}">
                      <a16:creationId xmlns:a16="http://schemas.microsoft.com/office/drawing/2014/main" id="{CE3441C0-D411-D444-9C96-DF49EA20C7D9}"/>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F9CD13A6-56A7-A94D-AF15-1A4325A05ECE}"/>
                    </a:ext>
                  </a:extLst>
                </p14:cNvPr>
                <p14:cNvContentPartPr/>
                <p14:nvPr/>
              </p14:nvContentPartPr>
              <p14:xfrm>
                <a:off x="8306947" y="4070043"/>
                <a:ext cx="64440" cy="78480"/>
              </p14:xfrm>
            </p:contentPart>
          </mc:Choice>
          <mc:Fallback xmlns="">
            <p:pic>
              <p:nvPicPr>
                <p:cNvPr id="32" name="Ink 31">
                  <a:extLst>
                    <a:ext uri="{FF2B5EF4-FFF2-40B4-BE49-F238E27FC236}">
                      <a16:creationId xmlns:a16="http://schemas.microsoft.com/office/drawing/2014/main" id="{F9CD13A6-56A7-A94D-AF15-1A4325A05EC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ECF570C-2DC7-0D4B-A874-39AA3FD24894}"/>
                    </a:ext>
                  </a:extLst>
                </p14:cNvPr>
                <p14:cNvContentPartPr/>
                <p14:nvPr/>
              </p14:nvContentPartPr>
              <p14:xfrm>
                <a:off x="8379667" y="4107123"/>
                <a:ext cx="25200" cy="53640"/>
              </p14:xfrm>
            </p:contentPart>
          </mc:Choice>
          <mc:Fallback xmlns="">
            <p:pic>
              <p:nvPicPr>
                <p:cNvPr id="33" name="Ink 32">
                  <a:extLst>
                    <a:ext uri="{FF2B5EF4-FFF2-40B4-BE49-F238E27FC236}">
                      <a16:creationId xmlns:a16="http://schemas.microsoft.com/office/drawing/2014/main" id="{2ECF570C-2DC7-0D4B-A874-39AA3FD24894}"/>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6203AB83-266D-724B-A5F9-1B150A36917B}"/>
                    </a:ext>
                  </a:extLst>
                </p14:cNvPr>
                <p14:cNvContentPartPr/>
                <p14:nvPr/>
              </p14:nvContentPartPr>
              <p14:xfrm>
                <a:off x="8443387" y="4072923"/>
                <a:ext cx="14400" cy="54720"/>
              </p14:xfrm>
            </p:contentPart>
          </mc:Choice>
          <mc:Fallback xmlns="">
            <p:pic>
              <p:nvPicPr>
                <p:cNvPr id="34" name="Ink 33">
                  <a:extLst>
                    <a:ext uri="{FF2B5EF4-FFF2-40B4-BE49-F238E27FC236}">
                      <a16:creationId xmlns:a16="http://schemas.microsoft.com/office/drawing/2014/main" id="{6203AB83-266D-724B-A5F9-1B150A36917B}"/>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62AD3E4E-ED57-F24F-8F35-AB246DC19F5F}"/>
                    </a:ext>
                  </a:extLst>
                </p14:cNvPr>
                <p14:cNvContentPartPr/>
                <p14:nvPr/>
              </p14:nvContentPartPr>
              <p14:xfrm>
                <a:off x="8484067" y="4064643"/>
                <a:ext cx="15480" cy="59400"/>
              </p14:xfrm>
            </p:contentPart>
          </mc:Choice>
          <mc:Fallback xmlns="">
            <p:pic>
              <p:nvPicPr>
                <p:cNvPr id="35" name="Ink 34">
                  <a:extLst>
                    <a:ext uri="{FF2B5EF4-FFF2-40B4-BE49-F238E27FC236}">
                      <a16:creationId xmlns:a16="http://schemas.microsoft.com/office/drawing/2014/main" id="{62AD3E4E-ED57-F24F-8F35-AB246DC19F5F}"/>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605DA1B2-D1C2-824F-BABA-4E36D698E3EB}"/>
                    </a:ext>
                  </a:extLst>
                </p14:cNvPr>
                <p14:cNvContentPartPr/>
                <p14:nvPr/>
              </p14:nvContentPartPr>
              <p14:xfrm>
                <a:off x="8542747" y="4086603"/>
                <a:ext cx="24120" cy="24120"/>
              </p14:xfrm>
            </p:contentPart>
          </mc:Choice>
          <mc:Fallback xmlns="">
            <p:pic>
              <p:nvPicPr>
                <p:cNvPr id="36" name="Ink 35">
                  <a:extLst>
                    <a:ext uri="{FF2B5EF4-FFF2-40B4-BE49-F238E27FC236}">
                      <a16:creationId xmlns:a16="http://schemas.microsoft.com/office/drawing/2014/main" id="{605DA1B2-D1C2-824F-BABA-4E36D698E3E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13CE5D12-9E26-4145-8CD2-16805E600DD4}"/>
                    </a:ext>
                  </a:extLst>
                </p14:cNvPr>
                <p14:cNvContentPartPr/>
                <p14:nvPr/>
              </p14:nvContentPartPr>
              <p14:xfrm>
                <a:off x="8374627" y="4068963"/>
                <a:ext cx="33480" cy="66600"/>
              </p14:xfrm>
            </p:contentPart>
          </mc:Choice>
          <mc:Fallback xmlns="">
            <p:pic>
              <p:nvPicPr>
                <p:cNvPr id="37" name="Ink 36">
                  <a:extLst>
                    <a:ext uri="{FF2B5EF4-FFF2-40B4-BE49-F238E27FC236}">
                      <a16:creationId xmlns:a16="http://schemas.microsoft.com/office/drawing/2014/main" id="{13CE5D12-9E26-4145-8CD2-16805E600DD4}"/>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AD6F3BBB-776B-BE45-9D61-ECDCFF907E28}"/>
                    </a:ext>
                  </a:extLst>
                </p14:cNvPr>
                <p14:cNvContentPartPr/>
                <p14:nvPr/>
              </p14:nvContentPartPr>
              <p14:xfrm>
                <a:off x="8324947" y="4128363"/>
                <a:ext cx="57240" cy="85680"/>
              </p14:xfrm>
            </p:contentPart>
          </mc:Choice>
          <mc:Fallback xmlns="">
            <p:pic>
              <p:nvPicPr>
                <p:cNvPr id="38" name="Ink 37">
                  <a:extLst>
                    <a:ext uri="{FF2B5EF4-FFF2-40B4-BE49-F238E27FC236}">
                      <a16:creationId xmlns:a16="http://schemas.microsoft.com/office/drawing/2014/main" id="{AD6F3BBB-776B-BE45-9D61-ECDCFF907E28}"/>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4699BC2E-520F-C44B-BA38-C3740ED0FB5D}"/>
                    </a:ext>
                  </a:extLst>
                </p14:cNvPr>
                <p14:cNvContentPartPr/>
                <p14:nvPr/>
              </p14:nvContentPartPr>
              <p14:xfrm>
                <a:off x="8319907" y="4181283"/>
                <a:ext cx="16920" cy="28800"/>
              </p14:xfrm>
            </p:contentPart>
          </mc:Choice>
          <mc:Fallback xmlns="">
            <p:pic>
              <p:nvPicPr>
                <p:cNvPr id="39" name="Ink 38">
                  <a:extLst>
                    <a:ext uri="{FF2B5EF4-FFF2-40B4-BE49-F238E27FC236}">
                      <a16:creationId xmlns:a16="http://schemas.microsoft.com/office/drawing/2014/main" id="{4699BC2E-520F-C44B-BA38-C3740ED0FB5D}"/>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308A10D8-A2D1-3949-B435-10AB8D89F2CD}"/>
                    </a:ext>
                  </a:extLst>
                </p14:cNvPr>
                <p14:cNvContentPartPr/>
                <p14:nvPr/>
              </p14:nvContentPartPr>
              <p14:xfrm>
                <a:off x="8306947" y="4182003"/>
                <a:ext cx="20520" cy="34920"/>
              </p14:xfrm>
            </p:contentPart>
          </mc:Choice>
          <mc:Fallback xmlns="">
            <p:pic>
              <p:nvPicPr>
                <p:cNvPr id="40" name="Ink 39">
                  <a:extLst>
                    <a:ext uri="{FF2B5EF4-FFF2-40B4-BE49-F238E27FC236}">
                      <a16:creationId xmlns:a16="http://schemas.microsoft.com/office/drawing/2014/main" id="{308A10D8-A2D1-3949-B435-10AB8D89F2CD}"/>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52220E93-26ED-E440-BE0A-DF19DB8B33C3}"/>
                    </a:ext>
                  </a:extLst>
                </p14:cNvPr>
                <p14:cNvContentPartPr/>
                <p14:nvPr/>
              </p14:nvContentPartPr>
              <p14:xfrm>
                <a:off x="8421787" y="4121883"/>
                <a:ext cx="7560" cy="38160"/>
              </p14:xfrm>
            </p:contentPart>
          </mc:Choice>
          <mc:Fallback xmlns="">
            <p:pic>
              <p:nvPicPr>
                <p:cNvPr id="41" name="Ink 40">
                  <a:extLst>
                    <a:ext uri="{FF2B5EF4-FFF2-40B4-BE49-F238E27FC236}">
                      <a16:creationId xmlns:a16="http://schemas.microsoft.com/office/drawing/2014/main" id="{52220E93-26ED-E440-BE0A-DF19DB8B33C3}"/>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4522CC12-7C99-0845-B3FB-AE83FE31993D}"/>
                    </a:ext>
                  </a:extLst>
                </p14:cNvPr>
                <p14:cNvContentPartPr/>
                <p14:nvPr/>
              </p14:nvContentPartPr>
              <p14:xfrm>
                <a:off x="8466787" y="4136643"/>
                <a:ext cx="13680" cy="41760"/>
              </p14:xfrm>
            </p:contentPart>
          </mc:Choice>
          <mc:Fallback xmlns="">
            <p:pic>
              <p:nvPicPr>
                <p:cNvPr id="42" name="Ink 41">
                  <a:extLst>
                    <a:ext uri="{FF2B5EF4-FFF2-40B4-BE49-F238E27FC236}">
                      <a16:creationId xmlns:a16="http://schemas.microsoft.com/office/drawing/2014/main" id="{4522CC12-7C99-0845-B3FB-AE83FE31993D}"/>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0BEC47C5-7711-3D44-A00E-9D8E62B6843F}"/>
                    </a:ext>
                  </a:extLst>
                </p14:cNvPr>
                <p14:cNvContentPartPr/>
                <p14:nvPr/>
              </p14:nvContentPartPr>
              <p14:xfrm>
                <a:off x="8519347" y="4142043"/>
                <a:ext cx="9720" cy="32040"/>
              </p14:xfrm>
            </p:contentPart>
          </mc:Choice>
          <mc:Fallback xmlns="">
            <p:pic>
              <p:nvPicPr>
                <p:cNvPr id="43" name="Ink 42">
                  <a:extLst>
                    <a:ext uri="{FF2B5EF4-FFF2-40B4-BE49-F238E27FC236}">
                      <a16:creationId xmlns:a16="http://schemas.microsoft.com/office/drawing/2014/main" id="{0BEC47C5-7711-3D44-A00E-9D8E62B6843F}"/>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B25B920B-AA95-6341-8BAF-D7F3CE477148}"/>
                    </a:ext>
                  </a:extLst>
                </p14:cNvPr>
                <p14:cNvContentPartPr/>
                <p14:nvPr/>
              </p14:nvContentPartPr>
              <p14:xfrm>
                <a:off x="8554267" y="4147443"/>
                <a:ext cx="7200" cy="24120"/>
              </p14:xfrm>
            </p:contentPart>
          </mc:Choice>
          <mc:Fallback xmlns="">
            <p:pic>
              <p:nvPicPr>
                <p:cNvPr id="44" name="Ink 43">
                  <a:extLst>
                    <a:ext uri="{FF2B5EF4-FFF2-40B4-BE49-F238E27FC236}">
                      <a16:creationId xmlns:a16="http://schemas.microsoft.com/office/drawing/2014/main" id="{B25B920B-AA95-6341-8BAF-D7F3CE477148}"/>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83446BC6-8696-E14D-A0F4-58E75A43D662}"/>
                    </a:ext>
                  </a:extLst>
                </p14:cNvPr>
                <p14:cNvContentPartPr/>
                <p14:nvPr/>
              </p14:nvContentPartPr>
              <p14:xfrm>
                <a:off x="8626267" y="4159683"/>
                <a:ext cx="7200" cy="360"/>
              </p14:xfrm>
            </p:contentPart>
          </mc:Choice>
          <mc:Fallback xmlns="">
            <p:pic>
              <p:nvPicPr>
                <p:cNvPr id="45" name="Ink 44">
                  <a:extLst>
                    <a:ext uri="{FF2B5EF4-FFF2-40B4-BE49-F238E27FC236}">
                      <a16:creationId xmlns:a16="http://schemas.microsoft.com/office/drawing/2014/main" id="{83446BC6-8696-E14D-A0F4-58E75A43D662}"/>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96F61CE6-3182-EE42-8152-8904A1408705}"/>
                    </a:ext>
                  </a:extLst>
                </p14:cNvPr>
                <p14:cNvContentPartPr/>
                <p14:nvPr/>
              </p14:nvContentPartPr>
              <p14:xfrm>
                <a:off x="8663347" y="4157163"/>
                <a:ext cx="9720" cy="14400"/>
              </p14:xfrm>
            </p:contentPart>
          </mc:Choice>
          <mc:Fallback xmlns="">
            <p:pic>
              <p:nvPicPr>
                <p:cNvPr id="46" name="Ink 45">
                  <a:extLst>
                    <a:ext uri="{FF2B5EF4-FFF2-40B4-BE49-F238E27FC236}">
                      <a16:creationId xmlns:a16="http://schemas.microsoft.com/office/drawing/2014/main" id="{96F61CE6-3182-EE42-8152-8904A1408705}"/>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6AE0E561-771A-5846-B6BD-FAAE573EAE00}"/>
                    </a:ext>
                  </a:extLst>
                </p14:cNvPr>
                <p14:cNvContentPartPr/>
                <p14:nvPr/>
              </p14:nvContentPartPr>
              <p14:xfrm>
                <a:off x="7818427" y="3264723"/>
                <a:ext cx="28440" cy="42120"/>
              </p14:xfrm>
            </p:contentPart>
          </mc:Choice>
          <mc:Fallback xmlns="">
            <p:pic>
              <p:nvPicPr>
                <p:cNvPr id="47" name="Ink 46">
                  <a:extLst>
                    <a:ext uri="{FF2B5EF4-FFF2-40B4-BE49-F238E27FC236}">
                      <a16:creationId xmlns:a16="http://schemas.microsoft.com/office/drawing/2014/main" id="{6AE0E561-771A-5846-B6BD-FAAE573EAE00}"/>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A7E0E83E-F161-294A-A17A-8D1C51636243}"/>
                    </a:ext>
                  </a:extLst>
                </p14:cNvPr>
                <p14:cNvContentPartPr/>
                <p14:nvPr/>
              </p14:nvContentPartPr>
              <p14:xfrm>
                <a:off x="7828147" y="3680883"/>
                <a:ext cx="31320" cy="158760"/>
              </p14:xfrm>
            </p:contentPart>
          </mc:Choice>
          <mc:Fallback xmlns="">
            <p:pic>
              <p:nvPicPr>
                <p:cNvPr id="48" name="Ink 47">
                  <a:extLst>
                    <a:ext uri="{FF2B5EF4-FFF2-40B4-BE49-F238E27FC236}">
                      <a16:creationId xmlns:a16="http://schemas.microsoft.com/office/drawing/2014/main" id="{A7E0E83E-F161-294A-A17A-8D1C51636243}"/>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D604862B-863A-6B4E-9102-762ADB266205}"/>
                    </a:ext>
                  </a:extLst>
                </p14:cNvPr>
                <p14:cNvContentPartPr/>
                <p14:nvPr/>
              </p14:nvContentPartPr>
              <p14:xfrm>
                <a:off x="7702867" y="4049163"/>
                <a:ext cx="52560" cy="204480"/>
              </p14:xfrm>
            </p:contentPart>
          </mc:Choice>
          <mc:Fallback xmlns="">
            <p:pic>
              <p:nvPicPr>
                <p:cNvPr id="49" name="Ink 48">
                  <a:extLst>
                    <a:ext uri="{FF2B5EF4-FFF2-40B4-BE49-F238E27FC236}">
                      <a16:creationId xmlns:a16="http://schemas.microsoft.com/office/drawing/2014/main" id="{D604862B-863A-6B4E-9102-762ADB266205}"/>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9D0BBEA6-97AC-E449-AB6B-50EB7EDDDAFF}"/>
                    </a:ext>
                  </a:extLst>
                </p14:cNvPr>
                <p14:cNvContentPartPr/>
                <p14:nvPr/>
              </p14:nvContentPartPr>
              <p14:xfrm>
                <a:off x="7734187" y="3145203"/>
                <a:ext cx="349560" cy="21600"/>
              </p14:xfrm>
            </p:contentPart>
          </mc:Choice>
          <mc:Fallback xmlns="">
            <p:pic>
              <p:nvPicPr>
                <p:cNvPr id="50" name="Ink 49">
                  <a:extLst>
                    <a:ext uri="{FF2B5EF4-FFF2-40B4-BE49-F238E27FC236}">
                      <a16:creationId xmlns:a16="http://schemas.microsoft.com/office/drawing/2014/main" id="{9D0BBEA6-97AC-E449-AB6B-50EB7EDDDAFF}"/>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C2AD1E81-0333-EA47-AD04-10E835BB6AE3}"/>
                    </a:ext>
                  </a:extLst>
                </p14:cNvPr>
                <p14:cNvContentPartPr/>
                <p14:nvPr/>
              </p14:nvContentPartPr>
              <p14:xfrm>
                <a:off x="7734547" y="2974563"/>
                <a:ext cx="212040" cy="203040"/>
              </p14:xfrm>
            </p:contentPart>
          </mc:Choice>
          <mc:Fallback xmlns="">
            <p:pic>
              <p:nvPicPr>
                <p:cNvPr id="51" name="Ink 50">
                  <a:extLst>
                    <a:ext uri="{FF2B5EF4-FFF2-40B4-BE49-F238E27FC236}">
                      <a16:creationId xmlns:a16="http://schemas.microsoft.com/office/drawing/2014/main" id="{C2AD1E81-0333-EA47-AD04-10E835BB6AE3}"/>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3E5C02A4-3BC4-334F-8F39-38ABB8FF0EE6}"/>
                    </a:ext>
                  </a:extLst>
                </p14:cNvPr>
                <p14:cNvContentPartPr/>
                <p14:nvPr/>
              </p14:nvContentPartPr>
              <p14:xfrm>
                <a:off x="7982587" y="2951883"/>
                <a:ext cx="352080" cy="21240"/>
              </p14:xfrm>
            </p:contentPart>
          </mc:Choice>
          <mc:Fallback xmlns="">
            <p:pic>
              <p:nvPicPr>
                <p:cNvPr id="52" name="Ink 51">
                  <a:extLst>
                    <a:ext uri="{FF2B5EF4-FFF2-40B4-BE49-F238E27FC236}">
                      <a16:creationId xmlns:a16="http://schemas.microsoft.com/office/drawing/2014/main" id="{3E5C02A4-3BC4-334F-8F39-38ABB8FF0EE6}"/>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FD46BE23-783F-9C46-BEB6-AEF7AD93AAE0}"/>
                    </a:ext>
                  </a:extLst>
                </p14:cNvPr>
                <p14:cNvContentPartPr/>
                <p14:nvPr/>
              </p14:nvContentPartPr>
              <p14:xfrm>
                <a:off x="8106787" y="2983923"/>
                <a:ext cx="259560" cy="178200"/>
              </p14:xfrm>
            </p:contentPart>
          </mc:Choice>
          <mc:Fallback xmlns="">
            <p:pic>
              <p:nvPicPr>
                <p:cNvPr id="53" name="Ink 52">
                  <a:extLst>
                    <a:ext uri="{FF2B5EF4-FFF2-40B4-BE49-F238E27FC236}">
                      <a16:creationId xmlns:a16="http://schemas.microsoft.com/office/drawing/2014/main" id="{FD46BE23-783F-9C46-BEB6-AEF7AD93AAE0}"/>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B5549D99-843C-A74E-B262-413A518C7F42}"/>
                    </a:ext>
                  </a:extLst>
                </p14:cNvPr>
                <p14:cNvContentPartPr/>
                <p14:nvPr/>
              </p14:nvContentPartPr>
              <p14:xfrm>
                <a:off x="8256547" y="2964483"/>
                <a:ext cx="113400" cy="47880"/>
              </p14:xfrm>
            </p:contentPart>
          </mc:Choice>
          <mc:Fallback xmlns="">
            <p:pic>
              <p:nvPicPr>
                <p:cNvPr id="54" name="Ink 53">
                  <a:extLst>
                    <a:ext uri="{FF2B5EF4-FFF2-40B4-BE49-F238E27FC236}">
                      <a16:creationId xmlns:a16="http://schemas.microsoft.com/office/drawing/2014/main" id="{B5549D99-843C-A74E-B262-413A518C7F42}"/>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7313F989-09FA-F744-9D8C-3FF7787BF984}"/>
                    </a:ext>
                  </a:extLst>
                </p14:cNvPr>
                <p14:cNvContentPartPr/>
                <p14:nvPr/>
              </p14:nvContentPartPr>
              <p14:xfrm>
                <a:off x="8144587" y="3128283"/>
                <a:ext cx="57240" cy="132840"/>
              </p14:xfrm>
            </p:contentPart>
          </mc:Choice>
          <mc:Fallback xmlns="">
            <p:pic>
              <p:nvPicPr>
                <p:cNvPr id="55" name="Ink 54">
                  <a:extLst>
                    <a:ext uri="{FF2B5EF4-FFF2-40B4-BE49-F238E27FC236}">
                      <a16:creationId xmlns:a16="http://schemas.microsoft.com/office/drawing/2014/main" id="{7313F989-09FA-F744-9D8C-3FF7787BF984}"/>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23610433-F1DC-3442-9996-7FE273E20CEE}"/>
                    </a:ext>
                  </a:extLst>
                </p14:cNvPr>
                <p14:cNvContentPartPr/>
                <p14:nvPr/>
              </p14:nvContentPartPr>
              <p14:xfrm>
                <a:off x="8189227" y="3108123"/>
                <a:ext cx="92880" cy="196920"/>
              </p14:xfrm>
            </p:contentPart>
          </mc:Choice>
          <mc:Fallback xmlns="">
            <p:pic>
              <p:nvPicPr>
                <p:cNvPr id="56" name="Ink 55">
                  <a:extLst>
                    <a:ext uri="{FF2B5EF4-FFF2-40B4-BE49-F238E27FC236}">
                      <a16:creationId xmlns:a16="http://schemas.microsoft.com/office/drawing/2014/main" id="{23610433-F1DC-3442-9996-7FE273E20CEE}"/>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EC61F04C-FDB9-A349-B655-2DDE7995F4FD}"/>
                    </a:ext>
                  </a:extLst>
                </p14:cNvPr>
                <p14:cNvContentPartPr/>
                <p14:nvPr/>
              </p14:nvContentPartPr>
              <p14:xfrm>
                <a:off x="8224507" y="3180123"/>
                <a:ext cx="95040" cy="196920"/>
              </p14:xfrm>
            </p:contentPart>
          </mc:Choice>
          <mc:Fallback xmlns="">
            <p:pic>
              <p:nvPicPr>
                <p:cNvPr id="57" name="Ink 56">
                  <a:extLst>
                    <a:ext uri="{FF2B5EF4-FFF2-40B4-BE49-F238E27FC236}">
                      <a16:creationId xmlns:a16="http://schemas.microsoft.com/office/drawing/2014/main" id="{EC61F04C-FDB9-A349-B655-2DDE7995F4FD}"/>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25575CB3-E2F9-B94C-945F-16BB76C209C0}"/>
                    </a:ext>
                  </a:extLst>
                </p14:cNvPr>
                <p14:cNvContentPartPr/>
                <p14:nvPr/>
              </p14:nvContentPartPr>
              <p14:xfrm>
                <a:off x="8260867" y="3428163"/>
                <a:ext cx="5040" cy="14400"/>
              </p14:xfrm>
            </p:contentPart>
          </mc:Choice>
          <mc:Fallback xmlns="">
            <p:pic>
              <p:nvPicPr>
                <p:cNvPr id="58" name="Ink 57">
                  <a:extLst>
                    <a:ext uri="{FF2B5EF4-FFF2-40B4-BE49-F238E27FC236}">
                      <a16:creationId xmlns:a16="http://schemas.microsoft.com/office/drawing/2014/main" id="{25575CB3-E2F9-B94C-945F-16BB76C209C0}"/>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FCE3950D-11BC-B448-A669-A08C54DA1B4F}"/>
                    </a:ext>
                  </a:extLst>
                </p14:cNvPr>
                <p14:cNvContentPartPr/>
                <p14:nvPr/>
              </p14:nvContentPartPr>
              <p14:xfrm>
                <a:off x="8175547" y="3315123"/>
                <a:ext cx="147240" cy="253800"/>
              </p14:xfrm>
            </p:contentPart>
          </mc:Choice>
          <mc:Fallback xmlns="">
            <p:pic>
              <p:nvPicPr>
                <p:cNvPr id="59" name="Ink 58">
                  <a:extLst>
                    <a:ext uri="{FF2B5EF4-FFF2-40B4-BE49-F238E27FC236}">
                      <a16:creationId xmlns:a16="http://schemas.microsoft.com/office/drawing/2014/main" id="{FCE3950D-11BC-B448-A669-A08C54DA1B4F}"/>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AE4084B2-B1A8-A74B-99B2-70E756A0255E}"/>
                    </a:ext>
                  </a:extLst>
                </p14:cNvPr>
                <p14:cNvContentPartPr/>
                <p14:nvPr/>
              </p14:nvContentPartPr>
              <p14:xfrm>
                <a:off x="8274907" y="3476403"/>
                <a:ext cx="38160" cy="149400"/>
              </p14:xfrm>
            </p:contentPart>
          </mc:Choice>
          <mc:Fallback xmlns="">
            <p:pic>
              <p:nvPicPr>
                <p:cNvPr id="60" name="Ink 59">
                  <a:extLst>
                    <a:ext uri="{FF2B5EF4-FFF2-40B4-BE49-F238E27FC236}">
                      <a16:creationId xmlns:a16="http://schemas.microsoft.com/office/drawing/2014/main" id="{AE4084B2-B1A8-A74B-99B2-70E756A0255E}"/>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962820DD-FB83-044F-86F3-E493E5712BDC}"/>
                    </a:ext>
                  </a:extLst>
                </p14:cNvPr>
                <p14:cNvContentPartPr/>
                <p14:nvPr/>
              </p14:nvContentPartPr>
              <p14:xfrm>
                <a:off x="8243227" y="3633723"/>
                <a:ext cx="52560" cy="217800"/>
              </p14:xfrm>
            </p:contentPart>
          </mc:Choice>
          <mc:Fallback xmlns="">
            <p:pic>
              <p:nvPicPr>
                <p:cNvPr id="61" name="Ink 60">
                  <a:extLst>
                    <a:ext uri="{FF2B5EF4-FFF2-40B4-BE49-F238E27FC236}">
                      <a16:creationId xmlns:a16="http://schemas.microsoft.com/office/drawing/2014/main" id="{962820DD-FB83-044F-86F3-E493E5712BDC}"/>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BFBB3BAC-EA65-F042-AEE5-EDAEF173C9E7}"/>
                  </a:ext>
                </a:extLst>
              </p14:cNvPr>
              <p14:cNvContentPartPr/>
              <p14:nvPr/>
            </p14:nvContentPartPr>
            <p14:xfrm>
              <a:off x="8355360" y="4004899"/>
              <a:ext cx="450360" cy="1148040"/>
            </p14:xfrm>
          </p:contentPart>
        </mc:Choice>
        <mc:Fallback xmlns="">
          <p:pic>
            <p:nvPicPr>
              <p:cNvPr id="62" name="Ink 61">
                <a:extLst>
                  <a:ext uri="{FF2B5EF4-FFF2-40B4-BE49-F238E27FC236}">
                    <a16:creationId xmlns:a16="http://schemas.microsoft.com/office/drawing/2014/main" id="{BFBB3BAC-EA65-F042-AEE5-EDAEF173C9E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63" name="Group 62">
            <a:extLst>
              <a:ext uri="{FF2B5EF4-FFF2-40B4-BE49-F238E27FC236}">
                <a16:creationId xmlns:a16="http://schemas.microsoft.com/office/drawing/2014/main" id="{657D4251-87F1-EE41-B6BE-770DDD3705BD}"/>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64" name="Ink 63">
                  <a:extLst>
                    <a:ext uri="{FF2B5EF4-FFF2-40B4-BE49-F238E27FC236}">
                      <a16:creationId xmlns:a16="http://schemas.microsoft.com/office/drawing/2014/main" id="{6049F2C5-A565-EC44-8A41-E1A60C9BB266}"/>
                    </a:ext>
                  </a:extLst>
                </p14:cNvPr>
                <p14:cNvContentPartPr/>
                <p14:nvPr/>
              </p14:nvContentPartPr>
              <p14:xfrm>
                <a:off x="7777027" y="2928123"/>
                <a:ext cx="577800" cy="172440"/>
              </p14:xfrm>
            </p:contentPart>
          </mc:Choice>
          <mc:Fallback xmlns="">
            <p:pic>
              <p:nvPicPr>
                <p:cNvPr id="64" name="Ink 63">
                  <a:extLst>
                    <a:ext uri="{FF2B5EF4-FFF2-40B4-BE49-F238E27FC236}">
                      <a16:creationId xmlns:a16="http://schemas.microsoft.com/office/drawing/2014/main" id="{6049F2C5-A565-EC44-8A41-E1A60C9BB266}"/>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id="{FEE49B78-5980-F34A-ACB1-7B0203EA76F1}"/>
                    </a:ext>
                  </a:extLst>
                </p14:cNvPr>
                <p14:cNvContentPartPr/>
                <p14:nvPr/>
              </p14:nvContentPartPr>
              <p14:xfrm>
                <a:off x="8152147" y="2959443"/>
                <a:ext cx="223200" cy="176760"/>
              </p14:xfrm>
            </p:contentPart>
          </mc:Choice>
          <mc:Fallback xmlns="">
            <p:pic>
              <p:nvPicPr>
                <p:cNvPr id="65" name="Ink 64">
                  <a:extLst>
                    <a:ext uri="{FF2B5EF4-FFF2-40B4-BE49-F238E27FC236}">
                      <a16:creationId xmlns:a16="http://schemas.microsoft.com/office/drawing/2014/main" id="{FEE49B78-5980-F34A-ACB1-7B0203EA76F1}"/>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30E94DEC-CFCF-FC43-865E-642B86A3652B}"/>
                    </a:ext>
                  </a:extLst>
                </p14:cNvPr>
                <p14:cNvContentPartPr/>
                <p14:nvPr/>
              </p14:nvContentPartPr>
              <p14:xfrm>
                <a:off x="8300467" y="3018843"/>
                <a:ext cx="40680" cy="983160"/>
              </p14:xfrm>
            </p:contentPart>
          </mc:Choice>
          <mc:Fallback xmlns="">
            <p:pic>
              <p:nvPicPr>
                <p:cNvPr id="66" name="Ink 65">
                  <a:extLst>
                    <a:ext uri="{FF2B5EF4-FFF2-40B4-BE49-F238E27FC236}">
                      <a16:creationId xmlns:a16="http://schemas.microsoft.com/office/drawing/2014/main" id="{30E94DEC-CFCF-FC43-865E-642B86A3652B}"/>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E0D4AEAC-AA23-1A4A-B1B5-F5436678290B}"/>
                    </a:ext>
                  </a:extLst>
                </p14:cNvPr>
                <p14:cNvContentPartPr/>
                <p14:nvPr/>
              </p14:nvContentPartPr>
              <p14:xfrm>
                <a:off x="8149987" y="4014603"/>
                <a:ext cx="195840" cy="219600"/>
              </p14:xfrm>
            </p:contentPart>
          </mc:Choice>
          <mc:Fallback xmlns="">
            <p:pic>
              <p:nvPicPr>
                <p:cNvPr id="67" name="Ink 66">
                  <a:extLst>
                    <a:ext uri="{FF2B5EF4-FFF2-40B4-BE49-F238E27FC236}">
                      <a16:creationId xmlns:a16="http://schemas.microsoft.com/office/drawing/2014/main" id="{E0D4AEAC-AA23-1A4A-B1B5-F5436678290B}"/>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8" name="Ink 67">
                  <a:extLst>
                    <a:ext uri="{FF2B5EF4-FFF2-40B4-BE49-F238E27FC236}">
                      <a16:creationId xmlns:a16="http://schemas.microsoft.com/office/drawing/2014/main" id="{D7CA9ADD-D335-9042-A0EF-8358F74CFCFC}"/>
                    </a:ext>
                  </a:extLst>
                </p14:cNvPr>
                <p14:cNvContentPartPr/>
                <p14:nvPr/>
              </p14:nvContentPartPr>
              <p14:xfrm>
                <a:off x="7809067" y="3234483"/>
                <a:ext cx="14400" cy="37080"/>
              </p14:xfrm>
            </p:contentPart>
          </mc:Choice>
          <mc:Fallback xmlns="">
            <p:pic>
              <p:nvPicPr>
                <p:cNvPr id="68" name="Ink 67">
                  <a:extLst>
                    <a:ext uri="{FF2B5EF4-FFF2-40B4-BE49-F238E27FC236}">
                      <a16:creationId xmlns:a16="http://schemas.microsoft.com/office/drawing/2014/main" id="{D7CA9ADD-D335-9042-A0EF-8358F74CFCFC}"/>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557E5869-7F3C-4948-9590-3299FC0C9F36}"/>
                    </a:ext>
                  </a:extLst>
                </p14:cNvPr>
                <p14:cNvContentPartPr/>
                <p14:nvPr/>
              </p14:nvContentPartPr>
              <p14:xfrm>
                <a:off x="7883227" y="3261483"/>
                <a:ext cx="133920" cy="2520"/>
              </p14:xfrm>
            </p:contentPart>
          </mc:Choice>
          <mc:Fallback xmlns="">
            <p:pic>
              <p:nvPicPr>
                <p:cNvPr id="69" name="Ink 68">
                  <a:extLst>
                    <a:ext uri="{FF2B5EF4-FFF2-40B4-BE49-F238E27FC236}">
                      <a16:creationId xmlns:a16="http://schemas.microsoft.com/office/drawing/2014/main" id="{557E5869-7F3C-4948-9590-3299FC0C9F36}"/>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A753EF70-2B2E-F642-B86C-D351A707A324}"/>
                    </a:ext>
                  </a:extLst>
                </p14:cNvPr>
                <p14:cNvContentPartPr/>
                <p14:nvPr/>
              </p14:nvContentPartPr>
              <p14:xfrm>
                <a:off x="7825987" y="3364803"/>
                <a:ext cx="26280" cy="37440"/>
              </p14:xfrm>
            </p:contentPart>
          </mc:Choice>
          <mc:Fallback xmlns="">
            <p:pic>
              <p:nvPicPr>
                <p:cNvPr id="70" name="Ink 69">
                  <a:extLst>
                    <a:ext uri="{FF2B5EF4-FFF2-40B4-BE49-F238E27FC236}">
                      <a16:creationId xmlns:a16="http://schemas.microsoft.com/office/drawing/2014/main" id="{A753EF70-2B2E-F642-B86C-D351A707A324}"/>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B1D4CA50-9F23-914C-B1F3-B6339666017E}"/>
                    </a:ext>
                  </a:extLst>
                </p14:cNvPr>
                <p14:cNvContentPartPr/>
                <p14:nvPr/>
              </p14:nvContentPartPr>
              <p14:xfrm>
                <a:off x="7914547" y="3376683"/>
                <a:ext cx="126000" cy="7200"/>
              </p14:xfrm>
            </p:contentPart>
          </mc:Choice>
          <mc:Fallback xmlns="">
            <p:pic>
              <p:nvPicPr>
                <p:cNvPr id="71" name="Ink 70">
                  <a:extLst>
                    <a:ext uri="{FF2B5EF4-FFF2-40B4-BE49-F238E27FC236}">
                      <a16:creationId xmlns:a16="http://schemas.microsoft.com/office/drawing/2014/main" id="{B1D4CA50-9F23-914C-B1F3-B6339666017E}"/>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082EF106-9F70-DB4E-B89C-9704BC3A6A95}"/>
                    </a:ext>
                  </a:extLst>
                </p14:cNvPr>
                <p14:cNvContentPartPr/>
                <p14:nvPr/>
              </p14:nvContentPartPr>
              <p14:xfrm>
                <a:off x="7828867" y="3491523"/>
                <a:ext cx="19440" cy="36000"/>
              </p14:xfrm>
            </p:contentPart>
          </mc:Choice>
          <mc:Fallback xmlns="">
            <p:pic>
              <p:nvPicPr>
                <p:cNvPr id="72" name="Ink 71">
                  <a:extLst>
                    <a:ext uri="{FF2B5EF4-FFF2-40B4-BE49-F238E27FC236}">
                      <a16:creationId xmlns:a16="http://schemas.microsoft.com/office/drawing/2014/main" id="{082EF106-9F70-DB4E-B89C-9704BC3A6A9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42C070F6-B8A5-074A-BF59-766D9EAC0BCA}"/>
                    </a:ext>
                  </a:extLst>
                </p14:cNvPr>
                <p14:cNvContentPartPr/>
                <p14:nvPr/>
              </p14:nvContentPartPr>
              <p14:xfrm>
                <a:off x="7912027" y="3508803"/>
                <a:ext cx="163440" cy="14400"/>
              </p14:xfrm>
            </p:contentPart>
          </mc:Choice>
          <mc:Fallback xmlns="">
            <p:pic>
              <p:nvPicPr>
                <p:cNvPr id="73" name="Ink 72">
                  <a:extLst>
                    <a:ext uri="{FF2B5EF4-FFF2-40B4-BE49-F238E27FC236}">
                      <a16:creationId xmlns:a16="http://schemas.microsoft.com/office/drawing/2014/main" id="{42C070F6-B8A5-074A-BF59-766D9EAC0BCA}"/>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D52754C5-5B25-A344-960C-2C769B1DD7AB}"/>
                    </a:ext>
                  </a:extLst>
                </p14:cNvPr>
                <p14:cNvContentPartPr/>
                <p14:nvPr/>
              </p14:nvContentPartPr>
              <p14:xfrm>
                <a:off x="8116507" y="3111363"/>
                <a:ext cx="231120" cy="234720"/>
              </p14:xfrm>
            </p:contentPart>
          </mc:Choice>
          <mc:Fallback xmlns="">
            <p:pic>
              <p:nvPicPr>
                <p:cNvPr id="74" name="Ink 73">
                  <a:extLst>
                    <a:ext uri="{FF2B5EF4-FFF2-40B4-BE49-F238E27FC236}">
                      <a16:creationId xmlns:a16="http://schemas.microsoft.com/office/drawing/2014/main" id="{D52754C5-5B25-A344-960C-2C769B1DD7A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0F973A3-AA89-A345-A58F-F81B72158EEE}"/>
                    </a:ext>
                  </a:extLst>
                </p14:cNvPr>
                <p14:cNvContentPartPr/>
                <p14:nvPr/>
              </p14:nvContentPartPr>
              <p14:xfrm>
                <a:off x="8128747" y="3066723"/>
                <a:ext cx="226440" cy="201600"/>
              </p14:xfrm>
            </p:contentPart>
          </mc:Choice>
          <mc:Fallback xmlns="">
            <p:pic>
              <p:nvPicPr>
                <p:cNvPr id="75" name="Ink 74">
                  <a:extLst>
                    <a:ext uri="{FF2B5EF4-FFF2-40B4-BE49-F238E27FC236}">
                      <a16:creationId xmlns:a16="http://schemas.microsoft.com/office/drawing/2014/main" id="{40F973A3-AA89-A345-A58F-F81B72158EE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E81415BD-9889-C648-A216-F4043A85B1CB}"/>
                    </a:ext>
                  </a:extLst>
                </p14:cNvPr>
                <p14:cNvContentPartPr/>
                <p14:nvPr/>
              </p14:nvContentPartPr>
              <p14:xfrm>
                <a:off x="8138467" y="3287043"/>
                <a:ext cx="156600" cy="180360"/>
              </p14:xfrm>
            </p:contentPart>
          </mc:Choice>
          <mc:Fallback xmlns="">
            <p:pic>
              <p:nvPicPr>
                <p:cNvPr id="76" name="Ink 75">
                  <a:extLst>
                    <a:ext uri="{FF2B5EF4-FFF2-40B4-BE49-F238E27FC236}">
                      <a16:creationId xmlns:a16="http://schemas.microsoft.com/office/drawing/2014/main" id="{E81415BD-9889-C648-A216-F4043A85B1CB}"/>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61C2CE0F-75A6-A34D-9F23-320C1AB94543}"/>
                    </a:ext>
                  </a:extLst>
                </p14:cNvPr>
                <p14:cNvContentPartPr/>
                <p14:nvPr/>
              </p14:nvContentPartPr>
              <p14:xfrm>
                <a:off x="8174467" y="3385683"/>
                <a:ext cx="134280" cy="210240"/>
              </p14:xfrm>
            </p:contentPart>
          </mc:Choice>
          <mc:Fallback xmlns="">
            <p:pic>
              <p:nvPicPr>
                <p:cNvPr id="77" name="Ink 76">
                  <a:extLst>
                    <a:ext uri="{FF2B5EF4-FFF2-40B4-BE49-F238E27FC236}">
                      <a16:creationId xmlns:a16="http://schemas.microsoft.com/office/drawing/2014/main" id="{61C2CE0F-75A6-A34D-9F23-320C1AB94543}"/>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k 77">
                  <a:extLst>
                    <a:ext uri="{FF2B5EF4-FFF2-40B4-BE49-F238E27FC236}">
                      <a16:creationId xmlns:a16="http://schemas.microsoft.com/office/drawing/2014/main" id="{E779548F-9D4B-2B46-BC7A-E86E89D9BE5C}"/>
                    </a:ext>
                  </a:extLst>
                </p14:cNvPr>
                <p14:cNvContentPartPr/>
                <p14:nvPr/>
              </p14:nvContentPartPr>
              <p14:xfrm>
                <a:off x="8166907" y="3519603"/>
                <a:ext cx="181440" cy="241920"/>
              </p14:xfrm>
            </p:contentPart>
          </mc:Choice>
          <mc:Fallback xmlns="">
            <p:pic>
              <p:nvPicPr>
                <p:cNvPr id="78" name="Ink 77">
                  <a:extLst>
                    <a:ext uri="{FF2B5EF4-FFF2-40B4-BE49-F238E27FC236}">
                      <a16:creationId xmlns:a16="http://schemas.microsoft.com/office/drawing/2014/main" id="{E779548F-9D4B-2B46-BC7A-E86E89D9BE5C}"/>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BB1D5C3C-8190-F845-9055-A565E14E35A1}"/>
                    </a:ext>
                  </a:extLst>
                </p14:cNvPr>
                <p14:cNvContentPartPr/>
                <p14:nvPr/>
              </p14:nvContentPartPr>
              <p14:xfrm>
                <a:off x="8165107" y="3640203"/>
                <a:ext cx="165960" cy="207360"/>
              </p14:xfrm>
            </p:contentPart>
          </mc:Choice>
          <mc:Fallback xmlns="">
            <p:pic>
              <p:nvPicPr>
                <p:cNvPr id="79" name="Ink 78">
                  <a:extLst>
                    <a:ext uri="{FF2B5EF4-FFF2-40B4-BE49-F238E27FC236}">
                      <a16:creationId xmlns:a16="http://schemas.microsoft.com/office/drawing/2014/main" id="{BB1D5C3C-8190-F845-9055-A565E14E35A1}"/>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6275A2C5-CC24-DF47-8208-1225FFB383F5}"/>
                    </a:ext>
                  </a:extLst>
                </p14:cNvPr>
                <p14:cNvContentPartPr/>
                <p14:nvPr/>
              </p14:nvContentPartPr>
              <p14:xfrm>
                <a:off x="8166907" y="3764763"/>
                <a:ext cx="162720" cy="219240"/>
              </p14:xfrm>
            </p:contentPart>
          </mc:Choice>
          <mc:Fallback xmlns="">
            <p:pic>
              <p:nvPicPr>
                <p:cNvPr id="80" name="Ink 79">
                  <a:extLst>
                    <a:ext uri="{FF2B5EF4-FFF2-40B4-BE49-F238E27FC236}">
                      <a16:creationId xmlns:a16="http://schemas.microsoft.com/office/drawing/2014/main" id="{6275A2C5-CC24-DF47-8208-1225FFB383F5}"/>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4C2FD793-EA4A-9048-B993-B231F3A85BF9}"/>
                    </a:ext>
                  </a:extLst>
                </p14:cNvPr>
                <p14:cNvContentPartPr/>
                <p14:nvPr/>
              </p14:nvContentPartPr>
              <p14:xfrm>
                <a:off x="8170507" y="3870963"/>
                <a:ext cx="131760" cy="173160"/>
              </p14:xfrm>
            </p:contentPart>
          </mc:Choice>
          <mc:Fallback xmlns="">
            <p:pic>
              <p:nvPicPr>
                <p:cNvPr id="81" name="Ink 80">
                  <a:extLst>
                    <a:ext uri="{FF2B5EF4-FFF2-40B4-BE49-F238E27FC236}">
                      <a16:creationId xmlns:a16="http://schemas.microsoft.com/office/drawing/2014/main" id="{4C2FD793-EA4A-9048-B993-B231F3A85BF9}"/>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5B475B1D-E743-7845-9C86-4FCC699A088A}"/>
                    </a:ext>
                  </a:extLst>
                </p14:cNvPr>
                <p14:cNvContentPartPr/>
                <p14:nvPr/>
              </p14:nvContentPartPr>
              <p14:xfrm>
                <a:off x="8150707" y="3936843"/>
                <a:ext cx="186480" cy="234720"/>
              </p14:xfrm>
            </p:contentPart>
          </mc:Choice>
          <mc:Fallback xmlns="">
            <p:pic>
              <p:nvPicPr>
                <p:cNvPr id="82" name="Ink 81">
                  <a:extLst>
                    <a:ext uri="{FF2B5EF4-FFF2-40B4-BE49-F238E27FC236}">
                      <a16:creationId xmlns:a16="http://schemas.microsoft.com/office/drawing/2014/main" id="{5B475B1D-E743-7845-9C86-4FCC699A088A}"/>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5F86F09D-9F59-F14E-9CD1-A70B6710F4B5}"/>
                    </a:ext>
                  </a:extLst>
                </p14:cNvPr>
                <p14:cNvContentPartPr/>
                <p14:nvPr/>
              </p14:nvContentPartPr>
              <p14:xfrm>
                <a:off x="8285707" y="4015323"/>
                <a:ext cx="92880" cy="140760"/>
              </p14:xfrm>
            </p:contentPart>
          </mc:Choice>
          <mc:Fallback xmlns="">
            <p:pic>
              <p:nvPicPr>
                <p:cNvPr id="83" name="Ink 82">
                  <a:extLst>
                    <a:ext uri="{FF2B5EF4-FFF2-40B4-BE49-F238E27FC236}">
                      <a16:creationId xmlns:a16="http://schemas.microsoft.com/office/drawing/2014/main" id="{5F86F09D-9F59-F14E-9CD1-A70B6710F4B5}"/>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BF4B72FC-10CE-2A40-8FB5-EEB02328B02E}"/>
                    </a:ext>
                  </a:extLst>
                </p14:cNvPr>
                <p14:cNvContentPartPr/>
                <p14:nvPr/>
              </p14:nvContentPartPr>
              <p14:xfrm>
                <a:off x="8383627" y="4052403"/>
                <a:ext cx="57240" cy="97560"/>
              </p14:xfrm>
            </p:contentPart>
          </mc:Choice>
          <mc:Fallback xmlns="">
            <p:pic>
              <p:nvPicPr>
                <p:cNvPr id="84" name="Ink 83">
                  <a:extLst>
                    <a:ext uri="{FF2B5EF4-FFF2-40B4-BE49-F238E27FC236}">
                      <a16:creationId xmlns:a16="http://schemas.microsoft.com/office/drawing/2014/main" id="{BF4B72FC-10CE-2A40-8FB5-EEB02328B02E}"/>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CDC6D1AA-234B-1249-992B-042ED3A72D0B}"/>
                    </a:ext>
                  </a:extLst>
                </p14:cNvPr>
                <p14:cNvContentPartPr/>
                <p14:nvPr/>
              </p14:nvContentPartPr>
              <p14:xfrm>
                <a:off x="8457427" y="4082283"/>
                <a:ext cx="24120" cy="69480"/>
              </p14:xfrm>
            </p:contentPart>
          </mc:Choice>
          <mc:Fallback xmlns="">
            <p:pic>
              <p:nvPicPr>
                <p:cNvPr id="85" name="Ink 84">
                  <a:extLst>
                    <a:ext uri="{FF2B5EF4-FFF2-40B4-BE49-F238E27FC236}">
                      <a16:creationId xmlns:a16="http://schemas.microsoft.com/office/drawing/2014/main" id="{CDC6D1AA-234B-1249-992B-042ED3A72D0B}"/>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F2D52BE7-985E-B547-BD68-54324A772773}"/>
                    </a:ext>
                  </a:extLst>
                </p14:cNvPr>
                <p14:cNvContentPartPr/>
                <p14:nvPr/>
              </p14:nvContentPartPr>
              <p14:xfrm>
                <a:off x="8524747" y="4078683"/>
                <a:ext cx="14400" cy="36000"/>
              </p14:xfrm>
            </p:contentPart>
          </mc:Choice>
          <mc:Fallback xmlns="">
            <p:pic>
              <p:nvPicPr>
                <p:cNvPr id="86" name="Ink 85">
                  <a:extLst>
                    <a:ext uri="{FF2B5EF4-FFF2-40B4-BE49-F238E27FC236}">
                      <a16:creationId xmlns:a16="http://schemas.microsoft.com/office/drawing/2014/main" id="{F2D52BE7-985E-B547-BD68-54324A772773}"/>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873EFC75-CBDD-1444-B419-933AE8E021AF}"/>
                    </a:ext>
                  </a:extLst>
                </p14:cNvPr>
                <p14:cNvContentPartPr/>
                <p14:nvPr/>
              </p14:nvContentPartPr>
              <p14:xfrm>
                <a:off x="8557147" y="4079403"/>
                <a:ext cx="9720" cy="47880"/>
              </p14:xfrm>
            </p:contentPart>
          </mc:Choice>
          <mc:Fallback xmlns="">
            <p:pic>
              <p:nvPicPr>
                <p:cNvPr id="87" name="Ink 86">
                  <a:extLst>
                    <a:ext uri="{FF2B5EF4-FFF2-40B4-BE49-F238E27FC236}">
                      <a16:creationId xmlns:a16="http://schemas.microsoft.com/office/drawing/2014/main" id="{873EFC75-CBDD-1444-B419-933AE8E021AF}"/>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A1329F16-6D6A-D548-A4C1-59CC1BF835EA}"/>
                    </a:ext>
                  </a:extLst>
                </p14:cNvPr>
                <p14:cNvContentPartPr/>
                <p14:nvPr/>
              </p14:nvContentPartPr>
              <p14:xfrm>
                <a:off x="8610787" y="4108203"/>
                <a:ext cx="360" cy="19440"/>
              </p14:xfrm>
            </p:contentPart>
          </mc:Choice>
          <mc:Fallback xmlns="">
            <p:pic>
              <p:nvPicPr>
                <p:cNvPr id="88" name="Ink 87">
                  <a:extLst>
                    <a:ext uri="{FF2B5EF4-FFF2-40B4-BE49-F238E27FC236}">
                      <a16:creationId xmlns:a16="http://schemas.microsoft.com/office/drawing/2014/main" id="{A1329F16-6D6A-D548-A4C1-59CC1BF835EA}"/>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37DD478D-F050-0F42-878E-0595B796A6ED}"/>
                    </a:ext>
                  </a:extLst>
                </p14:cNvPr>
                <p14:cNvContentPartPr/>
                <p14:nvPr/>
              </p14:nvContentPartPr>
              <p14:xfrm>
                <a:off x="8638507" y="4126923"/>
                <a:ext cx="9720" cy="26280"/>
              </p14:xfrm>
            </p:contentPart>
          </mc:Choice>
          <mc:Fallback xmlns="">
            <p:pic>
              <p:nvPicPr>
                <p:cNvPr id="89" name="Ink 88">
                  <a:extLst>
                    <a:ext uri="{FF2B5EF4-FFF2-40B4-BE49-F238E27FC236}">
                      <a16:creationId xmlns:a16="http://schemas.microsoft.com/office/drawing/2014/main" id="{37DD478D-F050-0F42-878E-0595B796A6ED}"/>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A61B2366-6782-CA44-BA9B-4935392DACBD}"/>
                    </a:ext>
                  </a:extLst>
                </p14:cNvPr>
                <p14:cNvContentPartPr/>
                <p14:nvPr/>
              </p14:nvContentPartPr>
              <p14:xfrm>
                <a:off x="8306947" y="4070043"/>
                <a:ext cx="64440" cy="78480"/>
              </p14:xfrm>
            </p:contentPart>
          </mc:Choice>
          <mc:Fallback xmlns="">
            <p:pic>
              <p:nvPicPr>
                <p:cNvPr id="90" name="Ink 89">
                  <a:extLst>
                    <a:ext uri="{FF2B5EF4-FFF2-40B4-BE49-F238E27FC236}">
                      <a16:creationId xmlns:a16="http://schemas.microsoft.com/office/drawing/2014/main" id="{A61B2366-6782-CA44-BA9B-4935392DACBD}"/>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F0B634A5-6BE4-4D45-BF84-30F8F4FA72CE}"/>
                    </a:ext>
                  </a:extLst>
                </p14:cNvPr>
                <p14:cNvContentPartPr/>
                <p14:nvPr/>
              </p14:nvContentPartPr>
              <p14:xfrm>
                <a:off x="8379667" y="4107123"/>
                <a:ext cx="25200" cy="53640"/>
              </p14:xfrm>
            </p:contentPart>
          </mc:Choice>
          <mc:Fallback xmlns="">
            <p:pic>
              <p:nvPicPr>
                <p:cNvPr id="91" name="Ink 90">
                  <a:extLst>
                    <a:ext uri="{FF2B5EF4-FFF2-40B4-BE49-F238E27FC236}">
                      <a16:creationId xmlns:a16="http://schemas.microsoft.com/office/drawing/2014/main" id="{F0B634A5-6BE4-4D45-BF84-30F8F4FA72CE}"/>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B5DA701B-60DE-D541-9DF2-7D81ADD9D4D9}"/>
                    </a:ext>
                  </a:extLst>
                </p14:cNvPr>
                <p14:cNvContentPartPr/>
                <p14:nvPr/>
              </p14:nvContentPartPr>
              <p14:xfrm>
                <a:off x="8443387" y="4072923"/>
                <a:ext cx="14400" cy="54720"/>
              </p14:xfrm>
            </p:contentPart>
          </mc:Choice>
          <mc:Fallback xmlns="">
            <p:pic>
              <p:nvPicPr>
                <p:cNvPr id="92" name="Ink 91">
                  <a:extLst>
                    <a:ext uri="{FF2B5EF4-FFF2-40B4-BE49-F238E27FC236}">
                      <a16:creationId xmlns:a16="http://schemas.microsoft.com/office/drawing/2014/main" id="{B5DA701B-60DE-D541-9DF2-7D81ADD9D4D9}"/>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Ink 92">
                  <a:extLst>
                    <a:ext uri="{FF2B5EF4-FFF2-40B4-BE49-F238E27FC236}">
                      <a16:creationId xmlns:a16="http://schemas.microsoft.com/office/drawing/2014/main" id="{5A2A2D58-51AD-1845-8330-D668B8903553}"/>
                    </a:ext>
                  </a:extLst>
                </p14:cNvPr>
                <p14:cNvContentPartPr/>
                <p14:nvPr/>
              </p14:nvContentPartPr>
              <p14:xfrm>
                <a:off x="8484067" y="4064643"/>
                <a:ext cx="15480" cy="59400"/>
              </p14:xfrm>
            </p:contentPart>
          </mc:Choice>
          <mc:Fallback xmlns="">
            <p:pic>
              <p:nvPicPr>
                <p:cNvPr id="93" name="Ink 92">
                  <a:extLst>
                    <a:ext uri="{FF2B5EF4-FFF2-40B4-BE49-F238E27FC236}">
                      <a16:creationId xmlns:a16="http://schemas.microsoft.com/office/drawing/2014/main" id="{5A2A2D58-51AD-1845-8330-D668B8903553}"/>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D2CDFEFC-4E68-434B-B4C4-4B5B4E0E7CC4}"/>
                    </a:ext>
                  </a:extLst>
                </p14:cNvPr>
                <p14:cNvContentPartPr/>
                <p14:nvPr/>
              </p14:nvContentPartPr>
              <p14:xfrm>
                <a:off x="8542747" y="4086603"/>
                <a:ext cx="24120" cy="24120"/>
              </p14:xfrm>
            </p:contentPart>
          </mc:Choice>
          <mc:Fallback xmlns="">
            <p:pic>
              <p:nvPicPr>
                <p:cNvPr id="94" name="Ink 93">
                  <a:extLst>
                    <a:ext uri="{FF2B5EF4-FFF2-40B4-BE49-F238E27FC236}">
                      <a16:creationId xmlns:a16="http://schemas.microsoft.com/office/drawing/2014/main" id="{D2CDFEFC-4E68-434B-B4C4-4B5B4E0E7CC4}"/>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F9E59424-B8A2-F148-AEDE-D1F0845F7C7F}"/>
                    </a:ext>
                  </a:extLst>
                </p14:cNvPr>
                <p14:cNvContentPartPr/>
                <p14:nvPr/>
              </p14:nvContentPartPr>
              <p14:xfrm>
                <a:off x="8374627" y="4068963"/>
                <a:ext cx="33480" cy="66600"/>
              </p14:xfrm>
            </p:contentPart>
          </mc:Choice>
          <mc:Fallback xmlns="">
            <p:pic>
              <p:nvPicPr>
                <p:cNvPr id="95" name="Ink 94">
                  <a:extLst>
                    <a:ext uri="{FF2B5EF4-FFF2-40B4-BE49-F238E27FC236}">
                      <a16:creationId xmlns:a16="http://schemas.microsoft.com/office/drawing/2014/main" id="{F9E59424-B8A2-F148-AEDE-D1F0845F7C7F}"/>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EC12A4A6-594C-C640-B5A2-BF2D49B6B139}"/>
                    </a:ext>
                  </a:extLst>
                </p14:cNvPr>
                <p14:cNvContentPartPr/>
                <p14:nvPr/>
              </p14:nvContentPartPr>
              <p14:xfrm>
                <a:off x="8324947" y="4128363"/>
                <a:ext cx="57240" cy="85680"/>
              </p14:xfrm>
            </p:contentPart>
          </mc:Choice>
          <mc:Fallback xmlns="">
            <p:pic>
              <p:nvPicPr>
                <p:cNvPr id="96" name="Ink 95">
                  <a:extLst>
                    <a:ext uri="{FF2B5EF4-FFF2-40B4-BE49-F238E27FC236}">
                      <a16:creationId xmlns:a16="http://schemas.microsoft.com/office/drawing/2014/main" id="{EC12A4A6-594C-C640-B5A2-BF2D49B6B139}"/>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91F7CB98-9B6B-2A44-B645-373A6FA8E3DE}"/>
                    </a:ext>
                  </a:extLst>
                </p14:cNvPr>
                <p14:cNvContentPartPr/>
                <p14:nvPr/>
              </p14:nvContentPartPr>
              <p14:xfrm>
                <a:off x="8319907" y="4181283"/>
                <a:ext cx="16920" cy="28800"/>
              </p14:xfrm>
            </p:contentPart>
          </mc:Choice>
          <mc:Fallback xmlns="">
            <p:pic>
              <p:nvPicPr>
                <p:cNvPr id="97" name="Ink 96">
                  <a:extLst>
                    <a:ext uri="{FF2B5EF4-FFF2-40B4-BE49-F238E27FC236}">
                      <a16:creationId xmlns:a16="http://schemas.microsoft.com/office/drawing/2014/main" id="{91F7CB98-9B6B-2A44-B645-373A6FA8E3DE}"/>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8" name="Ink 97">
                  <a:extLst>
                    <a:ext uri="{FF2B5EF4-FFF2-40B4-BE49-F238E27FC236}">
                      <a16:creationId xmlns:a16="http://schemas.microsoft.com/office/drawing/2014/main" id="{01696DCC-721B-B540-8A8C-BEB6E789B3E9}"/>
                    </a:ext>
                  </a:extLst>
                </p14:cNvPr>
                <p14:cNvContentPartPr/>
                <p14:nvPr/>
              </p14:nvContentPartPr>
              <p14:xfrm>
                <a:off x="8306947" y="4182003"/>
                <a:ext cx="20520" cy="34920"/>
              </p14:xfrm>
            </p:contentPart>
          </mc:Choice>
          <mc:Fallback xmlns="">
            <p:pic>
              <p:nvPicPr>
                <p:cNvPr id="98" name="Ink 97">
                  <a:extLst>
                    <a:ext uri="{FF2B5EF4-FFF2-40B4-BE49-F238E27FC236}">
                      <a16:creationId xmlns:a16="http://schemas.microsoft.com/office/drawing/2014/main" id="{01696DCC-721B-B540-8A8C-BEB6E789B3E9}"/>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8407CFA4-BF78-0043-9F0D-FB91B7E72998}"/>
                    </a:ext>
                  </a:extLst>
                </p14:cNvPr>
                <p14:cNvContentPartPr/>
                <p14:nvPr/>
              </p14:nvContentPartPr>
              <p14:xfrm>
                <a:off x="8421787" y="4121883"/>
                <a:ext cx="7560" cy="38160"/>
              </p14:xfrm>
            </p:contentPart>
          </mc:Choice>
          <mc:Fallback xmlns="">
            <p:pic>
              <p:nvPicPr>
                <p:cNvPr id="99" name="Ink 98">
                  <a:extLst>
                    <a:ext uri="{FF2B5EF4-FFF2-40B4-BE49-F238E27FC236}">
                      <a16:creationId xmlns:a16="http://schemas.microsoft.com/office/drawing/2014/main" id="{8407CFA4-BF78-0043-9F0D-FB91B7E72998}"/>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Ink 99">
                  <a:extLst>
                    <a:ext uri="{FF2B5EF4-FFF2-40B4-BE49-F238E27FC236}">
                      <a16:creationId xmlns:a16="http://schemas.microsoft.com/office/drawing/2014/main" id="{310D997B-B64E-4341-9C70-660321CC49C7}"/>
                    </a:ext>
                  </a:extLst>
                </p14:cNvPr>
                <p14:cNvContentPartPr/>
                <p14:nvPr/>
              </p14:nvContentPartPr>
              <p14:xfrm>
                <a:off x="8466787" y="4136643"/>
                <a:ext cx="13680" cy="41760"/>
              </p14:xfrm>
            </p:contentPart>
          </mc:Choice>
          <mc:Fallback xmlns="">
            <p:pic>
              <p:nvPicPr>
                <p:cNvPr id="100" name="Ink 99">
                  <a:extLst>
                    <a:ext uri="{FF2B5EF4-FFF2-40B4-BE49-F238E27FC236}">
                      <a16:creationId xmlns:a16="http://schemas.microsoft.com/office/drawing/2014/main" id="{310D997B-B64E-4341-9C70-660321CC49C7}"/>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7F976D43-79EE-C847-AE7B-B6BA6EDB1FC6}"/>
                    </a:ext>
                  </a:extLst>
                </p14:cNvPr>
                <p14:cNvContentPartPr/>
                <p14:nvPr/>
              </p14:nvContentPartPr>
              <p14:xfrm>
                <a:off x="8519347" y="4142043"/>
                <a:ext cx="9720" cy="32040"/>
              </p14:xfrm>
            </p:contentPart>
          </mc:Choice>
          <mc:Fallback xmlns="">
            <p:pic>
              <p:nvPicPr>
                <p:cNvPr id="101" name="Ink 100">
                  <a:extLst>
                    <a:ext uri="{FF2B5EF4-FFF2-40B4-BE49-F238E27FC236}">
                      <a16:creationId xmlns:a16="http://schemas.microsoft.com/office/drawing/2014/main" id="{7F976D43-79EE-C847-AE7B-B6BA6EDB1FC6}"/>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DB86DF70-4F4A-9644-98BA-B608EAA9F3A7}"/>
                    </a:ext>
                  </a:extLst>
                </p14:cNvPr>
                <p14:cNvContentPartPr/>
                <p14:nvPr/>
              </p14:nvContentPartPr>
              <p14:xfrm>
                <a:off x="8554267" y="4147443"/>
                <a:ext cx="7200" cy="24120"/>
              </p14:xfrm>
            </p:contentPart>
          </mc:Choice>
          <mc:Fallback xmlns="">
            <p:pic>
              <p:nvPicPr>
                <p:cNvPr id="102" name="Ink 101">
                  <a:extLst>
                    <a:ext uri="{FF2B5EF4-FFF2-40B4-BE49-F238E27FC236}">
                      <a16:creationId xmlns:a16="http://schemas.microsoft.com/office/drawing/2014/main" id="{DB86DF70-4F4A-9644-98BA-B608EAA9F3A7}"/>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8522C32F-1D4B-724E-ABFD-C61936DCAEE7}"/>
                    </a:ext>
                  </a:extLst>
                </p14:cNvPr>
                <p14:cNvContentPartPr/>
                <p14:nvPr/>
              </p14:nvContentPartPr>
              <p14:xfrm>
                <a:off x="8626267" y="4159683"/>
                <a:ext cx="7200" cy="360"/>
              </p14:xfrm>
            </p:contentPart>
          </mc:Choice>
          <mc:Fallback xmlns="">
            <p:pic>
              <p:nvPicPr>
                <p:cNvPr id="103" name="Ink 102">
                  <a:extLst>
                    <a:ext uri="{FF2B5EF4-FFF2-40B4-BE49-F238E27FC236}">
                      <a16:creationId xmlns:a16="http://schemas.microsoft.com/office/drawing/2014/main" id="{8522C32F-1D4B-724E-ABFD-C61936DCAEE7}"/>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4" name="Ink 103">
                  <a:extLst>
                    <a:ext uri="{FF2B5EF4-FFF2-40B4-BE49-F238E27FC236}">
                      <a16:creationId xmlns:a16="http://schemas.microsoft.com/office/drawing/2014/main" id="{90247CB5-E070-2045-B6E6-A6649779377B}"/>
                    </a:ext>
                  </a:extLst>
                </p14:cNvPr>
                <p14:cNvContentPartPr/>
                <p14:nvPr/>
              </p14:nvContentPartPr>
              <p14:xfrm>
                <a:off x="8663347" y="4157163"/>
                <a:ext cx="9720" cy="14400"/>
              </p14:xfrm>
            </p:contentPart>
          </mc:Choice>
          <mc:Fallback xmlns="">
            <p:pic>
              <p:nvPicPr>
                <p:cNvPr id="104" name="Ink 103">
                  <a:extLst>
                    <a:ext uri="{FF2B5EF4-FFF2-40B4-BE49-F238E27FC236}">
                      <a16:creationId xmlns:a16="http://schemas.microsoft.com/office/drawing/2014/main" id="{90247CB5-E070-2045-B6E6-A6649779377B}"/>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94866160-D953-754D-8385-EBE5E4890575}"/>
                    </a:ext>
                  </a:extLst>
                </p14:cNvPr>
                <p14:cNvContentPartPr/>
                <p14:nvPr/>
              </p14:nvContentPartPr>
              <p14:xfrm>
                <a:off x="7818427" y="3264723"/>
                <a:ext cx="28440" cy="42120"/>
              </p14:xfrm>
            </p:contentPart>
          </mc:Choice>
          <mc:Fallback xmlns="">
            <p:pic>
              <p:nvPicPr>
                <p:cNvPr id="105" name="Ink 104">
                  <a:extLst>
                    <a:ext uri="{FF2B5EF4-FFF2-40B4-BE49-F238E27FC236}">
                      <a16:creationId xmlns:a16="http://schemas.microsoft.com/office/drawing/2014/main" id="{94866160-D953-754D-8385-EBE5E4890575}"/>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6" name="Ink 105">
                  <a:extLst>
                    <a:ext uri="{FF2B5EF4-FFF2-40B4-BE49-F238E27FC236}">
                      <a16:creationId xmlns:a16="http://schemas.microsoft.com/office/drawing/2014/main" id="{D691F2C5-4D5F-1E45-92CB-DC9AE1FAA7AB}"/>
                    </a:ext>
                  </a:extLst>
                </p14:cNvPr>
                <p14:cNvContentPartPr/>
                <p14:nvPr/>
              </p14:nvContentPartPr>
              <p14:xfrm>
                <a:off x="7828147" y="3680883"/>
                <a:ext cx="31320" cy="158760"/>
              </p14:xfrm>
            </p:contentPart>
          </mc:Choice>
          <mc:Fallback xmlns="">
            <p:pic>
              <p:nvPicPr>
                <p:cNvPr id="106" name="Ink 105">
                  <a:extLst>
                    <a:ext uri="{FF2B5EF4-FFF2-40B4-BE49-F238E27FC236}">
                      <a16:creationId xmlns:a16="http://schemas.microsoft.com/office/drawing/2014/main" id="{D691F2C5-4D5F-1E45-92CB-DC9AE1FAA7AB}"/>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FFA0AB1C-CC3A-B542-80A3-C9315F63515B}"/>
                    </a:ext>
                  </a:extLst>
                </p14:cNvPr>
                <p14:cNvContentPartPr/>
                <p14:nvPr/>
              </p14:nvContentPartPr>
              <p14:xfrm>
                <a:off x="7702867" y="4049163"/>
                <a:ext cx="52560" cy="204480"/>
              </p14:xfrm>
            </p:contentPart>
          </mc:Choice>
          <mc:Fallback xmlns="">
            <p:pic>
              <p:nvPicPr>
                <p:cNvPr id="107" name="Ink 106">
                  <a:extLst>
                    <a:ext uri="{FF2B5EF4-FFF2-40B4-BE49-F238E27FC236}">
                      <a16:creationId xmlns:a16="http://schemas.microsoft.com/office/drawing/2014/main" id="{FFA0AB1C-CC3A-B542-80A3-C9315F63515B}"/>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 name="Ink 107">
                  <a:extLst>
                    <a:ext uri="{FF2B5EF4-FFF2-40B4-BE49-F238E27FC236}">
                      <a16:creationId xmlns:a16="http://schemas.microsoft.com/office/drawing/2014/main" id="{59BE3B88-F2C5-E548-B1DB-FF59773028B9}"/>
                    </a:ext>
                  </a:extLst>
                </p14:cNvPr>
                <p14:cNvContentPartPr/>
                <p14:nvPr/>
              </p14:nvContentPartPr>
              <p14:xfrm>
                <a:off x="7734187" y="3145203"/>
                <a:ext cx="349560" cy="21600"/>
              </p14:xfrm>
            </p:contentPart>
          </mc:Choice>
          <mc:Fallback xmlns="">
            <p:pic>
              <p:nvPicPr>
                <p:cNvPr id="108" name="Ink 107">
                  <a:extLst>
                    <a:ext uri="{FF2B5EF4-FFF2-40B4-BE49-F238E27FC236}">
                      <a16:creationId xmlns:a16="http://schemas.microsoft.com/office/drawing/2014/main" id="{59BE3B88-F2C5-E548-B1DB-FF59773028B9}"/>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D2C3B7F2-4CCC-BF4F-90E5-9EE4D9C7E159}"/>
                    </a:ext>
                  </a:extLst>
                </p14:cNvPr>
                <p14:cNvContentPartPr/>
                <p14:nvPr/>
              </p14:nvContentPartPr>
              <p14:xfrm>
                <a:off x="7734547" y="2974563"/>
                <a:ext cx="212040" cy="203040"/>
              </p14:xfrm>
            </p:contentPart>
          </mc:Choice>
          <mc:Fallback xmlns="">
            <p:pic>
              <p:nvPicPr>
                <p:cNvPr id="109" name="Ink 108">
                  <a:extLst>
                    <a:ext uri="{FF2B5EF4-FFF2-40B4-BE49-F238E27FC236}">
                      <a16:creationId xmlns:a16="http://schemas.microsoft.com/office/drawing/2014/main" id="{D2C3B7F2-4CCC-BF4F-90E5-9EE4D9C7E159}"/>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0" name="Ink 109">
                  <a:extLst>
                    <a:ext uri="{FF2B5EF4-FFF2-40B4-BE49-F238E27FC236}">
                      <a16:creationId xmlns:a16="http://schemas.microsoft.com/office/drawing/2014/main" id="{8F4EE225-00B1-2542-8A36-3350EDF7A28D}"/>
                    </a:ext>
                  </a:extLst>
                </p14:cNvPr>
                <p14:cNvContentPartPr/>
                <p14:nvPr/>
              </p14:nvContentPartPr>
              <p14:xfrm>
                <a:off x="7982587" y="2951883"/>
                <a:ext cx="352080" cy="21240"/>
              </p14:xfrm>
            </p:contentPart>
          </mc:Choice>
          <mc:Fallback xmlns="">
            <p:pic>
              <p:nvPicPr>
                <p:cNvPr id="110" name="Ink 109">
                  <a:extLst>
                    <a:ext uri="{FF2B5EF4-FFF2-40B4-BE49-F238E27FC236}">
                      <a16:creationId xmlns:a16="http://schemas.microsoft.com/office/drawing/2014/main" id="{8F4EE225-00B1-2542-8A36-3350EDF7A28D}"/>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F691873D-3CCF-0E4B-8D1D-A4B27B8E40AE}"/>
                    </a:ext>
                  </a:extLst>
                </p14:cNvPr>
                <p14:cNvContentPartPr/>
                <p14:nvPr/>
              </p14:nvContentPartPr>
              <p14:xfrm>
                <a:off x="8106787" y="2983923"/>
                <a:ext cx="259560" cy="178200"/>
              </p14:xfrm>
            </p:contentPart>
          </mc:Choice>
          <mc:Fallback xmlns="">
            <p:pic>
              <p:nvPicPr>
                <p:cNvPr id="111" name="Ink 110">
                  <a:extLst>
                    <a:ext uri="{FF2B5EF4-FFF2-40B4-BE49-F238E27FC236}">
                      <a16:creationId xmlns:a16="http://schemas.microsoft.com/office/drawing/2014/main" id="{F691873D-3CCF-0E4B-8D1D-A4B27B8E40AE}"/>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Ink 111">
                  <a:extLst>
                    <a:ext uri="{FF2B5EF4-FFF2-40B4-BE49-F238E27FC236}">
                      <a16:creationId xmlns:a16="http://schemas.microsoft.com/office/drawing/2014/main" id="{8B16FC65-5230-E14D-B6F6-155A22D9654A}"/>
                    </a:ext>
                  </a:extLst>
                </p14:cNvPr>
                <p14:cNvContentPartPr/>
                <p14:nvPr/>
              </p14:nvContentPartPr>
              <p14:xfrm>
                <a:off x="8256547" y="2964483"/>
                <a:ext cx="113400" cy="47880"/>
              </p14:xfrm>
            </p:contentPart>
          </mc:Choice>
          <mc:Fallback xmlns="">
            <p:pic>
              <p:nvPicPr>
                <p:cNvPr id="112" name="Ink 111">
                  <a:extLst>
                    <a:ext uri="{FF2B5EF4-FFF2-40B4-BE49-F238E27FC236}">
                      <a16:creationId xmlns:a16="http://schemas.microsoft.com/office/drawing/2014/main" id="{8B16FC65-5230-E14D-B6F6-155A22D9654A}"/>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7D8B80DF-7E6C-0143-BEC5-E968346805EA}"/>
                    </a:ext>
                  </a:extLst>
                </p14:cNvPr>
                <p14:cNvContentPartPr/>
                <p14:nvPr/>
              </p14:nvContentPartPr>
              <p14:xfrm>
                <a:off x="8144587" y="3128283"/>
                <a:ext cx="57240" cy="132840"/>
              </p14:xfrm>
            </p:contentPart>
          </mc:Choice>
          <mc:Fallback xmlns="">
            <p:pic>
              <p:nvPicPr>
                <p:cNvPr id="113" name="Ink 112">
                  <a:extLst>
                    <a:ext uri="{FF2B5EF4-FFF2-40B4-BE49-F238E27FC236}">
                      <a16:creationId xmlns:a16="http://schemas.microsoft.com/office/drawing/2014/main" id="{7D8B80DF-7E6C-0143-BEC5-E968346805EA}"/>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Ink 113">
                  <a:extLst>
                    <a:ext uri="{FF2B5EF4-FFF2-40B4-BE49-F238E27FC236}">
                      <a16:creationId xmlns:a16="http://schemas.microsoft.com/office/drawing/2014/main" id="{4812E565-B59B-F140-946B-AB02CE884572}"/>
                    </a:ext>
                  </a:extLst>
                </p14:cNvPr>
                <p14:cNvContentPartPr/>
                <p14:nvPr/>
              </p14:nvContentPartPr>
              <p14:xfrm>
                <a:off x="8189227" y="3108123"/>
                <a:ext cx="92880" cy="196920"/>
              </p14:xfrm>
            </p:contentPart>
          </mc:Choice>
          <mc:Fallback xmlns="">
            <p:pic>
              <p:nvPicPr>
                <p:cNvPr id="114" name="Ink 113">
                  <a:extLst>
                    <a:ext uri="{FF2B5EF4-FFF2-40B4-BE49-F238E27FC236}">
                      <a16:creationId xmlns:a16="http://schemas.microsoft.com/office/drawing/2014/main" id="{4812E565-B59B-F140-946B-AB02CE884572}"/>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8F5DFC12-EC77-C045-809C-AE2745A30717}"/>
                    </a:ext>
                  </a:extLst>
                </p14:cNvPr>
                <p14:cNvContentPartPr/>
                <p14:nvPr/>
              </p14:nvContentPartPr>
              <p14:xfrm>
                <a:off x="8224507" y="3180123"/>
                <a:ext cx="95040" cy="196920"/>
              </p14:xfrm>
            </p:contentPart>
          </mc:Choice>
          <mc:Fallback xmlns="">
            <p:pic>
              <p:nvPicPr>
                <p:cNvPr id="115" name="Ink 114">
                  <a:extLst>
                    <a:ext uri="{FF2B5EF4-FFF2-40B4-BE49-F238E27FC236}">
                      <a16:creationId xmlns:a16="http://schemas.microsoft.com/office/drawing/2014/main" id="{8F5DFC12-EC77-C045-809C-AE2745A3071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6" name="Ink 115">
                  <a:extLst>
                    <a:ext uri="{FF2B5EF4-FFF2-40B4-BE49-F238E27FC236}">
                      <a16:creationId xmlns:a16="http://schemas.microsoft.com/office/drawing/2014/main" id="{32B665A1-D670-DE4D-A6EB-11C6F39AE86C}"/>
                    </a:ext>
                  </a:extLst>
                </p14:cNvPr>
                <p14:cNvContentPartPr/>
                <p14:nvPr/>
              </p14:nvContentPartPr>
              <p14:xfrm>
                <a:off x="8260867" y="3428163"/>
                <a:ext cx="5040" cy="14400"/>
              </p14:xfrm>
            </p:contentPart>
          </mc:Choice>
          <mc:Fallback xmlns="">
            <p:pic>
              <p:nvPicPr>
                <p:cNvPr id="116" name="Ink 115">
                  <a:extLst>
                    <a:ext uri="{FF2B5EF4-FFF2-40B4-BE49-F238E27FC236}">
                      <a16:creationId xmlns:a16="http://schemas.microsoft.com/office/drawing/2014/main" id="{32B665A1-D670-DE4D-A6EB-11C6F39AE86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Ink 116">
                  <a:extLst>
                    <a:ext uri="{FF2B5EF4-FFF2-40B4-BE49-F238E27FC236}">
                      <a16:creationId xmlns:a16="http://schemas.microsoft.com/office/drawing/2014/main" id="{495C7163-EC0E-4142-8D2C-5017DD6BDDF6}"/>
                    </a:ext>
                  </a:extLst>
                </p14:cNvPr>
                <p14:cNvContentPartPr/>
                <p14:nvPr/>
              </p14:nvContentPartPr>
              <p14:xfrm>
                <a:off x="8175547" y="3315123"/>
                <a:ext cx="147240" cy="253800"/>
              </p14:xfrm>
            </p:contentPart>
          </mc:Choice>
          <mc:Fallback xmlns="">
            <p:pic>
              <p:nvPicPr>
                <p:cNvPr id="117" name="Ink 116">
                  <a:extLst>
                    <a:ext uri="{FF2B5EF4-FFF2-40B4-BE49-F238E27FC236}">
                      <a16:creationId xmlns:a16="http://schemas.microsoft.com/office/drawing/2014/main" id="{495C7163-EC0E-4142-8D2C-5017DD6BDDF6}"/>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8" name="Ink 117">
                  <a:extLst>
                    <a:ext uri="{FF2B5EF4-FFF2-40B4-BE49-F238E27FC236}">
                      <a16:creationId xmlns:a16="http://schemas.microsoft.com/office/drawing/2014/main" id="{F043C9C5-1C9B-7A46-8040-391FE4B1C713}"/>
                    </a:ext>
                  </a:extLst>
                </p14:cNvPr>
                <p14:cNvContentPartPr/>
                <p14:nvPr/>
              </p14:nvContentPartPr>
              <p14:xfrm>
                <a:off x="8274907" y="3476403"/>
                <a:ext cx="38160" cy="149400"/>
              </p14:xfrm>
            </p:contentPart>
          </mc:Choice>
          <mc:Fallback xmlns="">
            <p:pic>
              <p:nvPicPr>
                <p:cNvPr id="118" name="Ink 117">
                  <a:extLst>
                    <a:ext uri="{FF2B5EF4-FFF2-40B4-BE49-F238E27FC236}">
                      <a16:creationId xmlns:a16="http://schemas.microsoft.com/office/drawing/2014/main" id="{F043C9C5-1C9B-7A46-8040-391FE4B1C713}"/>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a16="http://schemas.microsoft.com/office/drawing/2014/main" id="{CC270C51-35C5-9545-A1DF-E2D265A928C6}"/>
                    </a:ext>
                  </a:extLst>
                </p14:cNvPr>
                <p14:cNvContentPartPr/>
                <p14:nvPr/>
              </p14:nvContentPartPr>
              <p14:xfrm>
                <a:off x="8243227" y="3633723"/>
                <a:ext cx="52560" cy="217800"/>
              </p14:xfrm>
            </p:contentPart>
          </mc:Choice>
          <mc:Fallback xmlns="">
            <p:pic>
              <p:nvPicPr>
                <p:cNvPr id="119" name="Ink 118">
                  <a:extLst>
                    <a:ext uri="{FF2B5EF4-FFF2-40B4-BE49-F238E27FC236}">
                      <a16:creationId xmlns:a16="http://schemas.microsoft.com/office/drawing/2014/main" id="{CC270C51-35C5-9545-A1DF-E2D265A928C6}"/>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120" name="Group 119">
            <a:extLst>
              <a:ext uri="{FF2B5EF4-FFF2-40B4-BE49-F238E27FC236}">
                <a16:creationId xmlns:a16="http://schemas.microsoft.com/office/drawing/2014/main" id="{3372DAE8-AD28-354D-8F7F-9165C74B1E79}"/>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D4408780-9211-8148-8DE8-D9324A47673A}"/>
                    </a:ext>
                  </a:extLst>
                </p14:cNvPr>
                <p14:cNvContentPartPr/>
                <p14:nvPr/>
              </p14:nvContentPartPr>
              <p14:xfrm>
                <a:off x="7638067" y="1795203"/>
                <a:ext cx="380520" cy="1044000"/>
              </p14:xfrm>
            </p:contentPart>
          </mc:Choice>
          <mc:Fallback xmlns="">
            <p:pic>
              <p:nvPicPr>
                <p:cNvPr id="121" name="Ink 120">
                  <a:extLst>
                    <a:ext uri="{FF2B5EF4-FFF2-40B4-BE49-F238E27FC236}">
                      <a16:creationId xmlns:a16="http://schemas.microsoft.com/office/drawing/2014/main" id="{D4408780-9211-8148-8DE8-D9324A47673A}"/>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BE51882B-A239-104C-AE32-1E31A3C28C6B}"/>
                    </a:ext>
                  </a:extLst>
                </p14:cNvPr>
                <p14:cNvContentPartPr/>
                <p14:nvPr/>
              </p14:nvContentPartPr>
              <p14:xfrm>
                <a:off x="7689547" y="2467323"/>
                <a:ext cx="72000" cy="320760"/>
              </p14:xfrm>
            </p:contentPart>
          </mc:Choice>
          <mc:Fallback xmlns="">
            <p:pic>
              <p:nvPicPr>
                <p:cNvPr id="122" name="Ink 121">
                  <a:extLst>
                    <a:ext uri="{FF2B5EF4-FFF2-40B4-BE49-F238E27FC236}">
                      <a16:creationId xmlns:a16="http://schemas.microsoft.com/office/drawing/2014/main" id="{BE51882B-A239-104C-AE32-1E31A3C28C6B}"/>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 name="Ink 122">
                  <a:extLst>
                    <a:ext uri="{FF2B5EF4-FFF2-40B4-BE49-F238E27FC236}">
                      <a16:creationId xmlns:a16="http://schemas.microsoft.com/office/drawing/2014/main" id="{E00CB29E-EA0C-074B-BFA2-859FB560E6B1}"/>
                    </a:ext>
                  </a:extLst>
                </p14:cNvPr>
                <p14:cNvContentPartPr/>
                <p14:nvPr/>
              </p14:nvContentPartPr>
              <p14:xfrm>
                <a:off x="8204347" y="2303163"/>
                <a:ext cx="51480" cy="468360"/>
              </p14:xfrm>
            </p:contentPart>
          </mc:Choice>
          <mc:Fallback xmlns="">
            <p:pic>
              <p:nvPicPr>
                <p:cNvPr id="123" name="Ink 122">
                  <a:extLst>
                    <a:ext uri="{FF2B5EF4-FFF2-40B4-BE49-F238E27FC236}">
                      <a16:creationId xmlns:a16="http://schemas.microsoft.com/office/drawing/2014/main" id="{E00CB29E-EA0C-074B-BFA2-859FB560E6B1}"/>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4" name="Ink 123">
                  <a:extLst>
                    <a:ext uri="{FF2B5EF4-FFF2-40B4-BE49-F238E27FC236}">
                      <a16:creationId xmlns:a16="http://schemas.microsoft.com/office/drawing/2014/main" id="{4425B3DC-EBCC-A84D-897C-A8D85D4747ED}"/>
                    </a:ext>
                  </a:extLst>
                </p14:cNvPr>
                <p14:cNvContentPartPr/>
                <p14:nvPr/>
              </p14:nvContentPartPr>
              <p14:xfrm>
                <a:off x="8580187" y="2318643"/>
                <a:ext cx="64800" cy="424080"/>
              </p14:xfrm>
            </p:contentPart>
          </mc:Choice>
          <mc:Fallback xmlns="">
            <p:pic>
              <p:nvPicPr>
                <p:cNvPr id="124" name="Ink 123">
                  <a:extLst>
                    <a:ext uri="{FF2B5EF4-FFF2-40B4-BE49-F238E27FC236}">
                      <a16:creationId xmlns:a16="http://schemas.microsoft.com/office/drawing/2014/main" id="{4425B3DC-EBCC-A84D-897C-A8D85D4747ED}"/>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k 124">
                  <a:extLst>
                    <a:ext uri="{FF2B5EF4-FFF2-40B4-BE49-F238E27FC236}">
                      <a16:creationId xmlns:a16="http://schemas.microsoft.com/office/drawing/2014/main" id="{C9B7387F-8E9E-2148-863A-C7D8618BE056}"/>
                    </a:ext>
                  </a:extLst>
                </p14:cNvPr>
                <p14:cNvContentPartPr/>
                <p14:nvPr/>
              </p14:nvContentPartPr>
              <p14:xfrm>
                <a:off x="8018587" y="2302443"/>
                <a:ext cx="749880" cy="28440"/>
              </p14:xfrm>
            </p:contentPart>
          </mc:Choice>
          <mc:Fallback xmlns="">
            <p:pic>
              <p:nvPicPr>
                <p:cNvPr id="125" name="Ink 124">
                  <a:extLst>
                    <a:ext uri="{FF2B5EF4-FFF2-40B4-BE49-F238E27FC236}">
                      <a16:creationId xmlns:a16="http://schemas.microsoft.com/office/drawing/2014/main" id="{C9B7387F-8E9E-2148-863A-C7D8618BE056}"/>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k 125">
                  <a:extLst>
                    <a:ext uri="{FF2B5EF4-FFF2-40B4-BE49-F238E27FC236}">
                      <a16:creationId xmlns:a16="http://schemas.microsoft.com/office/drawing/2014/main" id="{4E5CACAC-1CBE-794A-9ACA-7124A5AF959B}"/>
                    </a:ext>
                  </a:extLst>
                </p14:cNvPr>
                <p14:cNvContentPartPr/>
                <p14:nvPr/>
              </p14:nvContentPartPr>
              <p14:xfrm>
                <a:off x="8046667" y="2258883"/>
                <a:ext cx="16920" cy="47520"/>
              </p14:xfrm>
            </p:contentPart>
          </mc:Choice>
          <mc:Fallback xmlns="">
            <p:pic>
              <p:nvPicPr>
                <p:cNvPr id="126" name="Ink 125">
                  <a:extLst>
                    <a:ext uri="{FF2B5EF4-FFF2-40B4-BE49-F238E27FC236}">
                      <a16:creationId xmlns:a16="http://schemas.microsoft.com/office/drawing/2014/main" id="{4E5CACAC-1CBE-794A-9ACA-7124A5AF959B}"/>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7" name="Ink 126">
                  <a:extLst>
                    <a:ext uri="{FF2B5EF4-FFF2-40B4-BE49-F238E27FC236}">
                      <a16:creationId xmlns:a16="http://schemas.microsoft.com/office/drawing/2014/main" id="{AAC7BEBA-2C04-F640-A2C6-9FD806A31B71}"/>
                    </a:ext>
                  </a:extLst>
                </p14:cNvPr>
                <p14:cNvContentPartPr/>
                <p14:nvPr/>
              </p14:nvContentPartPr>
              <p14:xfrm>
                <a:off x="8067547" y="2268963"/>
                <a:ext cx="327240" cy="16920"/>
              </p14:xfrm>
            </p:contentPart>
          </mc:Choice>
          <mc:Fallback xmlns="">
            <p:pic>
              <p:nvPicPr>
                <p:cNvPr id="127" name="Ink 126">
                  <a:extLst>
                    <a:ext uri="{FF2B5EF4-FFF2-40B4-BE49-F238E27FC236}">
                      <a16:creationId xmlns:a16="http://schemas.microsoft.com/office/drawing/2014/main" id="{AAC7BEBA-2C04-F640-A2C6-9FD806A31B71}"/>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8" name="Ink 127">
                  <a:extLst>
                    <a:ext uri="{FF2B5EF4-FFF2-40B4-BE49-F238E27FC236}">
                      <a16:creationId xmlns:a16="http://schemas.microsoft.com/office/drawing/2014/main" id="{3E4D0D9B-EF55-8B49-8D85-2FB62EBC2FD1}"/>
                    </a:ext>
                  </a:extLst>
                </p14:cNvPr>
                <p14:cNvContentPartPr/>
                <p14:nvPr/>
              </p14:nvContentPartPr>
              <p14:xfrm>
                <a:off x="8090587" y="2241963"/>
                <a:ext cx="668160" cy="86040"/>
              </p14:xfrm>
            </p:contentPart>
          </mc:Choice>
          <mc:Fallback xmlns="">
            <p:pic>
              <p:nvPicPr>
                <p:cNvPr id="128" name="Ink 127">
                  <a:extLst>
                    <a:ext uri="{FF2B5EF4-FFF2-40B4-BE49-F238E27FC236}">
                      <a16:creationId xmlns:a16="http://schemas.microsoft.com/office/drawing/2014/main" id="{3E4D0D9B-EF55-8B49-8D85-2FB62EBC2FD1}"/>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9" name="Ink 128">
                  <a:extLst>
                    <a:ext uri="{FF2B5EF4-FFF2-40B4-BE49-F238E27FC236}">
                      <a16:creationId xmlns:a16="http://schemas.microsoft.com/office/drawing/2014/main" id="{84E36B16-49EF-D64A-A98C-8AAB12C03C51}"/>
                    </a:ext>
                  </a:extLst>
                </p14:cNvPr>
                <p14:cNvContentPartPr/>
                <p14:nvPr/>
              </p14:nvContentPartPr>
              <p14:xfrm>
                <a:off x="8105347" y="2278683"/>
                <a:ext cx="672840" cy="42120"/>
              </p14:xfrm>
            </p:contentPart>
          </mc:Choice>
          <mc:Fallback xmlns="">
            <p:pic>
              <p:nvPicPr>
                <p:cNvPr id="129" name="Ink 128">
                  <a:extLst>
                    <a:ext uri="{FF2B5EF4-FFF2-40B4-BE49-F238E27FC236}">
                      <a16:creationId xmlns:a16="http://schemas.microsoft.com/office/drawing/2014/main" id="{84E36B16-49EF-D64A-A98C-8AAB12C03C51}"/>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0" name="Ink 129">
                  <a:extLst>
                    <a:ext uri="{FF2B5EF4-FFF2-40B4-BE49-F238E27FC236}">
                      <a16:creationId xmlns:a16="http://schemas.microsoft.com/office/drawing/2014/main" id="{98DCBFA0-C813-4043-A730-592BBA30FC84}"/>
                    </a:ext>
                  </a:extLst>
                </p14:cNvPr>
                <p14:cNvContentPartPr/>
                <p14:nvPr/>
              </p14:nvContentPartPr>
              <p14:xfrm>
                <a:off x="8160787" y="2176803"/>
                <a:ext cx="14400" cy="64440"/>
              </p14:xfrm>
            </p:contentPart>
          </mc:Choice>
          <mc:Fallback xmlns="">
            <p:pic>
              <p:nvPicPr>
                <p:cNvPr id="130" name="Ink 129">
                  <a:extLst>
                    <a:ext uri="{FF2B5EF4-FFF2-40B4-BE49-F238E27FC236}">
                      <a16:creationId xmlns:a16="http://schemas.microsoft.com/office/drawing/2014/main" id="{98DCBFA0-C813-4043-A730-592BBA30FC84}"/>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1" name="Ink 130">
                  <a:extLst>
                    <a:ext uri="{FF2B5EF4-FFF2-40B4-BE49-F238E27FC236}">
                      <a16:creationId xmlns:a16="http://schemas.microsoft.com/office/drawing/2014/main" id="{2695C6E2-9256-E843-8CD9-B637B3592942}"/>
                    </a:ext>
                  </a:extLst>
                </p14:cNvPr>
                <p14:cNvContentPartPr/>
                <p14:nvPr/>
              </p14:nvContentPartPr>
              <p14:xfrm>
                <a:off x="8191027" y="2169603"/>
                <a:ext cx="159840" cy="7560"/>
              </p14:xfrm>
            </p:contentPart>
          </mc:Choice>
          <mc:Fallback xmlns="">
            <p:pic>
              <p:nvPicPr>
                <p:cNvPr id="131" name="Ink 130">
                  <a:extLst>
                    <a:ext uri="{FF2B5EF4-FFF2-40B4-BE49-F238E27FC236}">
                      <a16:creationId xmlns:a16="http://schemas.microsoft.com/office/drawing/2014/main" id="{2695C6E2-9256-E843-8CD9-B637B3592942}"/>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2" name="Ink 131">
                  <a:extLst>
                    <a:ext uri="{FF2B5EF4-FFF2-40B4-BE49-F238E27FC236}">
                      <a16:creationId xmlns:a16="http://schemas.microsoft.com/office/drawing/2014/main" id="{8E354E57-0A1A-6A4E-8E74-F98E334D352E}"/>
                    </a:ext>
                  </a:extLst>
                </p14:cNvPr>
                <p14:cNvContentPartPr/>
                <p14:nvPr/>
              </p14:nvContentPartPr>
              <p14:xfrm>
                <a:off x="8340787" y="2167803"/>
                <a:ext cx="56520" cy="87840"/>
              </p14:xfrm>
            </p:contentPart>
          </mc:Choice>
          <mc:Fallback xmlns="">
            <p:pic>
              <p:nvPicPr>
                <p:cNvPr id="132" name="Ink 131">
                  <a:extLst>
                    <a:ext uri="{FF2B5EF4-FFF2-40B4-BE49-F238E27FC236}">
                      <a16:creationId xmlns:a16="http://schemas.microsoft.com/office/drawing/2014/main" id="{8E354E57-0A1A-6A4E-8E74-F98E334D352E}"/>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 name="Ink 132">
                  <a:extLst>
                    <a:ext uri="{FF2B5EF4-FFF2-40B4-BE49-F238E27FC236}">
                      <a16:creationId xmlns:a16="http://schemas.microsoft.com/office/drawing/2014/main" id="{291BAF23-E421-1E47-9E02-C249609A18BB}"/>
                    </a:ext>
                  </a:extLst>
                </p14:cNvPr>
                <p14:cNvContentPartPr/>
                <p14:nvPr/>
              </p14:nvContentPartPr>
              <p14:xfrm>
                <a:off x="8401627" y="2101563"/>
                <a:ext cx="14400" cy="135720"/>
              </p14:xfrm>
            </p:contentPart>
          </mc:Choice>
          <mc:Fallback xmlns="">
            <p:pic>
              <p:nvPicPr>
                <p:cNvPr id="133" name="Ink 132">
                  <a:extLst>
                    <a:ext uri="{FF2B5EF4-FFF2-40B4-BE49-F238E27FC236}">
                      <a16:creationId xmlns:a16="http://schemas.microsoft.com/office/drawing/2014/main" id="{291BAF23-E421-1E47-9E02-C249609A18BB}"/>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4" name="Ink 133">
                  <a:extLst>
                    <a:ext uri="{FF2B5EF4-FFF2-40B4-BE49-F238E27FC236}">
                      <a16:creationId xmlns:a16="http://schemas.microsoft.com/office/drawing/2014/main" id="{F7BFF75C-9071-A749-BD15-614B9791A243}"/>
                    </a:ext>
                  </a:extLst>
                </p14:cNvPr>
                <p14:cNvContentPartPr/>
                <p14:nvPr/>
              </p14:nvContentPartPr>
              <p14:xfrm>
                <a:off x="8428987" y="2089323"/>
                <a:ext cx="345240" cy="197280"/>
              </p14:xfrm>
            </p:contentPart>
          </mc:Choice>
          <mc:Fallback xmlns="">
            <p:pic>
              <p:nvPicPr>
                <p:cNvPr id="134" name="Ink 133">
                  <a:extLst>
                    <a:ext uri="{FF2B5EF4-FFF2-40B4-BE49-F238E27FC236}">
                      <a16:creationId xmlns:a16="http://schemas.microsoft.com/office/drawing/2014/main" id="{F7BFF75C-9071-A749-BD15-614B9791A243}"/>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5" name="Ink 134">
                  <a:extLst>
                    <a:ext uri="{FF2B5EF4-FFF2-40B4-BE49-F238E27FC236}">
                      <a16:creationId xmlns:a16="http://schemas.microsoft.com/office/drawing/2014/main" id="{B0251593-33A9-1C45-9A33-F8EC7DF0F0C7}"/>
                    </a:ext>
                  </a:extLst>
                </p14:cNvPr>
                <p14:cNvContentPartPr/>
                <p14:nvPr/>
              </p14:nvContentPartPr>
              <p14:xfrm>
                <a:off x="8414587" y="2407923"/>
                <a:ext cx="42120" cy="307440"/>
              </p14:xfrm>
            </p:contentPart>
          </mc:Choice>
          <mc:Fallback xmlns="">
            <p:pic>
              <p:nvPicPr>
                <p:cNvPr id="135" name="Ink 134">
                  <a:extLst>
                    <a:ext uri="{FF2B5EF4-FFF2-40B4-BE49-F238E27FC236}">
                      <a16:creationId xmlns:a16="http://schemas.microsoft.com/office/drawing/2014/main" id="{B0251593-33A9-1C45-9A33-F8EC7DF0F0C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6" name="Ink 135">
                  <a:extLst>
                    <a:ext uri="{FF2B5EF4-FFF2-40B4-BE49-F238E27FC236}">
                      <a16:creationId xmlns:a16="http://schemas.microsoft.com/office/drawing/2014/main" id="{9CF26EF7-0DA4-AB4A-8D41-A5F4F70FCD80}"/>
                    </a:ext>
                  </a:extLst>
                </p14:cNvPr>
                <p14:cNvContentPartPr/>
                <p14:nvPr/>
              </p14:nvContentPartPr>
              <p14:xfrm>
                <a:off x="8462467" y="2425563"/>
                <a:ext cx="351000" cy="346680"/>
              </p14:xfrm>
            </p:contentPart>
          </mc:Choice>
          <mc:Fallback xmlns="">
            <p:pic>
              <p:nvPicPr>
                <p:cNvPr id="136" name="Ink 135">
                  <a:extLst>
                    <a:ext uri="{FF2B5EF4-FFF2-40B4-BE49-F238E27FC236}">
                      <a16:creationId xmlns:a16="http://schemas.microsoft.com/office/drawing/2014/main" id="{9CF26EF7-0DA4-AB4A-8D41-A5F4F70FCD80}"/>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Ink 136">
                  <a:extLst>
                    <a:ext uri="{FF2B5EF4-FFF2-40B4-BE49-F238E27FC236}">
                      <a16:creationId xmlns:a16="http://schemas.microsoft.com/office/drawing/2014/main" id="{8A90F6EC-3805-8C4C-9FEE-1F8DA6CA538C}"/>
                    </a:ext>
                  </a:extLst>
                </p14:cNvPr>
                <p14:cNvContentPartPr/>
                <p14:nvPr/>
              </p14:nvContentPartPr>
              <p14:xfrm>
                <a:off x="8481547" y="2747763"/>
                <a:ext cx="259920" cy="44640"/>
              </p14:xfrm>
            </p:contentPart>
          </mc:Choice>
          <mc:Fallback xmlns="">
            <p:pic>
              <p:nvPicPr>
                <p:cNvPr id="137" name="Ink 136">
                  <a:extLst>
                    <a:ext uri="{FF2B5EF4-FFF2-40B4-BE49-F238E27FC236}">
                      <a16:creationId xmlns:a16="http://schemas.microsoft.com/office/drawing/2014/main" id="{8A90F6EC-3805-8C4C-9FEE-1F8DA6CA538C}"/>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8" name="Ink 137">
                  <a:extLst>
                    <a:ext uri="{FF2B5EF4-FFF2-40B4-BE49-F238E27FC236}">
                      <a16:creationId xmlns:a16="http://schemas.microsoft.com/office/drawing/2014/main" id="{EAEFE352-A622-9540-A993-2F1D6486B007}"/>
                    </a:ext>
                  </a:extLst>
                </p14:cNvPr>
                <p14:cNvContentPartPr/>
                <p14:nvPr/>
              </p14:nvContentPartPr>
              <p14:xfrm>
                <a:off x="8400187" y="2442843"/>
                <a:ext cx="358920" cy="351360"/>
              </p14:xfrm>
            </p:contentPart>
          </mc:Choice>
          <mc:Fallback xmlns="">
            <p:pic>
              <p:nvPicPr>
                <p:cNvPr id="138" name="Ink 137">
                  <a:extLst>
                    <a:ext uri="{FF2B5EF4-FFF2-40B4-BE49-F238E27FC236}">
                      <a16:creationId xmlns:a16="http://schemas.microsoft.com/office/drawing/2014/main" id="{EAEFE352-A622-9540-A993-2F1D6486B007}"/>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9" name="Ink 138">
                  <a:extLst>
                    <a:ext uri="{FF2B5EF4-FFF2-40B4-BE49-F238E27FC236}">
                      <a16:creationId xmlns:a16="http://schemas.microsoft.com/office/drawing/2014/main" id="{1E4073EA-BF6E-EA43-ABE8-45D9A2A5A80C}"/>
                    </a:ext>
                  </a:extLst>
                </p14:cNvPr>
                <p14:cNvContentPartPr/>
                <p14:nvPr/>
              </p14:nvContentPartPr>
              <p14:xfrm>
                <a:off x="8525827" y="2043963"/>
                <a:ext cx="14400" cy="66960"/>
              </p14:xfrm>
            </p:contentPart>
          </mc:Choice>
          <mc:Fallback xmlns="">
            <p:pic>
              <p:nvPicPr>
                <p:cNvPr id="139" name="Ink 138">
                  <a:extLst>
                    <a:ext uri="{FF2B5EF4-FFF2-40B4-BE49-F238E27FC236}">
                      <a16:creationId xmlns:a16="http://schemas.microsoft.com/office/drawing/2014/main" id="{1E4073EA-BF6E-EA43-ABE8-45D9A2A5A80C}"/>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0" name="Ink 139">
                  <a:extLst>
                    <a:ext uri="{FF2B5EF4-FFF2-40B4-BE49-F238E27FC236}">
                      <a16:creationId xmlns:a16="http://schemas.microsoft.com/office/drawing/2014/main" id="{65B36229-1241-AD48-8FF7-7C702A128668}"/>
                    </a:ext>
                  </a:extLst>
                </p14:cNvPr>
                <p14:cNvContentPartPr/>
                <p14:nvPr/>
              </p14:nvContentPartPr>
              <p14:xfrm>
                <a:off x="8558587" y="2040723"/>
                <a:ext cx="172800" cy="85680"/>
              </p14:xfrm>
            </p:contentPart>
          </mc:Choice>
          <mc:Fallback xmlns="">
            <p:pic>
              <p:nvPicPr>
                <p:cNvPr id="140" name="Ink 139">
                  <a:extLst>
                    <a:ext uri="{FF2B5EF4-FFF2-40B4-BE49-F238E27FC236}">
                      <a16:creationId xmlns:a16="http://schemas.microsoft.com/office/drawing/2014/main" id="{65B36229-1241-AD48-8FF7-7C702A128668}"/>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1" name="Ink 140">
                  <a:extLst>
                    <a:ext uri="{FF2B5EF4-FFF2-40B4-BE49-F238E27FC236}">
                      <a16:creationId xmlns:a16="http://schemas.microsoft.com/office/drawing/2014/main" id="{20AF248B-8C93-6D4E-9C68-0F4F3916040C}"/>
                    </a:ext>
                  </a:extLst>
                </p14:cNvPr>
                <p14:cNvContentPartPr/>
                <p14:nvPr/>
              </p14:nvContentPartPr>
              <p14:xfrm>
                <a:off x="8436907" y="1644363"/>
                <a:ext cx="150840" cy="398160"/>
              </p14:xfrm>
            </p:contentPart>
          </mc:Choice>
          <mc:Fallback xmlns="">
            <p:pic>
              <p:nvPicPr>
                <p:cNvPr id="141" name="Ink 140">
                  <a:extLst>
                    <a:ext uri="{FF2B5EF4-FFF2-40B4-BE49-F238E27FC236}">
                      <a16:creationId xmlns:a16="http://schemas.microsoft.com/office/drawing/2014/main" id="{20AF248B-8C93-6D4E-9C68-0F4F3916040C}"/>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Ink 141">
                  <a:extLst>
                    <a:ext uri="{FF2B5EF4-FFF2-40B4-BE49-F238E27FC236}">
                      <a16:creationId xmlns:a16="http://schemas.microsoft.com/office/drawing/2014/main" id="{CA26A07B-BAE2-1044-8538-B01A793CEA6B}"/>
                    </a:ext>
                  </a:extLst>
                </p14:cNvPr>
                <p14:cNvContentPartPr/>
                <p14:nvPr/>
              </p14:nvContentPartPr>
              <p14:xfrm>
                <a:off x="8477947" y="1614483"/>
                <a:ext cx="16920" cy="119160"/>
              </p14:xfrm>
            </p:contentPart>
          </mc:Choice>
          <mc:Fallback xmlns="">
            <p:pic>
              <p:nvPicPr>
                <p:cNvPr id="142" name="Ink 141">
                  <a:extLst>
                    <a:ext uri="{FF2B5EF4-FFF2-40B4-BE49-F238E27FC236}">
                      <a16:creationId xmlns:a16="http://schemas.microsoft.com/office/drawing/2014/main" id="{CA26A07B-BAE2-1044-8538-B01A793CEA6B}"/>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3" name="Ink 142">
                  <a:extLst>
                    <a:ext uri="{FF2B5EF4-FFF2-40B4-BE49-F238E27FC236}">
                      <a16:creationId xmlns:a16="http://schemas.microsoft.com/office/drawing/2014/main" id="{1316A5AF-CA22-4F4A-8129-B6EBC9032B1A}"/>
                    </a:ext>
                  </a:extLst>
                </p14:cNvPr>
                <p14:cNvContentPartPr/>
                <p14:nvPr/>
              </p14:nvContentPartPr>
              <p14:xfrm>
                <a:off x="8482627" y="1642923"/>
                <a:ext cx="7560" cy="88200"/>
              </p14:xfrm>
            </p:contentPart>
          </mc:Choice>
          <mc:Fallback xmlns="">
            <p:pic>
              <p:nvPicPr>
                <p:cNvPr id="143" name="Ink 142">
                  <a:extLst>
                    <a:ext uri="{FF2B5EF4-FFF2-40B4-BE49-F238E27FC236}">
                      <a16:creationId xmlns:a16="http://schemas.microsoft.com/office/drawing/2014/main" id="{1316A5AF-CA22-4F4A-8129-B6EBC9032B1A}"/>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4" name="Ink 143">
                  <a:extLst>
                    <a:ext uri="{FF2B5EF4-FFF2-40B4-BE49-F238E27FC236}">
                      <a16:creationId xmlns:a16="http://schemas.microsoft.com/office/drawing/2014/main" id="{570D9995-C966-9249-BBA7-2A1476CAE344}"/>
                    </a:ext>
                  </a:extLst>
                </p14:cNvPr>
                <p14:cNvContentPartPr/>
                <p14:nvPr/>
              </p14:nvContentPartPr>
              <p14:xfrm>
                <a:off x="8479747" y="1615563"/>
                <a:ext cx="11880" cy="81720"/>
              </p14:xfrm>
            </p:contentPart>
          </mc:Choice>
          <mc:Fallback xmlns="">
            <p:pic>
              <p:nvPicPr>
                <p:cNvPr id="144" name="Ink 143">
                  <a:extLst>
                    <a:ext uri="{FF2B5EF4-FFF2-40B4-BE49-F238E27FC236}">
                      <a16:creationId xmlns:a16="http://schemas.microsoft.com/office/drawing/2014/main" id="{570D9995-C966-9249-BBA7-2A1476CAE344}"/>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Ink 144">
                  <a:extLst>
                    <a:ext uri="{FF2B5EF4-FFF2-40B4-BE49-F238E27FC236}">
                      <a16:creationId xmlns:a16="http://schemas.microsoft.com/office/drawing/2014/main" id="{3E896DD6-6111-7A43-9144-FC79146244D0}"/>
                    </a:ext>
                  </a:extLst>
                </p14:cNvPr>
                <p14:cNvContentPartPr/>
                <p14:nvPr/>
              </p14:nvContentPartPr>
              <p14:xfrm>
                <a:off x="8493787" y="1596843"/>
                <a:ext cx="98280" cy="24120"/>
              </p14:xfrm>
            </p:contentPart>
          </mc:Choice>
          <mc:Fallback xmlns="">
            <p:pic>
              <p:nvPicPr>
                <p:cNvPr id="145" name="Ink 144">
                  <a:extLst>
                    <a:ext uri="{FF2B5EF4-FFF2-40B4-BE49-F238E27FC236}">
                      <a16:creationId xmlns:a16="http://schemas.microsoft.com/office/drawing/2014/main" id="{3E896DD6-6111-7A43-9144-FC79146244D0}"/>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6" name="Ink 145">
                  <a:extLst>
                    <a:ext uri="{FF2B5EF4-FFF2-40B4-BE49-F238E27FC236}">
                      <a16:creationId xmlns:a16="http://schemas.microsoft.com/office/drawing/2014/main" id="{E7B6F249-5EDE-8946-90C3-4CBBF35E7E01}"/>
                    </a:ext>
                  </a:extLst>
                </p14:cNvPr>
                <p14:cNvContentPartPr/>
                <p14:nvPr/>
              </p14:nvContentPartPr>
              <p14:xfrm>
                <a:off x="8600347" y="1609443"/>
                <a:ext cx="19440" cy="437400"/>
              </p14:xfrm>
            </p:contentPart>
          </mc:Choice>
          <mc:Fallback xmlns="">
            <p:pic>
              <p:nvPicPr>
                <p:cNvPr id="146" name="Ink 145">
                  <a:extLst>
                    <a:ext uri="{FF2B5EF4-FFF2-40B4-BE49-F238E27FC236}">
                      <a16:creationId xmlns:a16="http://schemas.microsoft.com/office/drawing/2014/main" id="{E7B6F249-5EDE-8946-90C3-4CBBF35E7E01}"/>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7" name="Ink 146">
                  <a:extLst>
                    <a:ext uri="{FF2B5EF4-FFF2-40B4-BE49-F238E27FC236}">
                      <a16:creationId xmlns:a16="http://schemas.microsoft.com/office/drawing/2014/main" id="{F5BBA4A8-7E55-D241-A5B1-781CF90C0A3A}"/>
                    </a:ext>
                  </a:extLst>
                </p14:cNvPr>
                <p14:cNvContentPartPr/>
                <p14:nvPr/>
              </p14:nvContentPartPr>
              <p14:xfrm>
                <a:off x="8641387" y="1670643"/>
                <a:ext cx="293760" cy="387720"/>
              </p14:xfrm>
            </p:contentPart>
          </mc:Choice>
          <mc:Fallback xmlns="">
            <p:pic>
              <p:nvPicPr>
                <p:cNvPr id="147" name="Ink 146">
                  <a:extLst>
                    <a:ext uri="{FF2B5EF4-FFF2-40B4-BE49-F238E27FC236}">
                      <a16:creationId xmlns:a16="http://schemas.microsoft.com/office/drawing/2014/main" id="{F5BBA4A8-7E55-D241-A5B1-781CF90C0A3A}"/>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8" name="Ink 147">
                  <a:extLst>
                    <a:ext uri="{FF2B5EF4-FFF2-40B4-BE49-F238E27FC236}">
                      <a16:creationId xmlns:a16="http://schemas.microsoft.com/office/drawing/2014/main" id="{085B8081-9E88-3440-A7E9-803609092D3E}"/>
                    </a:ext>
                  </a:extLst>
                </p14:cNvPr>
                <p14:cNvContentPartPr/>
                <p14:nvPr/>
              </p14:nvContentPartPr>
              <p14:xfrm>
                <a:off x="8643547" y="1990683"/>
                <a:ext cx="270360" cy="54720"/>
              </p14:xfrm>
            </p:contentPart>
          </mc:Choice>
          <mc:Fallback xmlns="">
            <p:pic>
              <p:nvPicPr>
                <p:cNvPr id="148" name="Ink 147">
                  <a:extLst>
                    <a:ext uri="{FF2B5EF4-FFF2-40B4-BE49-F238E27FC236}">
                      <a16:creationId xmlns:a16="http://schemas.microsoft.com/office/drawing/2014/main" id="{085B8081-9E88-3440-A7E9-803609092D3E}"/>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9" name="Ink 148">
                  <a:extLst>
                    <a:ext uri="{FF2B5EF4-FFF2-40B4-BE49-F238E27FC236}">
                      <a16:creationId xmlns:a16="http://schemas.microsoft.com/office/drawing/2014/main" id="{E547E0B6-DBBC-D943-83D6-6D616D2B154C}"/>
                    </a:ext>
                  </a:extLst>
                </p14:cNvPr>
                <p14:cNvContentPartPr/>
                <p14:nvPr/>
              </p14:nvContentPartPr>
              <p14:xfrm>
                <a:off x="8572267" y="2265723"/>
                <a:ext cx="209880" cy="37440"/>
              </p14:xfrm>
            </p:contentPart>
          </mc:Choice>
          <mc:Fallback xmlns="">
            <p:pic>
              <p:nvPicPr>
                <p:cNvPr id="149" name="Ink 148">
                  <a:extLst>
                    <a:ext uri="{FF2B5EF4-FFF2-40B4-BE49-F238E27FC236}">
                      <a16:creationId xmlns:a16="http://schemas.microsoft.com/office/drawing/2014/main" id="{E547E0B6-DBBC-D943-83D6-6D616D2B154C}"/>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0" name="Ink 149">
                  <a:extLst>
                    <a:ext uri="{FF2B5EF4-FFF2-40B4-BE49-F238E27FC236}">
                      <a16:creationId xmlns:a16="http://schemas.microsoft.com/office/drawing/2014/main" id="{D2124AA5-4EF9-084C-9AFA-DF8B1D06B4C4}"/>
                    </a:ext>
                  </a:extLst>
                </p14:cNvPr>
                <p14:cNvContentPartPr/>
                <p14:nvPr/>
              </p14:nvContentPartPr>
              <p14:xfrm>
                <a:off x="8612947" y="2317203"/>
                <a:ext cx="23400" cy="385560"/>
              </p14:xfrm>
            </p:contentPart>
          </mc:Choice>
          <mc:Fallback xmlns="">
            <p:pic>
              <p:nvPicPr>
                <p:cNvPr id="150" name="Ink 149">
                  <a:extLst>
                    <a:ext uri="{FF2B5EF4-FFF2-40B4-BE49-F238E27FC236}">
                      <a16:creationId xmlns:a16="http://schemas.microsoft.com/office/drawing/2014/main" id="{D2124AA5-4EF9-084C-9AFA-DF8B1D06B4C4}"/>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1" name="Ink 150">
                  <a:extLst>
                    <a:ext uri="{FF2B5EF4-FFF2-40B4-BE49-F238E27FC236}">
                      <a16:creationId xmlns:a16="http://schemas.microsoft.com/office/drawing/2014/main" id="{7BCDE205-E671-4944-BBC4-3843C0AFB045}"/>
                    </a:ext>
                  </a:extLst>
                </p14:cNvPr>
                <p14:cNvContentPartPr/>
                <p14:nvPr/>
              </p14:nvContentPartPr>
              <p14:xfrm>
                <a:off x="8805907" y="2048643"/>
                <a:ext cx="137880" cy="750960"/>
              </p14:xfrm>
            </p:contentPart>
          </mc:Choice>
          <mc:Fallback xmlns="">
            <p:pic>
              <p:nvPicPr>
                <p:cNvPr id="151" name="Ink 150">
                  <a:extLst>
                    <a:ext uri="{FF2B5EF4-FFF2-40B4-BE49-F238E27FC236}">
                      <a16:creationId xmlns:a16="http://schemas.microsoft.com/office/drawing/2014/main" id="{7BCDE205-E671-4944-BBC4-3843C0AFB045}"/>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2" name="Ink 151">
                  <a:extLst>
                    <a:ext uri="{FF2B5EF4-FFF2-40B4-BE49-F238E27FC236}">
                      <a16:creationId xmlns:a16="http://schemas.microsoft.com/office/drawing/2014/main" id="{87735836-D41B-E742-A655-5A78037BF304}"/>
                    </a:ext>
                  </a:extLst>
                </p14:cNvPr>
                <p14:cNvContentPartPr/>
                <p14:nvPr/>
              </p14:nvContentPartPr>
              <p14:xfrm>
                <a:off x="8593507" y="1974843"/>
                <a:ext cx="28800" cy="100800"/>
              </p14:xfrm>
            </p:contentPart>
          </mc:Choice>
          <mc:Fallback xmlns="">
            <p:pic>
              <p:nvPicPr>
                <p:cNvPr id="152" name="Ink 151">
                  <a:extLst>
                    <a:ext uri="{FF2B5EF4-FFF2-40B4-BE49-F238E27FC236}">
                      <a16:creationId xmlns:a16="http://schemas.microsoft.com/office/drawing/2014/main" id="{87735836-D41B-E742-A655-5A78037BF304}"/>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3" name="Ink 152">
                  <a:extLst>
                    <a:ext uri="{FF2B5EF4-FFF2-40B4-BE49-F238E27FC236}">
                      <a16:creationId xmlns:a16="http://schemas.microsoft.com/office/drawing/2014/main" id="{882C05D6-4DB3-8A4A-836A-C69CC67DF61C}"/>
                    </a:ext>
                  </a:extLst>
                </p14:cNvPr>
                <p14:cNvContentPartPr/>
                <p14:nvPr/>
              </p14:nvContentPartPr>
              <p14:xfrm>
                <a:off x="8668027" y="1760643"/>
                <a:ext cx="196200" cy="78480"/>
              </p14:xfrm>
            </p:contentPart>
          </mc:Choice>
          <mc:Fallback xmlns="">
            <p:pic>
              <p:nvPicPr>
                <p:cNvPr id="153" name="Ink 152">
                  <a:extLst>
                    <a:ext uri="{FF2B5EF4-FFF2-40B4-BE49-F238E27FC236}">
                      <a16:creationId xmlns:a16="http://schemas.microsoft.com/office/drawing/2014/main" id="{882C05D6-4DB3-8A4A-836A-C69CC67DF61C}"/>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4" name="Ink 153">
                  <a:extLst>
                    <a:ext uri="{FF2B5EF4-FFF2-40B4-BE49-F238E27FC236}">
                      <a16:creationId xmlns:a16="http://schemas.microsoft.com/office/drawing/2014/main" id="{4CBB67A7-D0BD-B342-8C0D-3E01ED62C80B}"/>
                    </a:ext>
                  </a:extLst>
                </p14:cNvPr>
                <p14:cNvContentPartPr/>
                <p14:nvPr/>
              </p14:nvContentPartPr>
              <p14:xfrm>
                <a:off x="8690347" y="1820043"/>
                <a:ext cx="203760" cy="73800"/>
              </p14:xfrm>
            </p:contentPart>
          </mc:Choice>
          <mc:Fallback xmlns="">
            <p:pic>
              <p:nvPicPr>
                <p:cNvPr id="154" name="Ink 153">
                  <a:extLst>
                    <a:ext uri="{FF2B5EF4-FFF2-40B4-BE49-F238E27FC236}">
                      <a16:creationId xmlns:a16="http://schemas.microsoft.com/office/drawing/2014/main" id="{4CBB67A7-D0BD-B342-8C0D-3E01ED62C80B}"/>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Ink 154">
                  <a:extLst>
                    <a:ext uri="{FF2B5EF4-FFF2-40B4-BE49-F238E27FC236}">
                      <a16:creationId xmlns:a16="http://schemas.microsoft.com/office/drawing/2014/main" id="{2E42004A-9E4B-6D4A-A230-35CB0F2598AA}"/>
                    </a:ext>
                  </a:extLst>
                </p14:cNvPr>
                <p14:cNvContentPartPr/>
                <p14:nvPr/>
              </p14:nvContentPartPr>
              <p14:xfrm>
                <a:off x="8717707" y="1877283"/>
                <a:ext cx="124920" cy="61920"/>
              </p14:xfrm>
            </p:contentPart>
          </mc:Choice>
          <mc:Fallback xmlns="">
            <p:pic>
              <p:nvPicPr>
                <p:cNvPr id="155" name="Ink 154">
                  <a:extLst>
                    <a:ext uri="{FF2B5EF4-FFF2-40B4-BE49-F238E27FC236}">
                      <a16:creationId xmlns:a16="http://schemas.microsoft.com/office/drawing/2014/main" id="{2E42004A-9E4B-6D4A-A230-35CB0F2598AA}"/>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Ink 155">
                  <a:extLst>
                    <a:ext uri="{FF2B5EF4-FFF2-40B4-BE49-F238E27FC236}">
                      <a16:creationId xmlns:a16="http://schemas.microsoft.com/office/drawing/2014/main" id="{685718A9-F52A-334B-AF1D-1B37B4D0B641}"/>
                    </a:ext>
                  </a:extLst>
                </p14:cNvPr>
                <p14:cNvContentPartPr/>
                <p14:nvPr/>
              </p14:nvContentPartPr>
              <p14:xfrm>
                <a:off x="8729587" y="1929483"/>
                <a:ext cx="95760" cy="33480"/>
              </p14:xfrm>
            </p:contentPart>
          </mc:Choice>
          <mc:Fallback xmlns="">
            <p:pic>
              <p:nvPicPr>
                <p:cNvPr id="156" name="Ink 155">
                  <a:extLst>
                    <a:ext uri="{FF2B5EF4-FFF2-40B4-BE49-F238E27FC236}">
                      <a16:creationId xmlns:a16="http://schemas.microsoft.com/office/drawing/2014/main" id="{685718A9-F52A-334B-AF1D-1B37B4D0B64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7" name="Ink 156">
                  <a:extLst>
                    <a:ext uri="{FF2B5EF4-FFF2-40B4-BE49-F238E27FC236}">
                      <a16:creationId xmlns:a16="http://schemas.microsoft.com/office/drawing/2014/main" id="{529E0D6D-0E0F-6344-8F2A-567FD0BA8A75}"/>
                    </a:ext>
                  </a:extLst>
                </p14:cNvPr>
                <p14:cNvContentPartPr/>
                <p14:nvPr/>
              </p14:nvContentPartPr>
              <p14:xfrm>
                <a:off x="8488387" y="2160603"/>
                <a:ext cx="254520" cy="2880"/>
              </p14:xfrm>
            </p:contentPart>
          </mc:Choice>
          <mc:Fallback xmlns="">
            <p:pic>
              <p:nvPicPr>
                <p:cNvPr id="157" name="Ink 156">
                  <a:extLst>
                    <a:ext uri="{FF2B5EF4-FFF2-40B4-BE49-F238E27FC236}">
                      <a16:creationId xmlns:a16="http://schemas.microsoft.com/office/drawing/2014/main" id="{529E0D6D-0E0F-6344-8F2A-567FD0BA8A75}"/>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8" name="Ink 157">
                  <a:extLst>
                    <a:ext uri="{FF2B5EF4-FFF2-40B4-BE49-F238E27FC236}">
                      <a16:creationId xmlns:a16="http://schemas.microsoft.com/office/drawing/2014/main" id="{4D0179A6-CEC2-5043-BA54-0686DD71C441}"/>
                    </a:ext>
                  </a:extLst>
                </p14:cNvPr>
                <p14:cNvContentPartPr/>
                <p14:nvPr/>
              </p14:nvContentPartPr>
              <p14:xfrm>
                <a:off x="8464987" y="2167803"/>
                <a:ext cx="2880" cy="360"/>
              </p14:xfrm>
            </p:contentPart>
          </mc:Choice>
          <mc:Fallback xmlns="">
            <p:pic>
              <p:nvPicPr>
                <p:cNvPr id="158" name="Ink 157">
                  <a:extLst>
                    <a:ext uri="{FF2B5EF4-FFF2-40B4-BE49-F238E27FC236}">
                      <a16:creationId xmlns:a16="http://schemas.microsoft.com/office/drawing/2014/main" id="{4D0179A6-CEC2-5043-BA54-0686DD71C44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9" name="Ink 158">
                  <a:extLst>
                    <a:ext uri="{FF2B5EF4-FFF2-40B4-BE49-F238E27FC236}">
                      <a16:creationId xmlns:a16="http://schemas.microsoft.com/office/drawing/2014/main" id="{43ABB4FE-AAED-CD4D-A010-F8412FEC74BB}"/>
                    </a:ext>
                  </a:extLst>
                </p14:cNvPr>
                <p14:cNvContentPartPr/>
                <p14:nvPr/>
              </p14:nvContentPartPr>
              <p14:xfrm>
                <a:off x="8532307" y="2202363"/>
                <a:ext cx="217080" cy="7200"/>
              </p14:xfrm>
            </p:contentPart>
          </mc:Choice>
          <mc:Fallback xmlns="">
            <p:pic>
              <p:nvPicPr>
                <p:cNvPr id="159" name="Ink 158">
                  <a:extLst>
                    <a:ext uri="{FF2B5EF4-FFF2-40B4-BE49-F238E27FC236}">
                      <a16:creationId xmlns:a16="http://schemas.microsoft.com/office/drawing/2014/main" id="{43ABB4FE-AAED-CD4D-A010-F8412FEC74BB}"/>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0" name="Ink 159">
                  <a:extLst>
                    <a:ext uri="{FF2B5EF4-FFF2-40B4-BE49-F238E27FC236}">
                      <a16:creationId xmlns:a16="http://schemas.microsoft.com/office/drawing/2014/main" id="{A4E9E81D-993D-CA4F-8399-4ADCBF34C2FA}"/>
                    </a:ext>
                  </a:extLst>
                </p14:cNvPr>
                <p14:cNvContentPartPr/>
                <p14:nvPr/>
              </p14:nvContentPartPr>
              <p14:xfrm>
                <a:off x="8418187" y="1699443"/>
                <a:ext cx="38160" cy="279720"/>
              </p14:xfrm>
            </p:contentPart>
          </mc:Choice>
          <mc:Fallback xmlns="">
            <p:pic>
              <p:nvPicPr>
                <p:cNvPr id="160" name="Ink 159">
                  <a:extLst>
                    <a:ext uri="{FF2B5EF4-FFF2-40B4-BE49-F238E27FC236}">
                      <a16:creationId xmlns:a16="http://schemas.microsoft.com/office/drawing/2014/main" id="{A4E9E81D-993D-CA4F-8399-4ADCBF34C2FA}"/>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1" name="Ink 160">
                  <a:extLst>
                    <a:ext uri="{FF2B5EF4-FFF2-40B4-BE49-F238E27FC236}">
                      <a16:creationId xmlns:a16="http://schemas.microsoft.com/office/drawing/2014/main" id="{01645A5C-85A7-2943-BAFF-03E3F12ACF08}"/>
                    </a:ext>
                  </a:extLst>
                </p14:cNvPr>
                <p14:cNvContentPartPr/>
                <p14:nvPr/>
              </p14:nvContentPartPr>
              <p14:xfrm>
                <a:off x="8296867" y="1668123"/>
                <a:ext cx="79560" cy="85680"/>
              </p14:xfrm>
            </p:contentPart>
          </mc:Choice>
          <mc:Fallback xmlns="">
            <p:pic>
              <p:nvPicPr>
                <p:cNvPr id="161" name="Ink 160">
                  <a:extLst>
                    <a:ext uri="{FF2B5EF4-FFF2-40B4-BE49-F238E27FC236}">
                      <a16:creationId xmlns:a16="http://schemas.microsoft.com/office/drawing/2014/main" id="{01645A5C-85A7-2943-BAFF-03E3F12ACF08}"/>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2" name="Ink 161">
                  <a:extLst>
                    <a:ext uri="{FF2B5EF4-FFF2-40B4-BE49-F238E27FC236}">
                      <a16:creationId xmlns:a16="http://schemas.microsoft.com/office/drawing/2014/main" id="{D9D147C7-D2D5-B546-A1A8-D4A90EA4746A}"/>
                    </a:ext>
                  </a:extLst>
                </p14:cNvPr>
                <p14:cNvContentPartPr/>
                <p14:nvPr/>
              </p14:nvContentPartPr>
              <p14:xfrm>
                <a:off x="8292907" y="1796283"/>
                <a:ext cx="37440" cy="5040"/>
              </p14:xfrm>
            </p:contentPart>
          </mc:Choice>
          <mc:Fallback xmlns="">
            <p:pic>
              <p:nvPicPr>
                <p:cNvPr id="162" name="Ink 161">
                  <a:extLst>
                    <a:ext uri="{FF2B5EF4-FFF2-40B4-BE49-F238E27FC236}">
                      <a16:creationId xmlns:a16="http://schemas.microsoft.com/office/drawing/2014/main" id="{D9D147C7-D2D5-B546-A1A8-D4A90EA4746A}"/>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3" name="Ink 162">
                  <a:extLst>
                    <a:ext uri="{FF2B5EF4-FFF2-40B4-BE49-F238E27FC236}">
                      <a16:creationId xmlns:a16="http://schemas.microsoft.com/office/drawing/2014/main" id="{7925CBC3-65AF-B644-82F5-18F846B64D22}"/>
                    </a:ext>
                  </a:extLst>
                </p14:cNvPr>
                <p14:cNvContentPartPr/>
                <p14:nvPr/>
              </p14:nvContentPartPr>
              <p14:xfrm>
                <a:off x="8305507" y="1929483"/>
                <a:ext cx="65520" cy="37440"/>
              </p14:xfrm>
            </p:contentPart>
          </mc:Choice>
          <mc:Fallback xmlns="">
            <p:pic>
              <p:nvPicPr>
                <p:cNvPr id="163" name="Ink 162">
                  <a:extLst>
                    <a:ext uri="{FF2B5EF4-FFF2-40B4-BE49-F238E27FC236}">
                      <a16:creationId xmlns:a16="http://schemas.microsoft.com/office/drawing/2014/main" id="{7925CBC3-65AF-B644-82F5-18F846B64D22}"/>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26A99EB7-7EBC-1F41-B445-97F71795459A}"/>
                    </a:ext>
                  </a:extLst>
                </p14:cNvPr>
                <p14:cNvContentPartPr/>
                <p14:nvPr/>
              </p14:nvContentPartPr>
              <p14:xfrm>
                <a:off x="7848667" y="2010843"/>
                <a:ext cx="237960" cy="703440"/>
              </p14:xfrm>
            </p:contentPart>
          </mc:Choice>
          <mc:Fallback xmlns="">
            <p:pic>
              <p:nvPicPr>
                <p:cNvPr id="164" name="Ink 163">
                  <a:extLst>
                    <a:ext uri="{FF2B5EF4-FFF2-40B4-BE49-F238E27FC236}">
                      <a16:creationId xmlns:a16="http://schemas.microsoft.com/office/drawing/2014/main" id="{26A99EB7-7EBC-1F41-B445-97F71795459A}"/>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Ink 164">
                  <a:extLst>
                    <a:ext uri="{FF2B5EF4-FFF2-40B4-BE49-F238E27FC236}">
                      <a16:creationId xmlns:a16="http://schemas.microsoft.com/office/drawing/2014/main" id="{04B6067C-80D4-1E40-A11F-A8CAB8C9B1DF}"/>
                    </a:ext>
                  </a:extLst>
                </p14:cNvPr>
                <p14:cNvContentPartPr/>
                <p14:nvPr/>
              </p14:nvContentPartPr>
              <p14:xfrm>
                <a:off x="7845787" y="2353203"/>
                <a:ext cx="69120" cy="412200"/>
              </p14:xfrm>
            </p:contentPart>
          </mc:Choice>
          <mc:Fallback xmlns="">
            <p:pic>
              <p:nvPicPr>
                <p:cNvPr id="165" name="Ink 164">
                  <a:extLst>
                    <a:ext uri="{FF2B5EF4-FFF2-40B4-BE49-F238E27FC236}">
                      <a16:creationId xmlns:a16="http://schemas.microsoft.com/office/drawing/2014/main" id="{04B6067C-80D4-1E40-A11F-A8CAB8C9B1DF}"/>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931995D4-C79D-E34E-B469-B1DDEBA4C422}"/>
                    </a:ext>
                  </a:extLst>
                </p14:cNvPr>
                <p14:cNvContentPartPr/>
                <p14:nvPr/>
              </p14:nvContentPartPr>
              <p14:xfrm>
                <a:off x="7915267" y="2043603"/>
                <a:ext cx="261360" cy="144720"/>
              </p14:xfrm>
            </p:contentPart>
          </mc:Choice>
          <mc:Fallback xmlns="">
            <p:pic>
              <p:nvPicPr>
                <p:cNvPr id="166" name="Ink 165">
                  <a:extLst>
                    <a:ext uri="{FF2B5EF4-FFF2-40B4-BE49-F238E27FC236}">
                      <a16:creationId xmlns:a16="http://schemas.microsoft.com/office/drawing/2014/main" id="{931995D4-C79D-E34E-B469-B1DDEBA4C422}"/>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948B8468-FEBD-B14F-B301-B2E6E2F415F6}"/>
                    </a:ext>
                  </a:extLst>
                </p14:cNvPr>
                <p14:cNvContentPartPr/>
                <p14:nvPr/>
              </p14:nvContentPartPr>
              <p14:xfrm>
                <a:off x="7936867" y="2048283"/>
                <a:ext cx="270360" cy="132840"/>
              </p14:xfrm>
            </p:contentPart>
          </mc:Choice>
          <mc:Fallback xmlns="">
            <p:pic>
              <p:nvPicPr>
                <p:cNvPr id="167" name="Ink 166">
                  <a:extLst>
                    <a:ext uri="{FF2B5EF4-FFF2-40B4-BE49-F238E27FC236}">
                      <a16:creationId xmlns:a16="http://schemas.microsoft.com/office/drawing/2014/main" id="{948B8468-FEBD-B14F-B301-B2E6E2F415F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7537EFD5-4F4A-584B-80CC-90A8E70C7D5B}"/>
                  </a:ext>
                </a:extLst>
              </p14:cNvPr>
              <p14:cNvContentPartPr/>
              <p14:nvPr/>
            </p14:nvContentPartPr>
            <p14:xfrm>
              <a:off x="7676710" y="2452741"/>
              <a:ext cx="25560" cy="330120"/>
            </p14:xfrm>
          </p:contentPart>
        </mc:Choice>
        <mc:Fallback xmlns="">
          <p:pic>
            <p:nvPicPr>
              <p:cNvPr id="168" name="Ink 167">
                <a:extLst>
                  <a:ext uri="{FF2B5EF4-FFF2-40B4-BE49-F238E27FC236}">
                    <a16:creationId xmlns:a16="http://schemas.microsoft.com/office/drawing/2014/main" id="{7537EFD5-4F4A-584B-80CC-90A8E70C7D5B}"/>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Ink 168">
                <a:extLst>
                  <a:ext uri="{FF2B5EF4-FFF2-40B4-BE49-F238E27FC236}">
                    <a16:creationId xmlns:a16="http://schemas.microsoft.com/office/drawing/2014/main" id="{4D4CD55E-05B0-A745-A1A9-1BE2C1215119}"/>
                  </a:ext>
                </a:extLst>
              </p14:cNvPr>
              <p14:cNvContentPartPr/>
              <p14:nvPr/>
            </p14:nvContentPartPr>
            <p14:xfrm>
              <a:off x="7848430" y="1800421"/>
              <a:ext cx="260640" cy="243000"/>
            </p14:xfrm>
          </p:contentPart>
        </mc:Choice>
        <mc:Fallback xmlns="">
          <p:pic>
            <p:nvPicPr>
              <p:cNvPr id="169" name="Ink 168">
                <a:extLst>
                  <a:ext uri="{FF2B5EF4-FFF2-40B4-BE49-F238E27FC236}">
                    <a16:creationId xmlns:a16="http://schemas.microsoft.com/office/drawing/2014/main" id="{4D4CD55E-05B0-A745-A1A9-1BE2C1215119}"/>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56FB6B6D-27B2-8148-A725-97C3DD549064}"/>
                  </a:ext>
                </a:extLst>
              </p14:cNvPr>
              <p14:cNvContentPartPr/>
              <p14:nvPr/>
            </p14:nvContentPartPr>
            <p14:xfrm>
              <a:off x="8394550" y="2462101"/>
              <a:ext cx="387720" cy="345240"/>
            </p14:xfrm>
          </p:contentPart>
        </mc:Choice>
        <mc:Fallback xmlns="">
          <p:pic>
            <p:nvPicPr>
              <p:cNvPr id="170" name="Ink 169">
                <a:extLst>
                  <a:ext uri="{FF2B5EF4-FFF2-40B4-BE49-F238E27FC236}">
                    <a16:creationId xmlns:a16="http://schemas.microsoft.com/office/drawing/2014/main" id="{56FB6B6D-27B2-8148-A725-97C3DD549064}"/>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B8C6AB6F-4ACC-7F4A-B81E-FA40B3DF41C2}"/>
                  </a:ext>
                </a:extLst>
              </p14:cNvPr>
              <p14:cNvContentPartPr/>
              <p14:nvPr/>
            </p14:nvContentPartPr>
            <p14:xfrm>
              <a:off x="8183590" y="3030181"/>
              <a:ext cx="2820960" cy="472320"/>
            </p14:xfrm>
          </p:contentPart>
        </mc:Choice>
        <mc:Fallback xmlns="">
          <p:pic>
            <p:nvPicPr>
              <p:cNvPr id="171" name="Ink 170">
                <a:extLst>
                  <a:ext uri="{FF2B5EF4-FFF2-40B4-BE49-F238E27FC236}">
                    <a16:creationId xmlns:a16="http://schemas.microsoft.com/office/drawing/2014/main" id="{B8C6AB6F-4ACC-7F4A-B81E-FA40B3DF41C2}"/>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72" name="Group 171">
            <a:extLst>
              <a:ext uri="{FF2B5EF4-FFF2-40B4-BE49-F238E27FC236}">
                <a16:creationId xmlns:a16="http://schemas.microsoft.com/office/drawing/2014/main" id="{87AC32FF-3A2C-DC40-A1FE-037A4B6BB934}"/>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CADCACA0-1249-0644-B12A-020A33E26E15}"/>
                    </a:ext>
                  </a:extLst>
                </p14:cNvPr>
                <p14:cNvContentPartPr/>
                <p14:nvPr/>
              </p14:nvContentPartPr>
              <p14:xfrm>
                <a:off x="8416150" y="3132061"/>
                <a:ext cx="78480" cy="159840"/>
              </p14:xfrm>
            </p:contentPart>
          </mc:Choice>
          <mc:Fallback xmlns="">
            <p:pic>
              <p:nvPicPr>
                <p:cNvPr id="173" name="Ink 172">
                  <a:extLst>
                    <a:ext uri="{FF2B5EF4-FFF2-40B4-BE49-F238E27FC236}">
                      <a16:creationId xmlns:a16="http://schemas.microsoft.com/office/drawing/2014/main" id="{CADCACA0-1249-0644-B12A-020A33E26E15}"/>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CEDABDDC-D1F8-C14A-99FF-C8A0E59FC135}"/>
                    </a:ext>
                  </a:extLst>
                </p14:cNvPr>
                <p14:cNvContentPartPr/>
                <p14:nvPr/>
              </p14:nvContentPartPr>
              <p14:xfrm>
                <a:off x="8538910" y="3226021"/>
                <a:ext cx="65880" cy="67320"/>
              </p14:xfrm>
            </p:contentPart>
          </mc:Choice>
          <mc:Fallback xmlns="">
            <p:pic>
              <p:nvPicPr>
                <p:cNvPr id="174" name="Ink 173">
                  <a:extLst>
                    <a:ext uri="{FF2B5EF4-FFF2-40B4-BE49-F238E27FC236}">
                      <a16:creationId xmlns:a16="http://schemas.microsoft.com/office/drawing/2014/main" id="{CEDABDDC-D1F8-C14A-99FF-C8A0E59FC135}"/>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DAEECCA0-FAD8-9E46-A979-A4E1A2785F15}"/>
                    </a:ext>
                  </a:extLst>
                </p14:cNvPr>
                <p14:cNvContentPartPr/>
                <p14:nvPr/>
              </p14:nvContentPartPr>
              <p14:xfrm>
                <a:off x="8641510" y="3244741"/>
                <a:ext cx="121680" cy="60480"/>
              </p14:xfrm>
            </p:contentPart>
          </mc:Choice>
          <mc:Fallback xmlns="">
            <p:pic>
              <p:nvPicPr>
                <p:cNvPr id="175" name="Ink 174">
                  <a:extLst>
                    <a:ext uri="{FF2B5EF4-FFF2-40B4-BE49-F238E27FC236}">
                      <a16:creationId xmlns:a16="http://schemas.microsoft.com/office/drawing/2014/main" id="{DAEECCA0-FAD8-9E46-A979-A4E1A2785F15}"/>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A04E8267-C8BF-5346-9B33-C4EC72A08FAE}"/>
                    </a:ext>
                  </a:extLst>
                </p14:cNvPr>
                <p14:cNvContentPartPr/>
                <p14:nvPr/>
              </p14:nvContentPartPr>
              <p14:xfrm>
                <a:off x="8776870" y="3151141"/>
                <a:ext cx="111240" cy="177840"/>
              </p14:xfrm>
            </p:contentPart>
          </mc:Choice>
          <mc:Fallback xmlns="">
            <p:pic>
              <p:nvPicPr>
                <p:cNvPr id="176" name="Ink 175">
                  <a:extLst>
                    <a:ext uri="{FF2B5EF4-FFF2-40B4-BE49-F238E27FC236}">
                      <a16:creationId xmlns:a16="http://schemas.microsoft.com/office/drawing/2014/main" id="{A04E8267-C8BF-5346-9B33-C4EC72A08FAE}"/>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346FD611-9909-FE43-BE20-2703D3A9D1F1}"/>
                    </a:ext>
                  </a:extLst>
                </p14:cNvPr>
                <p14:cNvContentPartPr/>
                <p14:nvPr/>
              </p14:nvContentPartPr>
              <p14:xfrm>
                <a:off x="9193030" y="3175261"/>
                <a:ext cx="158760" cy="197280"/>
              </p14:xfrm>
            </p:contentPart>
          </mc:Choice>
          <mc:Fallback xmlns="">
            <p:pic>
              <p:nvPicPr>
                <p:cNvPr id="177" name="Ink 176">
                  <a:extLst>
                    <a:ext uri="{FF2B5EF4-FFF2-40B4-BE49-F238E27FC236}">
                      <a16:creationId xmlns:a16="http://schemas.microsoft.com/office/drawing/2014/main" id="{346FD611-9909-FE43-BE20-2703D3A9D1F1}"/>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78" name="Group 177">
            <a:extLst>
              <a:ext uri="{FF2B5EF4-FFF2-40B4-BE49-F238E27FC236}">
                <a16:creationId xmlns:a16="http://schemas.microsoft.com/office/drawing/2014/main" id="{AB80533B-94E7-0448-A8CA-23F57AAB08DC}"/>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79" name="Ink 178">
                  <a:extLst>
                    <a:ext uri="{FF2B5EF4-FFF2-40B4-BE49-F238E27FC236}">
                      <a16:creationId xmlns:a16="http://schemas.microsoft.com/office/drawing/2014/main" id="{F8847F99-7E6E-804B-A914-43796296FBEE}"/>
                    </a:ext>
                  </a:extLst>
                </p14:cNvPr>
                <p14:cNvContentPartPr/>
                <p14:nvPr/>
              </p14:nvContentPartPr>
              <p14:xfrm>
                <a:off x="9407230" y="3186061"/>
                <a:ext cx="292680" cy="216360"/>
              </p14:xfrm>
            </p:contentPart>
          </mc:Choice>
          <mc:Fallback xmlns="">
            <p:pic>
              <p:nvPicPr>
                <p:cNvPr id="179" name="Ink 178">
                  <a:extLst>
                    <a:ext uri="{FF2B5EF4-FFF2-40B4-BE49-F238E27FC236}">
                      <a16:creationId xmlns:a16="http://schemas.microsoft.com/office/drawing/2014/main" id="{F8847F99-7E6E-804B-A914-43796296FBEE}"/>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0" name="Ink 179">
                  <a:extLst>
                    <a:ext uri="{FF2B5EF4-FFF2-40B4-BE49-F238E27FC236}">
                      <a16:creationId xmlns:a16="http://schemas.microsoft.com/office/drawing/2014/main" id="{B7723C7C-8F3E-7845-8762-8184F7012FEE}"/>
                    </a:ext>
                  </a:extLst>
                </p14:cNvPr>
                <p14:cNvContentPartPr/>
                <p14:nvPr/>
              </p14:nvContentPartPr>
              <p14:xfrm>
                <a:off x="9716110" y="3318181"/>
                <a:ext cx="169560" cy="73800"/>
              </p14:xfrm>
            </p:contentPart>
          </mc:Choice>
          <mc:Fallback xmlns="">
            <p:pic>
              <p:nvPicPr>
                <p:cNvPr id="180" name="Ink 179">
                  <a:extLst>
                    <a:ext uri="{FF2B5EF4-FFF2-40B4-BE49-F238E27FC236}">
                      <a16:creationId xmlns:a16="http://schemas.microsoft.com/office/drawing/2014/main" id="{B7723C7C-8F3E-7845-8762-8184F7012FEE}"/>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1" name="Ink 180">
                  <a:extLst>
                    <a:ext uri="{FF2B5EF4-FFF2-40B4-BE49-F238E27FC236}">
                      <a16:creationId xmlns:a16="http://schemas.microsoft.com/office/drawing/2014/main" id="{8ABD3205-FF0B-9040-9E3B-093D93481EA3}"/>
                    </a:ext>
                  </a:extLst>
                </p14:cNvPr>
                <p14:cNvContentPartPr/>
                <p14:nvPr/>
              </p14:nvContentPartPr>
              <p14:xfrm>
                <a:off x="9868750" y="3344461"/>
                <a:ext cx="111600" cy="77400"/>
              </p14:xfrm>
            </p:contentPart>
          </mc:Choice>
          <mc:Fallback xmlns="">
            <p:pic>
              <p:nvPicPr>
                <p:cNvPr id="181" name="Ink 180">
                  <a:extLst>
                    <a:ext uri="{FF2B5EF4-FFF2-40B4-BE49-F238E27FC236}">
                      <a16:creationId xmlns:a16="http://schemas.microsoft.com/office/drawing/2014/main" id="{8ABD3205-FF0B-9040-9E3B-093D93481EA3}"/>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Ink 181">
                  <a:extLst>
                    <a:ext uri="{FF2B5EF4-FFF2-40B4-BE49-F238E27FC236}">
                      <a16:creationId xmlns:a16="http://schemas.microsoft.com/office/drawing/2014/main" id="{32B5C769-2750-9442-912A-A8317165ABA6}"/>
                    </a:ext>
                  </a:extLst>
                </p14:cNvPr>
                <p14:cNvContentPartPr/>
                <p14:nvPr/>
              </p14:nvContentPartPr>
              <p14:xfrm>
                <a:off x="10021750" y="3338701"/>
                <a:ext cx="423360" cy="119160"/>
              </p14:xfrm>
            </p:contentPart>
          </mc:Choice>
          <mc:Fallback xmlns="">
            <p:pic>
              <p:nvPicPr>
                <p:cNvPr id="182" name="Ink 181">
                  <a:extLst>
                    <a:ext uri="{FF2B5EF4-FFF2-40B4-BE49-F238E27FC236}">
                      <a16:creationId xmlns:a16="http://schemas.microsoft.com/office/drawing/2014/main" id="{32B5C769-2750-9442-912A-A8317165ABA6}"/>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183" name="Group 182">
            <a:extLst>
              <a:ext uri="{FF2B5EF4-FFF2-40B4-BE49-F238E27FC236}">
                <a16:creationId xmlns:a16="http://schemas.microsoft.com/office/drawing/2014/main" id="{EDC0E240-0265-6C46-95A1-F9A613267890}"/>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293">
              <p14:nvContentPartPr>
                <p14:cNvPr id="184" name="Ink 183">
                  <a:extLst>
                    <a:ext uri="{FF2B5EF4-FFF2-40B4-BE49-F238E27FC236}">
                      <a16:creationId xmlns:a16="http://schemas.microsoft.com/office/drawing/2014/main" id="{172E23D3-DAC4-5D4F-B481-10D3C7860927}"/>
                    </a:ext>
                  </a:extLst>
                </p14:cNvPr>
                <p14:cNvContentPartPr/>
                <p14:nvPr/>
              </p14:nvContentPartPr>
              <p14:xfrm>
                <a:off x="10367710" y="3607981"/>
                <a:ext cx="23040" cy="240840"/>
              </p14:xfrm>
            </p:contentPart>
          </mc:Choice>
          <mc:Fallback xmlns="">
            <p:pic>
              <p:nvPicPr>
                <p:cNvPr id="184" name="Ink 183">
                  <a:extLst>
                    <a:ext uri="{FF2B5EF4-FFF2-40B4-BE49-F238E27FC236}">
                      <a16:creationId xmlns:a16="http://schemas.microsoft.com/office/drawing/2014/main" id="{172E23D3-DAC4-5D4F-B481-10D3C7860927}"/>
                    </a:ext>
                  </a:extLst>
                </p:cNvPr>
                <p:cNvPicPr/>
                <p:nvPr/>
              </p:nvPicPr>
              <p:blipFill>
                <a:blip r:embed="rId29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5" name="Ink 184">
                  <a:extLst>
                    <a:ext uri="{FF2B5EF4-FFF2-40B4-BE49-F238E27FC236}">
                      <a16:creationId xmlns:a16="http://schemas.microsoft.com/office/drawing/2014/main" id="{8FA90A9B-B3C2-1D47-93F3-270A28FBEBBD}"/>
                    </a:ext>
                  </a:extLst>
                </p14:cNvPr>
                <p14:cNvContentPartPr/>
                <p14:nvPr/>
              </p14:nvContentPartPr>
              <p14:xfrm>
                <a:off x="10297870" y="3600781"/>
                <a:ext cx="182160" cy="139320"/>
              </p14:xfrm>
            </p:contentPart>
          </mc:Choice>
          <mc:Fallback xmlns="">
            <p:pic>
              <p:nvPicPr>
                <p:cNvPr id="185" name="Ink 184">
                  <a:extLst>
                    <a:ext uri="{FF2B5EF4-FFF2-40B4-BE49-F238E27FC236}">
                      <a16:creationId xmlns:a16="http://schemas.microsoft.com/office/drawing/2014/main" id="{8FA90A9B-B3C2-1D47-93F3-270A28FBEBBD}"/>
                    </a:ext>
                  </a:extLst>
                </p:cNvPr>
                <p:cNvPicPr/>
                <p:nvPr/>
              </p:nvPicPr>
              <p:blipFill>
                <a:blip r:embed="rId296"/>
                <a:stretch>
                  <a:fillRect/>
                </a:stretch>
              </p:blipFill>
              <p:spPr>
                <a:xfrm>
                  <a:off x="10293550" y="3596461"/>
                  <a:ext cx="190800" cy="147960"/>
                </a:xfrm>
                <a:prstGeom prst="rect">
                  <a:avLst/>
                </a:prstGeom>
              </p:spPr>
            </p:pic>
          </mc:Fallback>
        </mc:AlternateContent>
      </p:grpSp>
      <p:grpSp>
        <p:nvGrpSpPr>
          <p:cNvPr id="186" name="Group 185">
            <a:extLst>
              <a:ext uri="{FF2B5EF4-FFF2-40B4-BE49-F238E27FC236}">
                <a16:creationId xmlns:a16="http://schemas.microsoft.com/office/drawing/2014/main" id="{1E1874F6-3FFF-124D-A527-944C5DDB6B25}"/>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297">
              <p14:nvContentPartPr>
                <p14:cNvPr id="187" name="Ink 186">
                  <a:extLst>
                    <a:ext uri="{FF2B5EF4-FFF2-40B4-BE49-F238E27FC236}">
                      <a16:creationId xmlns:a16="http://schemas.microsoft.com/office/drawing/2014/main" id="{BB63574A-DE9D-C84B-A874-BB3901B751DD}"/>
                    </a:ext>
                  </a:extLst>
                </p14:cNvPr>
                <p14:cNvContentPartPr/>
                <p14:nvPr/>
              </p14:nvContentPartPr>
              <p14:xfrm>
                <a:off x="9046150" y="1925701"/>
                <a:ext cx="552240" cy="913680"/>
              </p14:xfrm>
            </p:contentPart>
          </mc:Choice>
          <mc:Fallback xmlns="">
            <p:pic>
              <p:nvPicPr>
                <p:cNvPr id="187" name="Ink 186">
                  <a:extLst>
                    <a:ext uri="{FF2B5EF4-FFF2-40B4-BE49-F238E27FC236}">
                      <a16:creationId xmlns:a16="http://schemas.microsoft.com/office/drawing/2014/main" id="{BB63574A-DE9D-C84B-A874-BB3901B751DD}"/>
                    </a:ext>
                  </a:extLst>
                </p:cNvPr>
                <p:cNvPicPr/>
                <p:nvPr/>
              </p:nvPicPr>
              <p:blipFill>
                <a:blip r:embed="rId298"/>
                <a:stretch>
                  <a:fillRect/>
                </a:stretch>
              </p:blipFill>
              <p:spPr>
                <a:xfrm>
                  <a:off x="9041833" y="1921381"/>
                  <a:ext cx="560874"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8" name="Ink 187">
                  <a:extLst>
                    <a:ext uri="{FF2B5EF4-FFF2-40B4-BE49-F238E27FC236}">
                      <a16:creationId xmlns:a16="http://schemas.microsoft.com/office/drawing/2014/main" id="{CAC3843A-0654-A046-9245-2276F2FB8888}"/>
                    </a:ext>
                  </a:extLst>
                </p14:cNvPr>
                <p14:cNvContentPartPr/>
                <p14:nvPr/>
              </p14:nvContentPartPr>
              <p14:xfrm>
                <a:off x="9457630" y="2675581"/>
                <a:ext cx="320040" cy="240840"/>
              </p14:xfrm>
            </p:contentPart>
          </mc:Choice>
          <mc:Fallback xmlns="">
            <p:pic>
              <p:nvPicPr>
                <p:cNvPr id="188" name="Ink 187">
                  <a:extLst>
                    <a:ext uri="{FF2B5EF4-FFF2-40B4-BE49-F238E27FC236}">
                      <a16:creationId xmlns:a16="http://schemas.microsoft.com/office/drawing/2014/main" id="{CAC3843A-0654-A046-9245-2276F2FB8888}"/>
                    </a:ext>
                  </a:extLst>
                </p:cNvPr>
                <p:cNvPicPr/>
                <p:nvPr/>
              </p:nvPicPr>
              <p:blipFill>
                <a:blip r:embed="rId300"/>
                <a:stretch>
                  <a:fillRect/>
                </a:stretch>
              </p:blipFill>
              <p:spPr>
                <a:xfrm>
                  <a:off x="9453305" y="2671255"/>
                  <a:ext cx="328690" cy="249493"/>
                </a:xfrm>
                <a:prstGeom prst="rect">
                  <a:avLst/>
                </a:prstGeom>
              </p:spPr>
            </p:pic>
          </mc:Fallback>
        </mc:AlternateContent>
      </p:grpSp>
      <p:grpSp>
        <p:nvGrpSpPr>
          <p:cNvPr id="189" name="Group 188">
            <a:extLst>
              <a:ext uri="{FF2B5EF4-FFF2-40B4-BE49-F238E27FC236}">
                <a16:creationId xmlns:a16="http://schemas.microsoft.com/office/drawing/2014/main" id="{E8735C81-2111-D249-BDB6-2D62F91D22CF}"/>
              </a:ext>
            </a:extLst>
          </p:cNvPr>
          <p:cNvGrpSpPr/>
          <p:nvPr/>
        </p:nvGrpSpPr>
        <p:grpSpPr>
          <a:xfrm>
            <a:off x="8832310" y="3497461"/>
            <a:ext cx="172080" cy="253440"/>
            <a:chOff x="8832310" y="3497461"/>
            <a:chExt cx="172080" cy="253440"/>
          </a:xfrm>
        </p:grpSpPr>
        <mc:AlternateContent xmlns:mc="http://schemas.openxmlformats.org/markup-compatibility/2006" xmlns:p14="http://schemas.microsoft.com/office/powerpoint/2010/main">
          <mc:Choice Requires="p14">
            <p:contentPart p14:bwMode="auto" r:id="rId301">
              <p14:nvContentPartPr>
                <p14:cNvPr id="190" name="Ink 189">
                  <a:extLst>
                    <a:ext uri="{FF2B5EF4-FFF2-40B4-BE49-F238E27FC236}">
                      <a16:creationId xmlns:a16="http://schemas.microsoft.com/office/drawing/2014/main" id="{674F28AD-72ED-F143-BC50-E66E93D9CD36}"/>
                    </a:ext>
                  </a:extLst>
                </p14:cNvPr>
                <p14:cNvContentPartPr/>
                <p14:nvPr/>
              </p14:nvContentPartPr>
              <p14:xfrm>
                <a:off x="8876950" y="3515101"/>
                <a:ext cx="61920" cy="235800"/>
              </p14:xfrm>
            </p:contentPart>
          </mc:Choice>
          <mc:Fallback xmlns="">
            <p:pic>
              <p:nvPicPr>
                <p:cNvPr id="190" name="Ink 189">
                  <a:extLst>
                    <a:ext uri="{FF2B5EF4-FFF2-40B4-BE49-F238E27FC236}">
                      <a16:creationId xmlns:a16="http://schemas.microsoft.com/office/drawing/2014/main" id="{674F28AD-72ED-F143-BC50-E66E93D9CD36}"/>
                    </a:ext>
                  </a:extLst>
                </p:cNvPr>
                <p:cNvPicPr/>
                <p:nvPr/>
              </p:nvPicPr>
              <p:blipFill>
                <a:blip r:embed="rId302"/>
                <a:stretch>
                  <a:fillRect/>
                </a:stretch>
              </p:blipFill>
              <p:spPr>
                <a:xfrm>
                  <a:off x="8872630" y="3510774"/>
                  <a:ext cx="70560" cy="24445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1" name="Ink 190">
                  <a:extLst>
                    <a:ext uri="{FF2B5EF4-FFF2-40B4-BE49-F238E27FC236}">
                      <a16:creationId xmlns:a16="http://schemas.microsoft.com/office/drawing/2014/main" id="{498D64C2-E821-AB4C-B3E7-8D1CF73C7295}"/>
                    </a:ext>
                  </a:extLst>
                </p14:cNvPr>
                <p14:cNvContentPartPr/>
                <p14:nvPr/>
              </p14:nvContentPartPr>
              <p14:xfrm>
                <a:off x="8832310" y="3497461"/>
                <a:ext cx="172080" cy="156960"/>
              </p14:xfrm>
            </p:contentPart>
          </mc:Choice>
          <mc:Fallback xmlns="">
            <p:pic>
              <p:nvPicPr>
                <p:cNvPr id="191" name="Ink 190">
                  <a:extLst>
                    <a:ext uri="{FF2B5EF4-FFF2-40B4-BE49-F238E27FC236}">
                      <a16:creationId xmlns:a16="http://schemas.microsoft.com/office/drawing/2014/main" id="{498D64C2-E821-AB4C-B3E7-8D1CF73C7295}"/>
                    </a:ext>
                  </a:extLst>
                </p:cNvPr>
                <p:cNvPicPr/>
                <p:nvPr/>
              </p:nvPicPr>
              <p:blipFill>
                <a:blip r:embed="rId304"/>
                <a:stretch>
                  <a:fillRect/>
                </a:stretch>
              </p:blipFill>
              <p:spPr>
                <a:xfrm>
                  <a:off x="8827990" y="3493141"/>
                  <a:ext cx="180720" cy="165600"/>
                </a:xfrm>
                <a:prstGeom prst="rect">
                  <a:avLst/>
                </a:prstGeom>
              </p:spPr>
            </p:pic>
          </mc:Fallback>
        </mc:AlternateContent>
      </p:grpSp>
      <p:sp>
        <p:nvSpPr>
          <p:cNvPr id="201" name="TextBox 200">
            <a:extLst>
              <a:ext uri="{FF2B5EF4-FFF2-40B4-BE49-F238E27FC236}">
                <a16:creationId xmlns:a16="http://schemas.microsoft.com/office/drawing/2014/main" id="{3BBCB3F3-AE7F-FF4A-B8B8-E4353267F221}"/>
              </a:ext>
            </a:extLst>
          </p:cNvPr>
          <p:cNvSpPr txBox="1"/>
          <p:nvPr/>
        </p:nvSpPr>
        <p:spPr>
          <a:xfrm>
            <a:off x="8943845" y="513876"/>
            <a:ext cx="3047629" cy="1200329"/>
          </a:xfrm>
          <a:prstGeom prst="rect">
            <a:avLst/>
          </a:prstGeom>
          <a:noFill/>
        </p:spPr>
        <p:txBody>
          <a:bodyPr wrap="square" rtlCol="0">
            <a:spAutoFit/>
          </a:bodyPr>
          <a:lstStyle/>
          <a:p>
            <a:r>
              <a:rPr lang="en-VN" dirty="0"/>
              <a:t>{</a:t>
            </a:r>
          </a:p>
          <a:p>
            <a:r>
              <a:rPr lang="en-VN" dirty="0"/>
              <a:t>    “username”: “Andrew”,</a:t>
            </a:r>
          </a:p>
          <a:p>
            <a:r>
              <a:rPr lang="en-VN" dirty="0"/>
              <a:t>    “password”: “1$wj2ndi&amp;*$”</a:t>
            </a:r>
          </a:p>
          <a:p>
            <a:r>
              <a:rPr lang="en-VN" dirty="0"/>
              <a:t>}</a:t>
            </a:r>
          </a:p>
        </p:txBody>
      </p:sp>
      <p:grpSp>
        <p:nvGrpSpPr>
          <p:cNvPr id="207" name="Group 206">
            <a:extLst>
              <a:ext uri="{FF2B5EF4-FFF2-40B4-BE49-F238E27FC236}">
                <a16:creationId xmlns:a16="http://schemas.microsoft.com/office/drawing/2014/main" id="{8D63A4D1-3BDF-2048-BB82-ACCE57A2742A}"/>
              </a:ext>
            </a:extLst>
          </p:cNvPr>
          <p:cNvGrpSpPr/>
          <p:nvPr/>
        </p:nvGrpSpPr>
        <p:grpSpPr>
          <a:xfrm>
            <a:off x="6643510" y="511261"/>
            <a:ext cx="5342040" cy="2493720"/>
            <a:chOff x="6643510" y="511261"/>
            <a:chExt cx="5342040" cy="2493720"/>
          </a:xfrm>
        </p:grpSpPr>
        <mc:AlternateContent xmlns:mc="http://schemas.openxmlformats.org/markup-compatibility/2006" xmlns:p14="http://schemas.microsoft.com/office/powerpoint/2010/main">
          <mc:Choice Requires="p14">
            <p:contentPart p14:bwMode="auto" r:id="rId305">
              <p14:nvContentPartPr>
                <p14:cNvPr id="202" name="Ink 201">
                  <a:extLst>
                    <a:ext uri="{FF2B5EF4-FFF2-40B4-BE49-F238E27FC236}">
                      <a16:creationId xmlns:a16="http://schemas.microsoft.com/office/drawing/2014/main" id="{F4FB33E8-FCC3-FB47-964E-51C5A83393B5}"/>
                    </a:ext>
                  </a:extLst>
                </p14:cNvPr>
                <p14:cNvContentPartPr/>
                <p14:nvPr/>
              </p14:nvContentPartPr>
              <p14:xfrm>
                <a:off x="8870110" y="511261"/>
                <a:ext cx="3115440" cy="1186560"/>
              </p14:xfrm>
            </p:contentPart>
          </mc:Choice>
          <mc:Fallback xmlns="">
            <p:pic>
              <p:nvPicPr>
                <p:cNvPr id="202" name="Ink 201">
                  <a:extLst>
                    <a:ext uri="{FF2B5EF4-FFF2-40B4-BE49-F238E27FC236}">
                      <a16:creationId xmlns:a16="http://schemas.microsoft.com/office/drawing/2014/main" id="{F4FB33E8-FCC3-FB47-964E-51C5A83393B5}"/>
                    </a:ext>
                  </a:extLst>
                </p:cNvPr>
                <p:cNvPicPr/>
                <p:nvPr/>
              </p:nvPicPr>
              <p:blipFill>
                <a:blip r:embed="rId306"/>
                <a:stretch>
                  <a:fillRect/>
                </a:stretch>
              </p:blipFill>
              <p:spPr>
                <a:xfrm>
                  <a:off x="8865790" y="506942"/>
                  <a:ext cx="3124080" cy="119519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3" name="Ink 202">
                  <a:extLst>
                    <a:ext uri="{FF2B5EF4-FFF2-40B4-BE49-F238E27FC236}">
                      <a16:creationId xmlns:a16="http://schemas.microsoft.com/office/drawing/2014/main" id="{7B8CD781-2C80-8A44-8F4B-7D0A96ACF05B}"/>
                    </a:ext>
                  </a:extLst>
                </p14:cNvPr>
                <p14:cNvContentPartPr/>
                <p14:nvPr/>
              </p14:nvContentPartPr>
              <p14:xfrm>
                <a:off x="9524590" y="1705021"/>
                <a:ext cx="369360" cy="438840"/>
              </p14:xfrm>
            </p:contentPart>
          </mc:Choice>
          <mc:Fallback xmlns="">
            <p:pic>
              <p:nvPicPr>
                <p:cNvPr id="203" name="Ink 202">
                  <a:extLst>
                    <a:ext uri="{FF2B5EF4-FFF2-40B4-BE49-F238E27FC236}">
                      <a16:creationId xmlns:a16="http://schemas.microsoft.com/office/drawing/2014/main" id="{7B8CD781-2C80-8A44-8F4B-7D0A96ACF05B}"/>
                    </a:ext>
                  </a:extLst>
                </p:cNvPr>
                <p:cNvPicPr/>
                <p:nvPr/>
              </p:nvPicPr>
              <p:blipFill>
                <a:blip r:embed="rId308"/>
                <a:stretch>
                  <a:fillRect/>
                </a:stretch>
              </p:blipFill>
              <p:spPr>
                <a:xfrm>
                  <a:off x="9520270" y="1700697"/>
                  <a:ext cx="378000" cy="447487"/>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5" name="Ink 204">
                  <a:extLst>
                    <a:ext uri="{FF2B5EF4-FFF2-40B4-BE49-F238E27FC236}">
                      <a16:creationId xmlns:a16="http://schemas.microsoft.com/office/drawing/2014/main" id="{32315E2D-65D4-9A44-BF0C-4C721108E6DC}"/>
                    </a:ext>
                  </a:extLst>
                </p14:cNvPr>
                <p14:cNvContentPartPr/>
                <p14:nvPr/>
              </p14:nvContentPartPr>
              <p14:xfrm>
                <a:off x="6643510" y="742741"/>
                <a:ext cx="2400840" cy="2262240"/>
              </p14:xfrm>
            </p:contentPart>
          </mc:Choice>
          <mc:Fallback xmlns="">
            <p:pic>
              <p:nvPicPr>
                <p:cNvPr id="205" name="Ink 204">
                  <a:extLst>
                    <a:ext uri="{FF2B5EF4-FFF2-40B4-BE49-F238E27FC236}">
                      <a16:creationId xmlns:a16="http://schemas.microsoft.com/office/drawing/2014/main" id="{32315E2D-65D4-9A44-BF0C-4C721108E6DC}"/>
                    </a:ext>
                  </a:extLst>
                </p:cNvPr>
                <p:cNvPicPr/>
                <p:nvPr/>
              </p:nvPicPr>
              <p:blipFill>
                <a:blip r:embed="rId310"/>
                <a:stretch>
                  <a:fillRect/>
                </a:stretch>
              </p:blipFill>
              <p:spPr>
                <a:xfrm>
                  <a:off x="6639190" y="738422"/>
                  <a:ext cx="2409480" cy="2270879"/>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6" name="Ink 205">
                  <a:extLst>
                    <a:ext uri="{FF2B5EF4-FFF2-40B4-BE49-F238E27FC236}">
                      <a16:creationId xmlns:a16="http://schemas.microsoft.com/office/drawing/2014/main" id="{CD539235-A82E-814E-AAAD-0F82AE503150}"/>
                    </a:ext>
                  </a:extLst>
                </p14:cNvPr>
                <p14:cNvContentPartPr/>
                <p14:nvPr/>
              </p14:nvContentPartPr>
              <p14:xfrm>
                <a:off x="7960030" y="1060981"/>
                <a:ext cx="213840" cy="221400"/>
              </p14:xfrm>
            </p:contentPart>
          </mc:Choice>
          <mc:Fallback xmlns="">
            <p:pic>
              <p:nvPicPr>
                <p:cNvPr id="206" name="Ink 205">
                  <a:extLst>
                    <a:ext uri="{FF2B5EF4-FFF2-40B4-BE49-F238E27FC236}">
                      <a16:creationId xmlns:a16="http://schemas.microsoft.com/office/drawing/2014/main" id="{CD539235-A82E-814E-AAAD-0F82AE503150}"/>
                    </a:ext>
                  </a:extLst>
                </p:cNvPr>
                <p:cNvPicPr/>
                <p:nvPr/>
              </p:nvPicPr>
              <p:blipFill>
                <a:blip r:embed="rId312"/>
                <a:stretch>
                  <a:fillRect/>
                </a:stretch>
              </p:blipFill>
              <p:spPr>
                <a:xfrm>
                  <a:off x="7955703" y="1056661"/>
                  <a:ext cx="222495" cy="230040"/>
                </a:xfrm>
                <a:prstGeom prst="rect">
                  <a:avLst/>
                </a:prstGeom>
              </p:spPr>
            </p:pic>
          </mc:Fallback>
        </mc:AlternateContent>
      </p:grpSp>
      <p:sp>
        <p:nvSpPr>
          <p:cNvPr id="208" name="TextBox 207">
            <a:extLst>
              <a:ext uri="{FF2B5EF4-FFF2-40B4-BE49-F238E27FC236}">
                <a16:creationId xmlns:a16="http://schemas.microsoft.com/office/drawing/2014/main" id="{AB868714-633D-0D4E-819D-88EA3B3FC52F}"/>
              </a:ext>
            </a:extLst>
          </p:cNvPr>
          <p:cNvSpPr txBox="1"/>
          <p:nvPr/>
        </p:nvSpPr>
        <p:spPr>
          <a:xfrm>
            <a:off x="5987882" y="0"/>
            <a:ext cx="960199" cy="923330"/>
          </a:xfrm>
          <a:prstGeom prst="rect">
            <a:avLst/>
          </a:prstGeom>
          <a:noFill/>
        </p:spPr>
        <p:txBody>
          <a:bodyPr wrap="none" rtlCol="0">
            <a:spAutoFit/>
          </a:bodyPr>
          <a:lstStyle/>
          <a:p>
            <a:r>
              <a:rPr lang="en-US" dirty="0"/>
              <a:t>S</a:t>
            </a:r>
            <a:r>
              <a:rPr lang="en-VN" dirty="0"/>
              <a:t>ession </a:t>
            </a:r>
          </a:p>
          <a:p>
            <a:r>
              <a:rPr lang="en-VN" dirty="0"/>
              <a:t>and </a:t>
            </a:r>
          </a:p>
          <a:p>
            <a:r>
              <a:rPr lang="en-VN" dirty="0"/>
              <a:t>a cookie</a:t>
            </a:r>
          </a:p>
        </p:txBody>
      </p:sp>
      <p:grpSp>
        <p:nvGrpSpPr>
          <p:cNvPr id="216" name="Group 215">
            <a:extLst>
              <a:ext uri="{FF2B5EF4-FFF2-40B4-BE49-F238E27FC236}">
                <a16:creationId xmlns:a16="http://schemas.microsoft.com/office/drawing/2014/main" id="{B91C7CB9-3A79-B44F-A960-0E2253D75206}"/>
              </a:ext>
            </a:extLst>
          </p:cNvPr>
          <p:cNvGrpSpPr/>
          <p:nvPr/>
        </p:nvGrpSpPr>
        <p:grpSpPr>
          <a:xfrm>
            <a:off x="5934670" y="6181"/>
            <a:ext cx="996120" cy="1291680"/>
            <a:chOff x="5934670" y="6181"/>
            <a:chExt cx="996120" cy="1291680"/>
          </a:xfrm>
        </p:grpSpPr>
        <mc:AlternateContent xmlns:mc="http://schemas.openxmlformats.org/markup-compatibility/2006" xmlns:p14="http://schemas.microsoft.com/office/powerpoint/2010/main">
          <mc:Choice Requires="p14">
            <p:contentPart p14:bwMode="auto" r:id="rId313">
              <p14:nvContentPartPr>
                <p14:cNvPr id="209" name="Ink 208">
                  <a:extLst>
                    <a:ext uri="{FF2B5EF4-FFF2-40B4-BE49-F238E27FC236}">
                      <a16:creationId xmlns:a16="http://schemas.microsoft.com/office/drawing/2014/main" id="{7779F7CC-6C1A-E246-ADE9-46D4D7B82B2F}"/>
                    </a:ext>
                  </a:extLst>
                </p14:cNvPr>
                <p14:cNvContentPartPr/>
                <p14:nvPr/>
              </p14:nvContentPartPr>
              <p14:xfrm>
                <a:off x="6087310" y="861541"/>
                <a:ext cx="757080" cy="43920"/>
              </p14:xfrm>
            </p:contentPart>
          </mc:Choice>
          <mc:Fallback xmlns="">
            <p:pic>
              <p:nvPicPr>
                <p:cNvPr id="209" name="Ink 208">
                  <a:extLst>
                    <a:ext uri="{FF2B5EF4-FFF2-40B4-BE49-F238E27FC236}">
                      <a16:creationId xmlns:a16="http://schemas.microsoft.com/office/drawing/2014/main" id="{7779F7CC-6C1A-E246-ADE9-46D4D7B82B2F}"/>
                    </a:ext>
                  </a:extLst>
                </p:cNvPr>
                <p:cNvPicPr/>
                <p:nvPr/>
              </p:nvPicPr>
              <p:blipFill>
                <a:blip r:embed="rId314"/>
                <a:stretch>
                  <a:fillRect/>
                </a:stretch>
              </p:blipFill>
              <p:spPr>
                <a:xfrm>
                  <a:off x="6082988" y="857221"/>
                  <a:ext cx="765724"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Ink 209">
                  <a:extLst>
                    <a:ext uri="{FF2B5EF4-FFF2-40B4-BE49-F238E27FC236}">
                      <a16:creationId xmlns:a16="http://schemas.microsoft.com/office/drawing/2014/main" id="{28C950DF-6C0F-4F43-A0B4-DCC6472AC31A}"/>
                    </a:ext>
                  </a:extLst>
                </p14:cNvPr>
                <p14:cNvContentPartPr/>
                <p14:nvPr/>
              </p14:nvContentPartPr>
              <p14:xfrm>
                <a:off x="6391150" y="873421"/>
                <a:ext cx="363600" cy="424440"/>
              </p14:xfrm>
            </p:contentPart>
          </mc:Choice>
          <mc:Fallback xmlns="">
            <p:pic>
              <p:nvPicPr>
                <p:cNvPr id="210" name="Ink 209">
                  <a:extLst>
                    <a:ext uri="{FF2B5EF4-FFF2-40B4-BE49-F238E27FC236}">
                      <a16:creationId xmlns:a16="http://schemas.microsoft.com/office/drawing/2014/main" id="{28C950DF-6C0F-4F43-A0B4-DCC6472AC31A}"/>
                    </a:ext>
                  </a:extLst>
                </p:cNvPr>
                <p:cNvPicPr/>
                <p:nvPr/>
              </p:nvPicPr>
              <p:blipFill>
                <a:blip r:embed="rId316"/>
                <a:stretch>
                  <a:fillRect/>
                </a:stretch>
              </p:blipFill>
              <p:spPr>
                <a:xfrm>
                  <a:off x="6386830" y="869101"/>
                  <a:ext cx="3722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3" name="Ink 212">
                  <a:extLst>
                    <a:ext uri="{FF2B5EF4-FFF2-40B4-BE49-F238E27FC236}">
                      <a16:creationId xmlns:a16="http://schemas.microsoft.com/office/drawing/2014/main" id="{7FCC9A55-75A0-F74D-8316-6C5BF44CC617}"/>
                    </a:ext>
                  </a:extLst>
                </p14:cNvPr>
                <p14:cNvContentPartPr/>
                <p14:nvPr/>
              </p14:nvContentPartPr>
              <p14:xfrm>
                <a:off x="5934670" y="53341"/>
                <a:ext cx="361800" cy="882000"/>
              </p14:xfrm>
            </p:contentPart>
          </mc:Choice>
          <mc:Fallback xmlns="">
            <p:pic>
              <p:nvPicPr>
                <p:cNvPr id="213" name="Ink 212">
                  <a:extLst>
                    <a:ext uri="{FF2B5EF4-FFF2-40B4-BE49-F238E27FC236}">
                      <a16:creationId xmlns:a16="http://schemas.microsoft.com/office/drawing/2014/main" id="{7FCC9A55-75A0-F74D-8316-6C5BF44CC617}"/>
                    </a:ext>
                  </a:extLst>
                </p:cNvPr>
                <p:cNvPicPr/>
                <p:nvPr/>
              </p:nvPicPr>
              <p:blipFill>
                <a:blip r:embed="rId318"/>
                <a:stretch>
                  <a:fillRect/>
                </a:stretch>
              </p:blipFill>
              <p:spPr>
                <a:xfrm>
                  <a:off x="5930350" y="49019"/>
                  <a:ext cx="370440" cy="890644"/>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5" name="Ink 214">
                  <a:extLst>
                    <a:ext uri="{FF2B5EF4-FFF2-40B4-BE49-F238E27FC236}">
                      <a16:creationId xmlns:a16="http://schemas.microsoft.com/office/drawing/2014/main" id="{49A41AA5-5D99-6246-8AFE-2CCE39218FFF}"/>
                    </a:ext>
                  </a:extLst>
                </p14:cNvPr>
                <p14:cNvContentPartPr/>
                <p14:nvPr/>
              </p14:nvContentPartPr>
              <p14:xfrm>
                <a:off x="6802630" y="6181"/>
                <a:ext cx="128160" cy="883440"/>
              </p14:xfrm>
            </p:contentPart>
          </mc:Choice>
          <mc:Fallback xmlns="">
            <p:pic>
              <p:nvPicPr>
                <p:cNvPr id="215" name="Ink 214">
                  <a:extLst>
                    <a:ext uri="{FF2B5EF4-FFF2-40B4-BE49-F238E27FC236}">
                      <a16:creationId xmlns:a16="http://schemas.microsoft.com/office/drawing/2014/main" id="{49A41AA5-5D99-6246-8AFE-2CCE39218FFF}"/>
                    </a:ext>
                  </a:extLst>
                </p:cNvPr>
                <p:cNvPicPr/>
                <p:nvPr/>
              </p:nvPicPr>
              <p:blipFill>
                <a:blip r:embed="rId320"/>
                <a:stretch>
                  <a:fillRect/>
                </a:stretch>
              </p:blipFill>
              <p:spPr>
                <a:xfrm>
                  <a:off x="6798310" y="1861"/>
                  <a:ext cx="136800" cy="892080"/>
                </a:xfrm>
                <a:prstGeom prst="rect">
                  <a:avLst/>
                </a:prstGeom>
              </p:spPr>
            </p:pic>
          </mc:Fallback>
        </mc:AlternateContent>
      </p:grpSp>
      <p:sp>
        <p:nvSpPr>
          <p:cNvPr id="192" name="TextBox 191">
            <a:extLst>
              <a:ext uri="{FF2B5EF4-FFF2-40B4-BE49-F238E27FC236}">
                <a16:creationId xmlns:a16="http://schemas.microsoft.com/office/drawing/2014/main" id="{513272C1-5A5B-754F-8ABD-8F77BF9F1EC3}"/>
              </a:ext>
            </a:extLst>
          </p:cNvPr>
          <p:cNvSpPr txBox="1"/>
          <p:nvPr/>
        </p:nvSpPr>
        <p:spPr>
          <a:xfrm>
            <a:off x="8054146" y="5522922"/>
            <a:ext cx="934871" cy="923330"/>
          </a:xfrm>
          <a:prstGeom prst="rect">
            <a:avLst/>
          </a:prstGeom>
          <a:noFill/>
        </p:spPr>
        <p:txBody>
          <a:bodyPr wrap="none" rtlCol="0">
            <a:spAutoFit/>
          </a:bodyPr>
          <a:lstStyle/>
          <a:p>
            <a:r>
              <a:rPr lang="en-VN" dirty="0"/>
              <a:t>Session </a:t>
            </a:r>
          </a:p>
          <a:p>
            <a:r>
              <a:rPr lang="en-VN" dirty="0"/>
              <a:t>stored </a:t>
            </a:r>
          </a:p>
          <a:p>
            <a:r>
              <a:rPr lang="en-VN" dirty="0"/>
              <a:t>here</a:t>
            </a:r>
          </a:p>
        </p:txBody>
      </p:sp>
      <mc:AlternateContent xmlns:mc="http://schemas.openxmlformats.org/markup-compatibility/2006" xmlns:p14="http://schemas.microsoft.com/office/powerpoint/2010/main">
        <mc:Choice Requires="p14">
          <p:contentPart p14:bwMode="auto" r:id="rId321">
            <p14:nvContentPartPr>
              <p14:cNvPr id="193" name="Ink 192">
                <a:extLst>
                  <a:ext uri="{FF2B5EF4-FFF2-40B4-BE49-F238E27FC236}">
                    <a16:creationId xmlns:a16="http://schemas.microsoft.com/office/drawing/2014/main" id="{B2A1542F-6171-2640-8026-A5528ADE617E}"/>
                  </a:ext>
                </a:extLst>
              </p14:cNvPr>
              <p14:cNvContentPartPr/>
              <p14:nvPr/>
            </p14:nvContentPartPr>
            <p14:xfrm>
              <a:off x="7892710" y="5232661"/>
              <a:ext cx="1086120" cy="1145880"/>
            </p14:xfrm>
          </p:contentPart>
        </mc:Choice>
        <mc:Fallback xmlns="">
          <p:pic>
            <p:nvPicPr>
              <p:cNvPr id="193" name="Ink 192">
                <a:extLst>
                  <a:ext uri="{FF2B5EF4-FFF2-40B4-BE49-F238E27FC236}">
                    <a16:creationId xmlns:a16="http://schemas.microsoft.com/office/drawing/2014/main" id="{B2A1542F-6171-2640-8026-A5528ADE617E}"/>
                  </a:ext>
                </a:extLst>
              </p:cNvPr>
              <p:cNvPicPr/>
              <p:nvPr/>
            </p:nvPicPr>
            <p:blipFill>
              <a:blip r:embed="rId322"/>
              <a:stretch>
                <a:fillRect/>
              </a:stretch>
            </p:blipFill>
            <p:spPr>
              <a:xfrm>
                <a:off x="7888390" y="5228341"/>
                <a:ext cx="1094760" cy="1154520"/>
              </a:xfrm>
              <a:prstGeom prst="rect">
                <a:avLst/>
              </a:prstGeom>
            </p:spPr>
          </p:pic>
        </mc:Fallback>
      </mc:AlternateContent>
      <p:sp>
        <p:nvSpPr>
          <p:cNvPr id="194" name="TextBox 193">
            <a:extLst>
              <a:ext uri="{FF2B5EF4-FFF2-40B4-BE49-F238E27FC236}">
                <a16:creationId xmlns:a16="http://schemas.microsoft.com/office/drawing/2014/main" id="{7A48CDB3-C6D6-EC4D-B64A-21838C8F9031}"/>
              </a:ext>
            </a:extLst>
          </p:cNvPr>
          <p:cNvSpPr txBox="1"/>
          <p:nvPr/>
        </p:nvSpPr>
        <p:spPr>
          <a:xfrm>
            <a:off x="7243333" y="95465"/>
            <a:ext cx="1298753" cy="646331"/>
          </a:xfrm>
          <a:prstGeom prst="rect">
            <a:avLst/>
          </a:prstGeom>
          <a:noFill/>
        </p:spPr>
        <p:txBody>
          <a:bodyPr wrap="none" rtlCol="0">
            <a:spAutoFit/>
          </a:bodyPr>
          <a:lstStyle/>
          <a:p>
            <a:r>
              <a:rPr lang="en-US" dirty="0"/>
              <a:t>W</a:t>
            </a:r>
            <a:r>
              <a:rPr lang="en-VN" dirty="0"/>
              <a:t>ith HTML </a:t>
            </a:r>
          </a:p>
          <a:p>
            <a:r>
              <a:rPr lang="en-VN" dirty="0"/>
              <a:t>files</a:t>
            </a:r>
          </a:p>
        </p:txBody>
      </p:sp>
      <mc:AlternateContent xmlns:mc="http://schemas.openxmlformats.org/markup-compatibility/2006" xmlns:p14="http://schemas.microsoft.com/office/powerpoint/2010/main">
        <mc:Choice Requires="p14">
          <p:contentPart p14:bwMode="auto" r:id="rId323">
            <p14:nvContentPartPr>
              <p14:cNvPr id="195" name="Ink 194">
                <a:extLst>
                  <a:ext uri="{FF2B5EF4-FFF2-40B4-BE49-F238E27FC236}">
                    <a16:creationId xmlns:a16="http://schemas.microsoft.com/office/drawing/2014/main" id="{4564CFE2-D4CC-5145-95F2-9757BA5AF3F5}"/>
                  </a:ext>
                </a:extLst>
              </p14:cNvPr>
              <p14:cNvContentPartPr/>
              <p14:nvPr/>
            </p14:nvContentPartPr>
            <p14:xfrm>
              <a:off x="7236790" y="158461"/>
              <a:ext cx="1321560" cy="582480"/>
            </p14:xfrm>
          </p:contentPart>
        </mc:Choice>
        <mc:Fallback xmlns="">
          <p:pic>
            <p:nvPicPr>
              <p:cNvPr id="195" name="Ink 194">
                <a:extLst>
                  <a:ext uri="{FF2B5EF4-FFF2-40B4-BE49-F238E27FC236}">
                    <a16:creationId xmlns:a16="http://schemas.microsoft.com/office/drawing/2014/main" id="{4564CFE2-D4CC-5145-95F2-9757BA5AF3F5}"/>
                  </a:ext>
                </a:extLst>
              </p:cNvPr>
              <p:cNvPicPr/>
              <p:nvPr/>
            </p:nvPicPr>
            <p:blipFill>
              <a:blip r:embed="rId324"/>
              <a:stretch>
                <a:fillRect/>
              </a:stretch>
            </p:blipFill>
            <p:spPr>
              <a:xfrm>
                <a:off x="7232470" y="154141"/>
                <a:ext cx="1330200" cy="591120"/>
              </a:xfrm>
              <a:prstGeom prst="rect">
                <a:avLst/>
              </a:prstGeom>
            </p:spPr>
          </p:pic>
        </mc:Fallback>
      </mc:AlternateContent>
    </p:spTree>
    <p:extLst>
      <p:ext uri="{BB962C8B-B14F-4D97-AF65-F5344CB8AC3E}">
        <p14:creationId xmlns:p14="http://schemas.microsoft.com/office/powerpoint/2010/main" val="139653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29EF-895A-424B-ACF6-B9FF1C7A0809}"/>
              </a:ext>
            </a:extLst>
          </p:cNvPr>
          <p:cNvSpPr>
            <a:spLocks noGrp="1"/>
          </p:cNvSpPr>
          <p:nvPr>
            <p:ph type="title"/>
          </p:nvPr>
        </p:nvSpPr>
        <p:spPr/>
        <p:txBody>
          <a:bodyPr/>
          <a:lstStyle/>
          <a:p>
            <a:r>
              <a:rPr lang="en-VN" dirty="0"/>
              <a:t>A stateful scenario</a:t>
            </a:r>
          </a:p>
        </p:txBody>
      </p:sp>
      <p:sp>
        <p:nvSpPr>
          <p:cNvPr id="3" name="Content Placeholder 2">
            <a:extLst>
              <a:ext uri="{FF2B5EF4-FFF2-40B4-BE49-F238E27FC236}">
                <a16:creationId xmlns:a16="http://schemas.microsoft.com/office/drawing/2014/main" id="{01CD3CF9-2713-7E40-932F-9E78142B3A82}"/>
              </a:ext>
            </a:extLst>
          </p:cNvPr>
          <p:cNvSpPr>
            <a:spLocks noGrp="1"/>
          </p:cNvSpPr>
          <p:nvPr>
            <p:ph idx="1"/>
          </p:nvPr>
        </p:nvSpPr>
        <p:spPr/>
        <p:txBody>
          <a:bodyPr/>
          <a:lstStyle/>
          <a:p>
            <a:r>
              <a:rPr lang="en-VN" dirty="0"/>
              <a:t>What happens if the server that stores</a:t>
            </a:r>
            <a:br>
              <a:rPr lang="en-VN" dirty="0"/>
            </a:br>
            <a:r>
              <a:rPr lang="en-VN" dirty="0"/>
              <a:t>the session dies? Or what happens</a:t>
            </a:r>
            <a:br>
              <a:rPr lang="en-VN" dirty="0"/>
            </a:br>
            <a:r>
              <a:rPr lang="en-VN" dirty="0"/>
              <a:t>if the traffic comes to the other server?</a:t>
            </a:r>
          </a:p>
          <a:p>
            <a:r>
              <a:rPr lang="en-VN" dirty="0"/>
              <a:t>And there are no session of Andrew </a:t>
            </a:r>
            <a:br>
              <a:rPr lang="en-VN" dirty="0"/>
            </a:br>
            <a:r>
              <a:rPr lang="en-VN" dirty="0"/>
              <a:t>available in both cases</a:t>
            </a:r>
          </a:p>
          <a:p>
            <a:r>
              <a:rPr lang="en-VN" dirty="0"/>
              <a:t>Well Andrew will be logged out, and Andrew </a:t>
            </a:r>
            <a:br>
              <a:rPr lang="en-VN" dirty="0"/>
            </a:br>
            <a:r>
              <a:rPr lang="en-VN" dirty="0"/>
              <a:t>will have a bad day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07D78A1-C45A-6640-A5A4-A19CF574A1FE}"/>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A07D78A1-C45A-6640-A5A4-A19CF574A1FE}"/>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5" name="Group 4">
            <a:extLst>
              <a:ext uri="{FF2B5EF4-FFF2-40B4-BE49-F238E27FC236}">
                <a16:creationId xmlns:a16="http://schemas.microsoft.com/office/drawing/2014/main" id="{36435EBA-8C92-EA49-A160-43262FF8585A}"/>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F6025BF-C7DB-D246-A744-F573BF7EA72A}"/>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AF6025BF-C7DB-D246-A744-F573BF7EA72A}"/>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4EA90E-04DF-6745-BA7D-76FCB38289D9}"/>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634EA90E-04DF-6745-BA7D-76FCB38289D9}"/>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0D36D3F-7288-A54B-A6EC-B34B876FBBE8}"/>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A0D36D3F-7288-A54B-A6EC-B34B876FBBE8}"/>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02723DD-41D3-F84A-A38D-7B0D6495ACF7}"/>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902723DD-41D3-F84A-A38D-7B0D6495ACF7}"/>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05C5FB4-4B76-2C49-A9F0-A4875598EBC2}"/>
                    </a:ext>
                  </a:extLst>
                </p14:cNvPr>
                <p14:cNvContentPartPr/>
                <p14:nvPr/>
              </p14:nvContentPartPr>
              <p14:xfrm>
                <a:off x="7809067" y="3234483"/>
                <a:ext cx="14400" cy="37080"/>
              </p14:xfrm>
            </p:contentPart>
          </mc:Choice>
          <mc:Fallback xmlns="">
            <p:pic>
              <p:nvPicPr>
                <p:cNvPr id="10" name="Ink 9">
                  <a:extLst>
                    <a:ext uri="{FF2B5EF4-FFF2-40B4-BE49-F238E27FC236}">
                      <a16:creationId xmlns:a16="http://schemas.microsoft.com/office/drawing/2014/main" id="{105C5FB4-4B76-2C49-A9F0-A4875598EBC2}"/>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7D8442-5DC1-D84B-A225-F1C93BDE901E}"/>
                    </a:ext>
                  </a:extLst>
                </p14:cNvPr>
                <p14:cNvContentPartPr/>
                <p14:nvPr/>
              </p14:nvContentPartPr>
              <p14:xfrm>
                <a:off x="7883227" y="3261483"/>
                <a:ext cx="133920" cy="2520"/>
              </p14:xfrm>
            </p:contentPart>
          </mc:Choice>
          <mc:Fallback xmlns="">
            <p:pic>
              <p:nvPicPr>
                <p:cNvPr id="11" name="Ink 10">
                  <a:extLst>
                    <a:ext uri="{FF2B5EF4-FFF2-40B4-BE49-F238E27FC236}">
                      <a16:creationId xmlns:a16="http://schemas.microsoft.com/office/drawing/2014/main" id="{B67D8442-5DC1-D84B-A225-F1C93BDE901E}"/>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351CC81-7D29-C043-B601-E86DF5160149}"/>
                    </a:ext>
                  </a:extLst>
                </p14:cNvPr>
                <p14:cNvContentPartPr/>
                <p14:nvPr/>
              </p14:nvContentPartPr>
              <p14:xfrm>
                <a:off x="7825987" y="3364803"/>
                <a:ext cx="26280" cy="37440"/>
              </p14:xfrm>
            </p:contentPart>
          </mc:Choice>
          <mc:Fallback xmlns="">
            <p:pic>
              <p:nvPicPr>
                <p:cNvPr id="12" name="Ink 11">
                  <a:extLst>
                    <a:ext uri="{FF2B5EF4-FFF2-40B4-BE49-F238E27FC236}">
                      <a16:creationId xmlns:a16="http://schemas.microsoft.com/office/drawing/2014/main" id="{3351CC81-7D29-C043-B601-E86DF5160149}"/>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2EF57D0-93CB-B84A-AAD5-37A670FCAA82}"/>
                    </a:ext>
                  </a:extLst>
                </p14:cNvPr>
                <p14:cNvContentPartPr/>
                <p14:nvPr/>
              </p14:nvContentPartPr>
              <p14:xfrm>
                <a:off x="7914547" y="3376683"/>
                <a:ext cx="126000" cy="7200"/>
              </p14:xfrm>
            </p:contentPart>
          </mc:Choice>
          <mc:Fallback xmlns="">
            <p:pic>
              <p:nvPicPr>
                <p:cNvPr id="13" name="Ink 12">
                  <a:extLst>
                    <a:ext uri="{FF2B5EF4-FFF2-40B4-BE49-F238E27FC236}">
                      <a16:creationId xmlns:a16="http://schemas.microsoft.com/office/drawing/2014/main" id="{72EF57D0-93CB-B84A-AAD5-37A670FCAA8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55075FD-3FBE-2B46-AB6C-D8271267B9C9}"/>
                    </a:ext>
                  </a:extLst>
                </p14:cNvPr>
                <p14:cNvContentPartPr/>
                <p14:nvPr/>
              </p14:nvContentPartPr>
              <p14:xfrm>
                <a:off x="7828867" y="3491523"/>
                <a:ext cx="19440" cy="36000"/>
              </p14:xfrm>
            </p:contentPart>
          </mc:Choice>
          <mc:Fallback xmlns="">
            <p:pic>
              <p:nvPicPr>
                <p:cNvPr id="14" name="Ink 13">
                  <a:extLst>
                    <a:ext uri="{FF2B5EF4-FFF2-40B4-BE49-F238E27FC236}">
                      <a16:creationId xmlns:a16="http://schemas.microsoft.com/office/drawing/2014/main" id="{855075FD-3FBE-2B46-AB6C-D8271267B9C9}"/>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38F2A0E-5046-264D-8FBA-41F917D1BC32}"/>
                    </a:ext>
                  </a:extLst>
                </p14:cNvPr>
                <p14:cNvContentPartPr/>
                <p14:nvPr/>
              </p14:nvContentPartPr>
              <p14:xfrm>
                <a:off x="7912027" y="3508803"/>
                <a:ext cx="163440" cy="14400"/>
              </p14:xfrm>
            </p:contentPart>
          </mc:Choice>
          <mc:Fallback xmlns="">
            <p:pic>
              <p:nvPicPr>
                <p:cNvPr id="15" name="Ink 14">
                  <a:extLst>
                    <a:ext uri="{FF2B5EF4-FFF2-40B4-BE49-F238E27FC236}">
                      <a16:creationId xmlns:a16="http://schemas.microsoft.com/office/drawing/2014/main" id="{838F2A0E-5046-264D-8FBA-41F917D1BC3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BDB1C7A-A202-664B-B93F-29578E2ADA5B}"/>
                    </a:ext>
                  </a:extLst>
                </p14:cNvPr>
                <p14:cNvContentPartPr/>
                <p14:nvPr/>
              </p14:nvContentPartPr>
              <p14:xfrm>
                <a:off x="8116507" y="3111363"/>
                <a:ext cx="231120" cy="234720"/>
              </p14:xfrm>
            </p:contentPart>
          </mc:Choice>
          <mc:Fallback xmlns="">
            <p:pic>
              <p:nvPicPr>
                <p:cNvPr id="16" name="Ink 15">
                  <a:extLst>
                    <a:ext uri="{FF2B5EF4-FFF2-40B4-BE49-F238E27FC236}">
                      <a16:creationId xmlns:a16="http://schemas.microsoft.com/office/drawing/2014/main" id="{9BDB1C7A-A202-664B-B93F-29578E2ADA5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35387C3-A60C-A548-89C6-494C372B4741}"/>
                    </a:ext>
                  </a:extLst>
                </p14:cNvPr>
                <p14:cNvContentPartPr/>
                <p14:nvPr/>
              </p14:nvContentPartPr>
              <p14:xfrm>
                <a:off x="8128747" y="3066723"/>
                <a:ext cx="226440" cy="201600"/>
              </p14:xfrm>
            </p:contentPart>
          </mc:Choice>
          <mc:Fallback xmlns="">
            <p:pic>
              <p:nvPicPr>
                <p:cNvPr id="17" name="Ink 16">
                  <a:extLst>
                    <a:ext uri="{FF2B5EF4-FFF2-40B4-BE49-F238E27FC236}">
                      <a16:creationId xmlns:a16="http://schemas.microsoft.com/office/drawing/2014/main" id="{935387C3-A60C-A548-89C6-494C372B4741}"/>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9BFC6A0-E38F-AB49-A9DC-7784C660A557}"/>
                    </a:ext>
                  </a:extLst>
                </p14:cNvPr>
                <p14:cNvContentPartPr/>
                <p14:nvPr/>
              </p14:nvContentPartPr>
              <p14:xfrm>
                <a:off x="8138467" y="3287043"/>
                <a:ext cx="156600" cy="180360"/>
              </p14:xfrm>
            </p:contentPart>
          </mc:Choice>
          <mc:Fallback xmlns="">
            <p:pic>
              <p:nvPicPr>
                <p:cNvPr id="18" name="Ink 17">
                  <a:extLst>
                    <a:ext uri="{FF2B5EF4-FFF2-40B4-BE49-F238E27FC236}">
                      <a16:creationId xmlns:a16="http://schemas.microsoft.com/office/drawing/2014/main" id="{A9BFC6A0-E38F-AB49-A9DC-7784C660A557}"/>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C61DB116-B454-D943-A5E5-E3D2A16B778D}"/>
                    </a:ext>
                  </a:extLst>
                </p14:cNvPr>
                <p14:cNvContentPartPr/>
                <p14:nvPr/>
              </p14:nvContentPartPr>
              <p14:xfrm>
                <a:off x="8174467" y="3385683"/>
                <a:ext cx="134280" cy="210240"/>
              </p14:xfrm>
            </p:contentPart>
          </mc:Choice>
          <mc:Fallback xmlns="">
            <p:pic>
              <p:nvPicPr>
                <p:cNvPr id="19" name="Ink 18">
                  <a:extLst>
                    <a:ext uri="{FF2B5EF4-FFF2-40B4-BE49-F238E27FC236}">
                      <a16:creationId xmlns:a16="http://schemas.microsoft.com/office/drawing/2014/main" id="{C61DB116-B454-D943-A5E5-E3D2A16B778D}"/>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FC1145F1-46AE-3E43-B995-D3077E180900}"/>
                    </a:ext>
                  </a:extLst>
                </p14:cNvPr>
                <p14:cNvContentPartPr/>
                <p14:nvPr/>
              </p14:nvContentPartPr>
              <p14:xfrm>
                <a:off x="8166907" y="3519603"/>
                <a:ext cx="181440" cy="241920"/>
              </p14:xfrm>
            </p:contentPart>
          </mc:Choice>
          <mc:Fallback xmlns="">
            <p:pic>
              <p:nvPicPr>
                <p:cNvPr id="20" name="Ink 19">
                  <a:extLst>
                    <a:ext uri="{FF2B5EF4-FFF2-40B4-BE49-F238E27FC236}">
                      <a16:creationId xmlns:a16="http://schemas.microsoft.com/office/drawing/2014/main" id="{FC1145F1-46AE-3E43-B995-D3077E180900}"/>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5514378-78F9-CD45-B348-4449DD542CE6}"/>
                    </a:ext>
                  </a:extLst>
                </p14:cNvPr>
                <p14:cNvContentPartPr/>
                <p14:nvPr/>
              </p14:nvContentPartPr>
              <p14:xfrm>
                <a:off x="8165107" y="3640203"/>
                <a:ext cx="165960" cy="207360"/>
              </p14:xfrm>
            </p:contentPart>
          </mc:Choice>
          <mc:Fallback xmlns="">
            <p:pic>
              <p:nvPicPr>
                <p:cNvPr id="21" name="Ink 20">
                  <a:extLst>
                    <a:ext uri="{FF2B5EF4-FFF2-40B4-BE49-F238E27FC236}">
                      <a16:creationId xmlns:a16="http://schemas.microsoft.com/office/drawing/2014/main" id="{85514378-78F9-CD45-B348-4449DD542CE6}"/>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115F30B-7EFF-5C44-8CBF-C47B8C595391}"/>
                    </a:ext>
                  </a:extLst>
                </p14:cNvPr>
                <p14:cNvContentPartPr/>
                <p14:nvPr/>
              </p14:nvContentPartPr>
              <p14:xfrm>
                <a:off x="8166907" y="3764763"/>
                <a:ext cx="162720" cy="219240"/>
              </p14:xfrm>
            </p:contentPart>
          </mc:Choice>
          <mc:Fallback xmlns="">
            <p:pic>
              <p:nvPicPr>
                <p:cNvPr id="22" name="Ink 21">
                  <a:extLst>
                    <a:ext uri="{FF2B5EF4-FFF2-40B4-BE49-F238E27FC236}">
                      <a16:creationId xmlns:a16="http://schemas.microsoft.com/office/drawing/2014/main" id="{E115F30B-7EFF-5C44-8CBF-C47B8C59539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42478162-1E93-D646-A7FD-0C17CF8110D0}"/>
                    </a:ext>
                  </a:extLst>
                </p14:cNvPr>
                <p14:cNvContentPartPr/>
                <p14:nvPr/>
              </p14:nvContentPartPr>
              <p14:xfrm>
                <a:off x="8170507" y="3870963"/>
                <a:ext cx="131760" cy="173160"/>
              </p14:xfrm>
            </p:contentPart>
          </mc:Choice>
          <mc:Fallback xmlns="">
            <p:pic>
              <p:nvPicPr>
                <p:cNvPr id="23" name="Ink 22">
                  <a:extLst>
                    <a:ext uri="{FF2B5EF4-FFF2-40B4-BE49-F238E27FC236}">
                      <a16:creationId xmlns:a16="http://schemas.microsoft.com/office/drawing/2014/main" id="{42478162-1E93-D646-A7FD-0C17CF8110D0}"/>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E377CD3-2438-5A4D-A813-FD1B2CB3CD7D}"/>
                    </a:ext>
                  </a:extLst>
                </p14:cNvPr>
                <p14:cNvContentPartPr/>
                <p14:nvPr/>
              </p14:nvContentPartPr>
              <p14:xfrm>
                <a:off x="8150707" y="3936843"/>
                <a:ext cx="186480" cy="234720"/>
              </p14:xfrm>
            </p:contentPart>
          </mc:Choice>
          <mc:Fallback xmlns="">
            <p:pic>
              <p:nvPicPr>
                <p:cNvPr id="24" name="Ink 23">
                  <a:extLst>
                    <a:ext uri="{FF2B5EF4-FFF2-40B4-BE49-F238E27FC236}">
                      <a16:creationId xmlns:a16="http://schemas.microsoft.com/office/drawing/2014/main" id="{2E377CD3-2438-5A4D-A813-FD1B2CB3C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AB799D3-2A77-7241-9BC6-58D8332929A4}"/>
                    </a:ext>
                  </a:extLst>
                </p14:cNvPr>
                <p14:cNvContentPartPr/>
                <p14:nvPr/>
              </p14:nvContentPartPr>
              <p14:xfrm>
                <a:off x="8285707" y="4015323"/>
                <a:ext cx="92880" cy="140760"/>
              </p14:xfrm>
            </p:contentPart>
          </mc:Choice>
          <mc:Fallback xmlns="">
            <p:pic>
              <p:nvPicPr>
                <p:cNvPr id="25" name="Ink 24">
                  <a:extLst>
                    <a:ext uri="{FF2B5EF4-FFF2-40B4-BE49-F238E27FC236}">
                      <a16:creationId xmlns:a16="http://schemas.microsoft.com/office/drawing/2014/main" id="{EAB799D3-2A77-7241-9BC6-58D8332929A4}"/>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BBA9142-6A1D-C44F-B4C6-C5B1013706C8}"/>
                    </a:ext>
                  </a:extLst>
                </p14:cNvPr>
                <p14:cNvContentPartPr/>
                <p14:nvPr/>
              </p14:nvContentPartPr>
              <p14:xfrm>
                <a:off x="8383627" y="4052403"/>
                <a:ext cx="57240" cy="97560"/>
              </p14:xfrm>
            </p:contentPart>
          </mc:Choice>
          <mc:Fallback xmlns="">
            <p:pic>
              <p:nvPicPr>
                <p:cNvPr id="26" name="Ink 25">
                  <a:extLst>
                    <a:ext uri="{FF2B5EF4-FFF2-40B4-BE49-F238E27FC236}">
                      <a16:creationId xmlns:a16="http://schemas.microsoft.com/office/drawing/2014/main" id="{DBBA9142-6A1D-C44F-B4C6-C5B1013706C8}"/>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471A3DC1-701B-B246-BD4D-2355474B6EF6}"/>
                    </a:ext>
                  </a:extLst>
                </p14:cNvPr>
                <p14:cNvContentPartPr/>
                <p14:nvPr/>
              </p14:nvContentPartPr>
              <p14:xfrm>
                <a:off x="8457427" y="4082283"/>
                <a:ext cx="24120" cy="69480"/>
              </p14:xfrm>
            </p:contentPart>
          </mc:Choice>
          <mc:Fallback xmlns="">
            <p:pic>
              <p:nvPicPr>
                <p:cNvPr id="27" name="Ink 26">
                  <a:extLst>
                    <a:ext uri="{FF2B5EF4-FFF2-40B4-BE49-F238E27FC236}">
                      <a16:creationId xmlns:a16="http://schemas.microsoft.com/office/drawing/2014/main" id="{471A3DC1-701B-B246-BD4D-2355474B6EF6}"/>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F2B2DD1D-56EA-3345-908D-46DCC9A0E3FF}"/>
                    </a:ext>
                  </a:extLst>
                </p14:cNvPr>
                <p14:cNvContentPartPr/>
                <p14:nvPr/>
              </p14:nvContentPartPr>
              <p14:xfrm>
                <a:off x="8524747" y="4078683"/>
                <a:ext cx="14400" cy="36000"/>
              </p14:xfrm>
            </p:contentPart>
          </mc:Choice>
          <mc:Fallback xmlns="">
            <p:pic>
              <p:nvPicPr>
                <p:cNvPr id="28" name="Ink 27">
                  <a:extLst>
                    <a:ext uri="{FF2B5EF4-FFF2-40B4-BE49-F238E27FC236}">
                      <a16:creationId xmlns:a16="http://schemas.microsoft.com/office/drawing/2014/main" id="{F2B2DD1D-56EA-3345-908D-46DCC9A0E3FF}"/>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58680F2E-2F66-EE42-9DB0-3B7CAA473D31}"/>
                    </a:ext>
                  </a:extLst>
                </p14:cNvPr>
                <p14:cNvContentPartPr/>
                <p14:nvPr/>
              </p14:nvContentPartPr>
              <p14:xfrm>
                <a:off x="8557147" y="4079403"/>
                <a:ext cx="9720" cy="47880"/>
              </p14:xfrm>
            </p:contentPart>
          </mc:Choice>
          <mc:Fallback xmlns="">
            <p:pic>
              <p:nvPicPr>
                <p:cNvPr id="29" name="Ink 28">
                  <a:extLst>
                    <a:ext uri="{FF2B5EF4-FFF2-40B4-BE49-F238E27FC236}">
                      <a16:creationId xmlns:a16="http://schemas.microsoft.com/office/drawing/2014/main" id="{58680F2E-2F66-EE42-9DB0-3B7CAA473D31}"/>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48ECB9A2-4D2F-DB42-B263-7414BA45FE49}"/>
                    </a:ext>
                  </a:extLst>
                </p14:cNvPr>
                <p14:cNvContentPartPr/>
                <p14:nvPr/>
              </p14:nvContentPartPr>
              <p14:xfrm>
                <a:off x="8610787" y="4108203"/>
                <a:ext cx="360" cy="19440"/>
              </p14:xfrm>
            </p:contentPart>
          </mc:Choice>
          <mc:Fallback xmlns="">
            <p:pic>
              <p:nvPicPr>
                <p:cNvPr id="30" name="Ink 29">
                  <a:extLst>
                    <a:ext uri="{FF2B5EF4-FFF2-40B4-BE49-F238E27FC236}">
                      <a16:creationId xmlns:a16="http://schemas.microsoft.com/office/drawing/2014/main" id="{48ECB9A2-4D2F-DB42-B263-7414BA45FE49}"/>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CE3441C0-D411-D444-9C96-DF49EA20C7D9}"/>
                    </a:ext>
                  </a:extLst>
                </p14:cNvPr>
                <p14:cNvContentPartPr/>
                <p14:nvPr/>
              </p14:nvContentPartPr>
              <p14:xfrm>
                <a:off x="8638507" y="4126923"/>
                <a:ext cx="9720" cy="26280"/>
              </p14:xfrm>
            </p:contentPart>
          </mc:Choice>
          <mc:Fallback xmlns="">
            <p:pic>
              <p:nvPicPr>
                <p:cNvPr id="31" name="Ink 30">
                  <a:extLst>
                    <a:ext uri="{FF2B5EF4-FFF2-40B4-BE49-F238E27FC236}">
                      <a16:creationId xmlns:a16="http://schemas.microsoft.com/office/drawing/2014/main" id="{CE3441C0-D411-D444-9C96-DF49EA20C7D9}"/>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F9CD13A6-56A7-A94D-AF15-1A4325A05ECE}"/>
                    </a:ext>
                  </a:extLst>
                </p14:cNvPr>
                <p14:cNvContentPartPr/>
                <p14:nvPr/>
              </p14:nvContentPartPr>
              <p14:xfrm>
                <a:off x="8306947" y="4070043"/>
                <a:ext cx="64440" cy="78480"/>
              </p14:xfrm>
            </p:contentPart>
          </mc:Choice>
          <mc:Fallback xmlns="">
            <p:pic>
              <p:nvPicPr>
                <p:cNvPr id="32" name="Ink 31">
                  <a:extLst>
                    <a:ext uri="{FF2B5EF4-FFF2-40B4-BE49-F238E27FC236}">
                      <a16:creationId xmlns:a16="http://schemas.microsoft.com/office/drawing/2014/main" id="{F9CD13A6-56A7-A94D-AF15-1A4325A05EC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ECF570C-2DC7-0D4B-A874-39AA3FD24894}"/>
                    </a:ext>
                  </a:extLst>
                </p14:cNvPr>
                <p14:cNvContentPartPr/>
                <p14:nvPr/>
              </p14:nvContentPartPr>
              <p14:xfrm>
                <a:off x="8379667" y="4107123"/>
                <a:ext cx="25200" cy="53640"/>
              </p14:xfrm>
            </p:contentPart>
          </mc:Choice>
          <mc:Fallback xmlns="">
            <p:pic>
              <p:nvPicPr>
                <p:cNvPr id="33" name="Ink 32">
                  <a:extLst>
                    <a:ext uri="{FF2B5EF4-FFF2-40B4-BE49-F238E27FC236}">
                      <a16:creationId xmlns:a16="http://schemas.microsoft.com/office/drawing/2014/main" id="{2ECF570C-2DC7-0D4B-A874-39AA3FD24894}"/>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6203AB83-266D-724B-A5F9-1B150A36917B}"/>
                    </a:ext>
                  </a:extLst>
                </p14:cNvPr>
                <p14:cNvContentPartPr/>
                <p14:nvPr/>
              </p14:nvContentPartPr>
              <p14:xfrm>
                <a:off x="8443387" y="4072923"/>
                <a:ext cx="14400" cy="54720"/>
              </p14:xfrm>
            </p:contentPart>
          </mc:Choice>
          <mc:Fallback xmlns="">
            <p:pic>
              <p:nvPicPr>
                <p:cNvPr id="34" name="Ink 33">
                  <a:extLst>
                    <a:ext uri="{FF2B5EF4-FFF2-40B4-BE49-F238E27FC236}">
                      <a16:creationId xmlns:a16="http://schemas.microsoft.com/office/drawing/2014/main" id="{6203AB83-266D-724B-A5F9-1B150A36917B}"/>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62AD3E4E-ED57-F24F-8F35-AB246DC19F5F}"/>
                    </a:ext>
                  </a:extLst>
                </p14:cNvPr>
                <p14:cNvContentPartPr/>
                <p14:nvPr/>
              </p14:nvContentPartPr>
              <p14:xfrm>
                <a:off x="8484067" y="4064643"/>
                <a:ext cx="15480" cy="59400"/>
              </p14:xfrm>
            </p:contentPart>
          </mc:Choice>
          <mc:Fallback xmlns="">
            <p:pic>
              <p:nvPicPr>
                <p:cNvPr id="35" name="Ink 34">
                  <a:extLst>
                    <a:ext uri="{FF2B5EF4-FFF2-40B4-BE49-F238E27FC236}">
                      <a16:creationId xmlns:a16="http://schemas.microsoft.com/office/drawing/2014/main" id="{62AD3E4E-ED57-F24F-8F35-AB246DC19F5F}"/>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605DA1B2-D1C2-824F-BABA-4E36D698E3EB}"/>
                    </a:ext>
                  </a:extLst>
                </p14:cNvPr>
                <p14:cNvContentPartPr/>
                <p14:nvPr/>
              </p14:nvContentPartPr>
              <p14:xfrm>
                <a:off x="8542747" y="4086603"/>
                <a:ext cx="24120" cy="24120"/>
              </p14:xfrm>
            </p:contentPart>
          </mc:Choice>
          <mc:Fallback xmlns="">
            <p:pic>
              <p:nvPicPr>
                <p:cNvPr id="36" name="Ink 35">
                  <a:extLst>
                    <a:ext uri="{FF2B5EF4-FFF2-40B4-BE49-F238E27FC236}">
                      <a16:creationId xmlns:a16="http://schemas.microsoft.com/office/drawing/2014/main" id="{605DA1B2-D1C2-824F-BABA-4E36D698E3E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13CE5D12-9E26-4145-8CD2-16805E600DD4}"/>
                    </a:ext>
                  </a:extLst>
                </p14:cNvPr>
                <p14:cNvContentPartPr/>
                <p14:nvPr/>
              </p14:nvContentPartPr>
              <p14:xfrm>
                <a:off x="8374627" y="4068963"/>
                <a:ext cx="33480" cy="66600"/>
              </p14:xfrm>
            </p:contentPart>
          </mc:Choice>
          <mc:Fallback xmlns="">
            <p:pic>
              <p:nvPicPr>
                <p:cNvPr id="37" name="Ink 36">
                  <a:extLst>
                    <a:ext uri="{FF2B5EF4-FFF2-40B4-BE49-F238E27FC236}">
                      <a16:creationId xmlns:a16="http://schemas.microsoft.com/office/drawing/2014/main" id="{13CE5D12-9E26-4145-8CD2-16805E600DD4}"/>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AD6F3BBB-776B-BE45-9D61-ECDCFF907E28}"/>
                    </a:ext>
                  </a:extLst>
                </p14:cNvPr>
                <p14:cNvContentPartPr/>
                <p14:nvPr/>
              </p14:nvContentPartPr>
              <p14:xfrm>
                <a:off x="8324947" y="4128363"/>
                <a:ext cx="57240" cy="85680"/>
              </p14:xfrm>
            </p:contentPart>
          </mc:Choice>
          <mc:Fallback xmlns="">
            <p:pic>
              <p:nvPicPr>
                <p:cNvPr id="38" name="Ink 37">
                  <a:extLst>
                    <a:ext uri="{FF2B5EF4-FFF2-40B4-BE49-F238E27FC236}">
                      <a16:creationId xmlns:a16="http://schemas.microsoft.com/office/drawing/2014/main" id="{AD6F3BBB-776B-BE45-9D61-ECDCFF907E28}"/>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4699BC2E-520F-C44B-BA38-C3740ED0FB5D}"/>
                    </a:ext>
                  </a:extLst>
                </p14:cNvPr>
                <p14:cNvContentPartPr/>
                <p14:nvPr/>
              </p14:nvContentPartPr>
              <p14:xfrm>
                <a:off x="8319907" y="4181283"/>
                <a:ext cx="16920" cy="28800"/>
              </p14:xfrm>
            </p:contentPart>
          </mc:Choice>
          <mc:Fallback xmlns="">
            <p:pic>
              <p:nvPicPr>
                <p:cNvPr id="39" name="Ink 38">
                  <a:extLst>
                    <a:ext uri="{FF2B5EF4-FFF2-40B4-BE49-F238E27FC236}">
                      <a16:creationId xmlns:a16="http://schemas.microsoft.com/office/drawing/2014/main" id="{4699BC2E-520F-C44B-BA38-C3740ED0FB5D}"/>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308A10D8-A2D1-3949-B435-10AB8D89F2CD}"/>
                    </a:ext>
                  </a:extLst>
                </p14:cNvPr>
                <p14:cNvContentPartPr/>
                <p14:nvPr/>
              </p14:nvContentPartPr>
              <p14:xfrm>
                <a:off x="8306947" y="4182003"/>
                <a:ext cx="20520" cy="34920"/>
              </p14:xfrm>
            </p:contentPart>
          </mc:Choice>
          <mc:Fallback xmlns="">
            <p:pic>
              <p:nvPicPr>
                <p:cNvPr id="40" name="Ink 39">
                  <a:extLst>
                    <a:ext uri="{FF2B5EF4-FFF2-40B4-BE49-F238E27FC236}">
                      <a16:creationId xmlns:a16="http://schemas.microsoft.com/office/drawing/2014/main" id="{308A10D8-A2D1-3949-B435-10AB8D89F2CD}"/>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52220E93-26ED-E440-BE0A-DF19DB8B33C3}"/>
                    </a:ext>
                  </a:extLst>
                </p14:cNvPr>
                <p14:cNvContentPartPr/>
                <p14:nvPr/>
              </p14:nvContentPartPr>
              <p14:xfrm>
                <a:off x="8421787" y="4121883"/>
                <a:ext cx="7560" cy="38160"/>
              </p14:xfrm>
            </p:contentPart>
          </mc:Choice>
          <mc:Fallback xmlns="">
            <p:pic>
              <p:nvPicPr>
                <p:cNvPr id="41" name="Ink 40">
                  <a:extLst>
                    <a:ext uri="{FF2B5EF4-FFF2-40B4-BE49-F238E27FC236}">
                      <a16:creationId xmlns:a16="http://schemas.microsoft.com/office/drawing/2014/main" id="{52220E93-26ED-E440-BE0A-DF19DB8B33C3}"/>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4522CC12-7C99-0845-B3FB-AE83FE31993D}"/>
                    </a:ext>
                  </a:extLst>
                </p14:cNvPr>
                <p14:cNvContentPartPr/>
                <p14:nvPr/>
              </p14:nvContentPartPr>
              <p14:xfrm>
                <a:off x="8466787" y="4136643"/>
                <a:ext cx="13680" cy="41760"/>
              </p14:xfrm>
            </p:contentPart>
          </mc:Choice>
          <mc:Fallback xmlns="">
            <p:pic>
              <p:nvPicPr>
                <p:cNvPr id="42" name="Ink 41">
                  <a:extLst>
                    <a:ext uri="{FF2B5EF4-FFF2-40B4-BE49-F238E27FC236}">
                      <a16:creationId xmlns:a16="http://schemas.microsoft.com/office/drawing/2014/main" id="{4522CC12-7C99-0845-B3FB-AE83FE31993D}"/>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0BEC47C5-7711-3D44-A00E-9D8E62B6843F}"/>
                    </a:ext>
                  </a:extLst>
                </p14:cNvPr>
                <p14:cNvContentPartPr/>
                <p14:nvPr/>
              </p14:nvContentPartPr>
              <p14:xfrm>
                <a:off x="8519347" y="4142043"/>
                <a:ext cx="9720" cy="32040"/>
              </p14:xfrm>
            </p:contentPart>
          </mc:Choice>
          <mc:Fallback xmlns="">
            <p:pic>
              <p:nvPicPr>
                <p:cNvPr id="43" name="Ink 42">
                  <a:extLst>
                    <a:ext uri="{FF2B5EF4-FFF2-40B4-BE49-F238E27FC236}">
                      <a16:creationId xmlns:a16="http://schemas.microsoft.com/office/drawing/2014/main" id="{0BEC47C5-7711-3D44-A00E-9D8E62B6843F}"/>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B25B920B-AA95-6341-8BAF-D7F3CE477148}"/>
                    </a:ext>
                  </a:extLst>
                </p14:cNvPr>
                <p14:cNvContentPartPr/>
                <p14:nvPr/>
              </p14:nvContentPartPr>
              <p14:xfrm>
                <a:off x="8554267" y="4147443"/>
                <a:ext cx="7200" cy="24120"/>
              </p14:xfrm>
            </p:contentPart>
          </mc:Choice>
          <mc:Fallback xmlns="">
            <p:pic>
              <p:nvPicPr>
                <p:cNvPr id="44" name="Ink 43">
                  <a:extLst>
                    <a:ext uri="{FF2B5EF4-FFF2-40B4-BE49-F238E27FC236}">
                      <a16:creationId xmlns:a16="http://schemas.microsoft.com/office/drawing/2014/main" id="{B25B920B-AA95-6341-8BAF-D7F3CE477148}"/>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83446BC6-8696-E14D-A0F4-58E75A43D662}"/>
                    </a:ext>
                  </a:extLst>
                </p14:cNvPr>
                <p14:cNvContentPartPr/>
                <p14:nvPr/>
              </p14:nvContentPartPr>
              <p14:xfrm>
                <a:off x="8626267" y="4159683"/>
                <a:ext cx="7200" cy="360"/>
              </p14:xfrm>
            </p:contentPart>
          </mc:Choice>
          <mc:Fallback xmlns="">
            <p:pic>
              <p:nvPicPr>
                <p:cNvPr id="45" name="Ink 44">
                  <a:extLst>
                    <a:ext uri="{FF2B5EF4-FFF2-40B4-BE49-F238E27FC236}">
                      <a16:creationId xmlns:a16="http://schemas.microsoft.com/office/drawing/2014/main" id="{83446BC6-8696-E14D-A0F4-58E75A43D662}"/>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96F61CE6-3182-EE42-8152-8904A1408705}"/>
                    </a:ext>
                  </a:extLst>
                </p14:cNvPr>
                <p14:cNvContentPartPr/>
                <p14:nvPr/>
              </p14:nvContentPartPr>
              <p14:xfrm>
                <a:off x="8663347" y="4157163"/>
                <a:ext cx="9720" cy="14400"/>
              </p14:xfrm>
            </p:contentPart>
          </mc:Choice>
          <mc:Fallback xmlns="">
            <p:pic>
              <p:nvPicPr>
                <p:cNvPr id="46" name="Ink 45">
                  <a:extLst>
                    <a:ext uri="{FF2B5EF4-FFF2-40B4-BE49-F238E27FC236}">
                      <a16:creationId xmlns:a16="http://schemas.microsoft.com/office/drawing/2014/main" id="{96F61CE6-3182-EE42-8152-8904A1408705}"/>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6AE0E561-771A-5846-B6BD-FAAE573EAE00}"/>
                    </a:ext>
                  </a:extLst>
                </p14:cNvPr>
                <p14:cNvContentPartPr/>
                <p14:nvPr/>
              </p14:nvContentPartPr>
              <p14:xfrm>
                <a:off x="7818427" y="3264723"/>
                <a:ext cx="28440" cy="42120"/>
              </p14:xfrm>
            </p:contentPart>
          </mc:Choice>
          <mc:Fallback xmlns="">
            <p:pic>
              <p:nvPicPr>
                <p:cNvPr id="47" name="Ink 46">
                  <a:extLst>
                    <a:ext uri="{FF2B5EF4-FFF2-40B4-BE49-F238E27FC236}">
                      <a16:creationId xmlns:a16="http://schemas.microsoft.com/office/drawing/2014/main" id="{6AE0E561-771A-5846-B6BD-FAAE573EAE00}"/>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A7E0E83E-F161-294A-A17A-8D1C51636243}"/>
                    </a:ext>
                  </a:extLst>
                </p14:cNvPr>
                <p14:cNvContentPartPr/>
                <p14:nvPr/>
              </p14:nvContentPartPr>
              <p14:xfrm>
                <a:off x="7828147" y="3680883"/>
                <a:ext cx="31320" cy="158760"/>
              </p14:xfrm>
            </p:contentPart>
          </mc:Choice>
          <mc:Fallback xmlns="">
            <p:pic>
              <p:nvPicPr>
                <p:cNvPr id="48" name="Ink 47">
                  <a:extLst>
                    <a:ext uri="{FF2B5EF4-FFF2-40B4-BE49-F238E27FC236}">
                      <a16:creationId xmlns:a16="http://schemas.microsoft.com/office/drawing/2014/main" id="{A7E0E83E-F161-294A-A17A-8D1C51636243}"/>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D604862B-863A-6B4E-9102-762ADB266205}"/>
                    </a:ext>
                  </a:extLst>
                </p14:cNvPr>
                <p14:cNvContentPartPr/>
                <p14:nvPr/>
              </p14:nvContentPartPr>
              <p14:xfrm>
                <a:off x="7702867" y="4049163"/>
                <a:ext cx="52560" cy="204480"/>
              </p14:xfrm>
            </p:contentPart>
          </mc:Choice>
          <mc:Fallback xmlns="">
            <p:pic>
              <p:nvPicPr>
                <p:cNvPr id="49" name="Ink 48">
                  <a:extLst>
                    <a:ext uri="{FF2B5EF4-FFF2-40B4-BE49-F238E27FC236}">
                      <a16:creationId xmlns:a16="http://schemas.microsoft.com/office/drawing/2014/main" id="{D604862B-863A-6B4E-9102-762ADB266205}"/>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9D0BBEA6-97AC-E449-AB6B-50EB7EDDDAFF}"/>
                    </a:ext>
                  </a:extLst>
                </p14:cNvPr>
                <p14:cNvContentPartPr/>
                <p14:nvPr/>
              </p14:nvContentPartPr>
              <p14:xfrm>
                <a:off x="7734187" y="3145203"/>
                <a:ext cx="349560" cy="21600"/>
              </p14:xfrm>
            </p:contentPart>
          </mc:Choice>
          <mc:Fallback xmlns="">
            <p:pic>
              <p:nvPicPr>
                <p:cNvPr id="50" name="Ink 49">
                  <a:extLst>
                    <a:ext uri="{FF2B5EF4-FFF2-40B4-BE49-F238E27FC236}">
                      <a16:creationId xmlns:a16="http://schemas.microsoft.com/office/drawing/2014/main" id="{9D0BBEA6-97AC-E449-AB6B-50EB7EDDDAFF}"/>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C2AD1E81-0333-EA47-AD04-10E835BB6AE3}"/>
                    </a:ext>
                  </a:extLst>
                </p14:cNvPr>
                <p14:cNvContentPartPr/>
                <p14:nvPr/>
              </p14:nvContentPartPr>
              <p14:xfrm>
                <a:off x="7734547" y="2974563"/>
                <a:ext cx="212040" cy="203040"/>
              </p14:xfrm>
            </p:contentPart>
          </mc:Choice>
          <mc:Fallback xmlns="">
            <p:pic>
              <p:nvPicPr>
                <p:cNvPr id="51" name="Ink 50">
                  <a:extLst>
                    <a:ext uri="{FF2B5EF4-FFF2-40B4-BE49-F238E27FC236}">
                      <a16:creationId xmlns:a16="http://schemas.microsoft.com/office/drawing/2014/main" id="{C2AD1E81-0333-EA47-AD04-10E835BB6AE3}"/>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3E5C02A4-3BC4-334F-8F39-38ABB8FF0EE6}"/>
                    </a:ext>
                  </a:extLst>
                </p14:cNvPr>
                <p14:cNvContentPartPr/>
                <p14:nvPr/>
              </p14:nvContentPartPr>
              <p14:xfrm>
                <a:off x="7982587" y="2951883"/>
                <a:ext cx="352080" cy="21240"/>
              </p14:xfrm>
            </p:contentPart>
          </mc:Choice>
          <mc:Fallback xmlns="">
            <p:pic>
              <p:nvPicPr>
                <p:cNvPr id="52" name="Ink 51">
                  <a:extLst>
                    <a:ext uri="{FF2B5EF4-FFF2-40B4-BE49-F238E27FC236}">
                      <a16:creationId xmlns:a16="http://schemas.microsoft.com/office/drawing/2014/main" id="{3E5C02A4-3BC4-334F-8F39-38ABB8FF0EE6}"/>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FD46BE23-783F-9C46-BEB6-AEF7AD93AAE0}"/>
                    </a:ext>
                  </a:extLst>
                </p14:cNvPr>
                <p14:cNvContentPartPr/>
                <p14:nvPr/>
              </p14:nvContentPartPr>
              <p14:xfrm>
                <a:off x="8106787" y="2983923"/>
                <a:ext cx="259560" cy="178200"/>
              </p14:xfrm>
            </p:contentPart>
          </mc:Choice>
          <mc:Fallback xmlns="">
            <p:pic>
              <p:nvPicPr>
                <p:cNvPr id="53" name="Ink 52">
                  <a:extLst>
                    <a:ext uri="{FF2B5EF4-FFF2-40B4-BE49-F238E27FC236}">
                      <a16:creationId xmlns:a16="http://schemas.microsoft.com/office/drawing/2014/main" id="{FD46BE23-783F-9C46-BEB6-AEF7AD93AAE0}"/>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Ink 53">
                  <a:extLst>
                    <a:ext uri="{FF2B5EF4-FFF2-40B4-BE49-F238E27FC236}">
                      <a16:creationId xmlns:a16="http://schemas.microsoft.com/office/drawing/2014/main" id="{B5549D99-843C-A74E-B262-413A518C7F42}"/>
                    </a:ext>
                  </a:extLst>
                </p14:cNvPr>
                <p14:cNvContentPartPr/>
                <p14:nvPr/>
              </p14:nvContentPartPr>
              <p14:xfrm>
                <a:off x="8256547" y="2964483"/>
                <a:ext cx="113400" cy="47880"/>
              </p14:xfrm>
            </p:contentPart>
          </mc:Choice>
          <mc:Fallback xmlns="">
            <p:pic>
              <p:nvPicPr>
                <p:cNvPr id="54" name="Ink 53">
                  <a:extLst>
                    <a:ext uri="{FF2B5EF4-FFF2-40B4-BE49-F238E27FC236}">
                      <a16:creationId xmlns:a16="http://schemas.microsoft.com/office/drawing/2014/main" id="{B5549D99-843C-A74E-B262-413A518C7F42}"/>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7313F989-09FA-F744-9D8C-3FF7787BF984}"/>
                    </a:ext>
                  </a:extLst>
                </p14:cNvPr>
                <p14:cNvContentPartPr/>
                <p14:nvPr/>
              </p14:nvContentPartPr>
              <p14:xfrm>
                <a:off x="8144587" y="3128283"/>
                <a:ext cx="57240" cy="132840"/>
              </p14:xfrm>
            </p:contentPart>
          </mc:Choice>
          <mc:Fallback xmlns="">
            <p:pic>
              <p:nvPicPr>
                <p:cNvPr id="55" name="Ink 54">
                  <a:extLst>
                    <a:ext uri="{FF2B5EF4-FFF2-40B4-BE49-F238E27FC236}">
                      <a16:creationId xmlns:a16="http://schemas.microsoft.com/office/drawing/2014/main" id="{7313F989-09FA-F744-9D8C-3FF7787BF984}"/>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Ink 55">
                  <a:extLst>
                    <a:ext uri="{FF2B5EF4-FFF2-40B4-BE49-F238E27FC236}">
                      <a16:creationId xmlns:a16="http://schemas.microsoft.com/office/drawing/2014/main" id="{23610433-F1DC-3442-9996-7FE273E20CEE}"/>
                    </a:ext>
                  </a:extLst>
                </p14:cNvPr>
                <p14:cNvContentPartPr/>
                <p14:nvPr/>
              </p14:nvContentPartPr>
              <p14:xfrm>
                <a:off x="8189227" y="3108123"/>
                <a:ext cx="92880" cy="196920"/>
              </p14:xfrm>
            </p:contentPart>
          </mc:Choice>
          <mc:Fallback xmlns="">
            <p:pic>
              <p:nvPicPr>
                <p:cNvPr id="56" name="Ink 55">
                  <a:extLst>
                    <a:ext uri="{FF2B5EF4-FFF2-40B4-BE49-F238E27FC236}">
                      <a16:creationId xmlns:a16="http://schemas.microsoft.com/office/drawing/2014/main" id="{23610433-F1DC-3442-9996-7FE273E20CEE}"/>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EC61F04C-FDB9-A349-B655-2DDE7995F4FD}"/>
                    </a:ext>
                  </a:extLst>
                </p14:cNvPr>
                <p14:cNvContentPartPr/>
                <p14:nvPr/>
              </p14:nvContentPartPr>
              <p14:xfrm>
                <a:off x="8224507" y="3180123"/>
                <a:ext cx="95040" cy="196920"/>
              </p14:xfrm>
            </p:contentPart>
          </mc:Choice>
          <mc:Fallback xmlns="">
            <p:pic>
              <p:nvPicPr>
                <p:cNvPr id="57" name="Ink 56">
                  <a:extLst>
                    <a:ext uri="{FF2B5EF4-FFF2-40B4-BE49-F238E27FC236}">
                      <a16:creationId xmlns:a16="http://schemas.microsoft.com/office/drawing/2014/main" id="{EC61F04C-FDB9-A349-B655-2DDE7995F4FD}"/>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25575CB3-E2F9-B94C-945F-16BB76C209C0}"/>
                    </a:ext>
                  </a:extLst>
                </p14:cNvPr>
                <p14:cNvContentPartPr/>
                <p14:nvPr/>
              </p14:nvContentPartPr>
              <p14:xfrm>
                <a:off x="8260867" y="3428163"/>
                <a:ext cx="5040" cy="14400"/>
              </p14:xfrm>
            </p:contentPart>
          </mc:Choice>
          <mc:Fallback xmlns="">
            <p:pic>
              <p:nvPicPr>
                <p:cNvPr id="58" name="Ink 57">
                  <a:extLst>
                    <a:ext uri="{FF2B5EF4-FFF2-40B4-BE49-F238E27FC236}">
                      <a16:creationId xmlns:a16="http://schemas.microsoft.com/office/drawing/2014/main" id="{25575CB3-E2F9-B94C-945F-16BB76C209C0}"/>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FCE3950D-11BC-B448-A669-A08C54DA1B4F}"/>
                    </a:ext>
                  </a:extLst>
                </p14:cNvPr>
                <p14:cNvContentPartPr/>
                <p14:nvPr/>
              </p14:nvContentPartPr>
              <p14:xfrm>
                <a:off x="8175547" y="3315123"/>
                <a:ext cx="147240" cy="253800"/>
              </p14:xfrm>
            </p:contentPart>
          </mc:Choice>
          <mc:Fallback xmlns="">
            <p:pic>
              <p:nvPicPr>
                <p:cNvPr id="59" name="Ink 58">
                  <a:extLst>
                    <a:ext uri="{FF2B5EF4-FFF2-40B4-BE49-F238E27FC236}">
                      <a16:creationId xmlns:a16="http://schemas.microsoft.com/office/drawing/2014/main" id="{FCE3950D-11BC-B448-A669-A08C54DA1B4F}"/>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AE4084B2-B1A8-A74B-99B2-70E756A0255E}"/>
                    </a:ext>
                  </a:extLst>
                </p14:cNvPr>
                <p14:cNvContentPartPr/>
                <p14:nvPr/>
              </p14:nvContentPartPr>
              <p14:xfrm>
                <a:off x="8274907" y="3476403"/>
                <a:ext cx="38160" cy="149400"/>
              </p14:xfrm>
            </p:contentPart>
          </mc:Choice>
          <mc:Fallback xmlns="">
            <p:pic>
              <p:nvPicPr>
                <p:cNvPr id="60" name="Ink 59">
                  <a:extLst>
                    <a:ext uri="{FF2B5EF4-FFF2-40B4-BE49-F238E27FC236}">
                      <a16:creationId xmlns:a16="http://schemas.microsoft.com/office/drawing/2014/main" id="{AE4084B2-B1A8-A74B-99B2-70E756A0255E}"/>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962820DD-FB83-044F-86F3-E493E5712BDC}"/>
                    </a:ext>
                  </a:extLst>
                </p14:cNvPr>
                <p14:cNvContentPartPr/>
                <p14:nvPr/>
              </p14:nvContentPartPr>
              <p14:xfrm>
                <a:off x="8243227" y="3633723"/>
                <a:ext cx="52560" cy="217800"/>
              </p14:xfrm>
            </p:contentPart>
          </mc:Choice>
          <mc:Fallback xmlns="">
            <p:pic>
              <p:nvPicPr>
                <p:cNvPr id="61" name="Ink 60">
                  <a:extLst>
                    <a:ext uri="{FF2B5EF4-FFF2-40B4-BE49-F238E27FC236}">
                      <a16:creationId xmlns:a16="http://schemas.microsoft.com/office/drawing/2014/main" id="{962820DD-FB83-044F-86F3-E493E5712BDC}"/>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BFBB3BAC-EA65-F042-AEE5-EDAEF173C9E7}"/>
                  </a:ext>
                </a:extLst>
              </p14:cNvPr>
              <p14:cNvContentPartPr/>
              <p14:nvPr/>
            </p14:nvContentPartPr>
            <p14:xfrm>
              <a:off x="8355360" y="4004899"/>
              <a:ext cx="450360" cy="1148040"/>
            </p14:xfrm>
          </p:contentPart>
        </mc:Choice>
        <mc:Fallback xmlns="">
          <p:pic>
            <p:nvPicPr>
              <p:cNvPr id="62" name="Ink 61">
                <a:extLst>
                  <a:ext uri="{FF2B5EF4-FFF2-40B4-BE49-F238E27FC236}">
                    <a16:creationId xmlns:a16="http://schemas.microsoft.com/office/drawing/2014/main" id="{BFBB3BAC-EA65-F042-AEE5-EDAEF173C9E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63" name="Group 62">
            <a:extLst>
              <a:ext uri="{FF2B5EF4-FFF2-40B4-BE49-F238E27FC236}">
                <a16:creationId xmlns:a16="http://schemas.microsoft.com/office/drawing/2014/main" id="{657D4251-87F1-EE41-B6BE-770DDD3705BD}"/>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64" name="Ink 63">
                  <a:extLst>
                    <a:ext uri="{FF2B5EF4-FFF2-40B4-BE49-F238E27FC236}">
                      <a16:creationId xmlns:a16="http://schemas.microsoft.com/office/drawing/2014/main" id="{6049F2C5-A565-EC44-8A41-E1A60C9BB266}"/>
                    </a:ext>
                  </a:extLst>
                </p14:cNvPr>
                <p14:cNvContentPartPr/>
                <p14:nvPr/>
              </p14:nvContentPartPr>
              <p14:xfrm>
                <a:off x="7777027" y="2928123"/>
                <a:ext cx="577800" cy="172440"/>
              </p14:xfrm>
            </p:contentPart>
          </mc:Choice>
          <mc:Fallback xmlns="">
            <p:pic>
              <p:nvPicPr>
                <p:cNvPr id="64" name="Ink 63">
                  <a:extLst>
                    <a:ext uri="{FF2B5EF4-FFF2-40B4-BE49-F238E27FC236}">
                      <a16:creationId xmlns:a16="http://schemas.microsoft.com/office/drawing/2014/main" id="{6049F2C5-A565-EC44-8A41-E1A60C9BB266}"/>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id="{FEE49B78-5980-F34A-ACB1-7B0203EA76F1}"/>
                    </a:ext>
                  </a:extLst>
                </p14:cNvPr>
                <p14:cNvContentPartPr/>
                <p14:nvPr/>
              </p14:nvContentPartPr>
              <p14:xfrm>
                <a:off x="8152147" y="2959443"/>
                <a:ext cx="223200" cy="176760"/>
              </p14:xfrm>
            </p:contentPart>
          </mc:Choice>
          <mc:Fallback xmlns="">
            <p:pic>
              <p:nvPicPr>
                <p:cNvPr id="65" name="Ink 64">
                  <a:extLst>
                    <a:ext uri="{FF2B5EF4-FFF2-40B4-BE49-F238E27FC236}">
                      <a16:creationId xmlns:a16="http://schemas.microsoft.com/office/drawing/2014/main" id="{FEE49B78-5980-F34A-ACB1-7B0203EA76F1}"/>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30E94DEC-CFCF-FC43-865E-642B86A3652B}"/>
                    </a:ext>
                  </a:extLst>
                </p14:cNvPr>
                <p14:cNvContentPartPr/>
                <p14:nvPr/>
              </p14:nvContentPartPr>
              <p14:xfrm>
                <a:off x="8300467" y="3018843"/>
                <a:ext cx="40680" cy="983160"/>
              </p14:xfrm>
            </p:contentPart>
          </mc:Choice>
          <mc:Fallback xmlns="">
            <p:pic>
              <p:nvPicPr>
                <p:cNvPr id="66" name="Ink 65">
                  <a:extLst>
                    <a:ext uri="{FF2B5EF4-FFF2-40B4-BE49-F238E27FC236}">
                      <a16:creationId xmlns:a16="http://schemas.microsoft.com/office/drawing/2014/main" id="{30E94DEC-CFCF-FC43-865E-642B86A3652B}"/>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E0D4AEAC-AA23-1A4A-B1B5-F5436678290B}"/>
                    </a:ext>
                  </a:extLst>
                </p14:cNvPr>
                <p14:cNvContentPartPr/>
                <p14:nvPr/>
              </p14:nvContentPartPr>
              <p14:xfrm>
                <a:off x="8149987" y="4014603"/>
                <a:ext cx="195840" cy="219600"/>
              </p14:xfrm>
            </p:contentPart>
          </mc:Choice>
          <mc:Fallback xmlns="">
            <p:pic>
              <p:nvPicPr>
                <p:cNvPr id="67" name="Ink 66">
                  <a:extLst>
                    <a:ext uri="{FF2B5EF4-FFF2-40B4-BE49-F238E27FC236}">
                      <a16:creationId xmlns:a16="http://schemas.microsoft.com/office/drawing/2014/main" id="{E0D4AEAC-AA23-1A4A-B1B5-F5436678290B}"/>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8" name="Ink 67">
                  <a:extLst>
                    <a:ext uri="{FF2B5EF4-FFF2-40B4-BE49-F238E27FC236}">
                      <a16:creationId xmlns:a16="http://schemas.microsoft.com/office/drawing/2014/main" id="{D7CA9ADD-D335-9042-A0EF-8358F74CFCFC}"/>
                    </a:ext>
                  </a:extLst>
                </p14:cNvPr>
                <p14:cNvContentPartPr/>
                <p14:nvPr/>
              </p14:nvContentPartPr>
              <p14:xfrm>
                <a:off x="7809067" y="3234483"/>
                <a:ext cx="14400" cy="37080"/>
              </p14:xfrm>
            </p:contentPart>
          </mc:Choice>
          <mc:Fallback xmlns="">
            <p:pic>
              <p:nvPicPr>
                <p:cNvPr id="68" name="Ink 67">
                  <a:extLst>
                    <a:ext uri="{FF2B5EF4-FFF2-40B4-BE49-F238E27FC236}">
                      <a16:creationId xmlns:a16="http://schemas.microsoft.com/office/drawing/2014/main" id="{D7CA9ADD-D335-9042-A0EF-8358F74CFCFC}"/>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557E5869-7F3C-4948-9590-3299FC0C9F36}"/>
                    </a:ext>
                  </a:extLst>
                </p14:cNvPr>
                <p14:cNvContentPartPr/>
                <p14:nvPr/>
              </p14:nvContentPartPr>
              <p14:xfrm>
                <a:off x="7883227" y="3261483"/>
                <a:ext cx="133920" cy="2520"/>
              </p14:xfrm>
            </p:contentPart>
          </mc:Choice>
          <mc:Fallback xmlns="">
            <p:pic>
              <p:nvPicPr>
                <p:cNvPr id="69" name="Ink 68">
                  <a:extLst>
                    <a:ext uri="{FF2B5EF4-FFF2-40B4-BE49-F238E27FC236}">
                      <a16:creationId xmlns:a16="http://schemas.microsoft.com/office/drawing/2014/main" id="{557E5869-7F3C-4948-9590-3299FC0C9F36}"/>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A753EF70-2B2E-F642-B86C-D351A707A324}"/>
                    </a:ext>
                  </a:extLst>
                </p14:cNvPr>
                <p14:cNvContentPartPr/>
                <p14:nvPr/>
              </p14:nvContentPartPr>
              <p14:xfrm>
                <a:off x="7825987" y="3364803"/>
                <a:ext cx="26280" cy="37440"/>
              </p14:xfrm>
            </p:contentPart>
          </mc:Choice>
          <mc:Fallback xmlns="">
            <p:pic>
              <p:nvPicPr>
                <p:cNvPr id="70" name="Ink 69">
                  <a:extLst>
                    <a:ext uri="{FF2B5EF4-FFF2-40B4-BE49-F238E27FC236}">
                      <a16:creationId xmlns:a16="http://schemas.microsoft.com/office/drawing/2014/main" id="{A753EF70-2B2E-F642-B86C-D351A707A324}"/>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B1D4CA50-9F23-914C-B1F3-B6339666017E}"/>
                    </a:ext>
                  </a:extLst>
                </p14:cNvPr>
                <p14:cNvContentPartPr/>
                <p14:nvPr/>
              </p14:nvContentPartPr>
              <p14:xfrm>
                <a:off x="7914547" y="3376683"/>
                <a:ext cx="126000" cy="7200"/>
              </p14:xfrm>
            </p:contentPart>
          </mc:Choice>
          <mc:Fallback xmlns="">
            <p:pic>
              <p:nvPicPr>
                <p:cNvPr id="71" name="Ink 70">
                  <a:extLst>
                    <a:ext uri="{FF2B5EF4-FFF2-40B4-BE49-F238E27FC236}">
                      <a16:creationId xmlns:a16="http://schemas.microsoft.com/office/drawing/2014/main" id="{B1D4CA50-9F23-914C-B1F3-B6339666017E}"/>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082EF106-9F70-DB4E-B89C-9704BC3A6A95}"/>
                    </a:ext>
                  </a:extLst>
                </p14:cNvPr>
                <p14:cNvContentPartPr/>
                <p14:nvPr/>
              </p14:nvContentPartPr>
              <p14:xfrm>
                <a:off x="7828867" y="3491523"/>
                <a:ext cx="19440" cy="36000"/>
              </p14:xfrm>
            </p:contentPart>
          </mc:Choice>
          <mc:Fallback xmlns="">
            <p:pic>
              <p:nvPicPr>
                <p:cNvPr id="72" name="Ink 71">
                  <a:extLst>
                    <a:ext uri="{FF2B5EF4-FFF2-40B4-BE49-F238E27FC236}">
                      <a16:creationId xmlns:a16="http://schemas.microsoft.com/office/drawing/2014/main" id="{082EF106-9F70-DB4E-B89C-9704BC3A6A9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42C070F6-B8A5-074A-BF59-766D9EAC0BCA}"/>
                    </a:ext>
                  </a:extLst>
                </p14:cNvPr>
                <p14:cNvContentPartPr/>
                <p14:nvPr/>
              </p14:nvContentPartPr>
              <p14:xfrm>
                <a:off x="7912027" y="3508803"/>
                <a:ext cx="163440" cy="14400"/>
              </p14:xfrm>
            </p:contentPart>
          </mc:Choice>
          <mc:Fallback xmlns="">
            <p:pic>
              <p:nvPicPr>
                <p:cNvPr id="73" name="Ink 72">
                  <a:extLst>
                    <a:ext uri="{FF2B5EF4-FFF2-40B4-BE49-F238E27FC236}">
                      <a16:creationId xmlns:a16="http://schemas.microsoft.com/office/drawing/2014/main" id="{42C070F6-B8A5-074A-BF59-766D9EAC0BCA}"/>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D52754C5-5B25-A344-960C-2C769B1DD7AB}"/>
                    </a:ext>
                  </a:extLst>
                </p14:cNvPr>
                <p14:cNvContentPartPr/>
                <p14:nvPr/>
              </p14:nvContentPartPr>
              <p14:xfrm>
                <a:off x="8116507" y="3111363"/>
                <a:ext cx="231120" cy="234720"/>
              </p14:xfrm>
            </p:contentPart>
          </mc:Choice>
          <mc:Fallback xmlns="">
            <p:pic>
              <p:nvPicPr>
                <p:cNvPr id="74" name="Ink 73">
                  <a:extLst>
                    <a:ext uri="{FF2B5EF4-FFF2-40B4-BE49-F238E27FC236}">
                      <a16:creationId xmlns:a16="http://schemas.microsoft.com/office/drawing/2014/main" id="{D52754C5-5B25-A344-960C-2C769B1DD7AB}"/>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0F973A3-AA89-A345-A58F-F81B72158EEE}"/>
                    </a:ext>
                  </a:extLst>
                </p14:cNvPr>
                <p14:cNvContentPartPr/>
                <p14:nvPr/>
              </p14:nvContentPartPr>
              <p14:xfrm>
                <a:off x="8128747" y="3066723"/>
                <a:ext cx="226440" cy="201600"/>
              </p14:xfrm>
            </p:contentPart>
          </mc:Choice>
          <mc:Fallback xmlns="">
            <p:pic>
              <p:nvPicPr>
                <p:cNvPr id="75" name="Ink 74">
                  <a:extLst>
                    <a:ext uri="{FF2B5EF4-FFF2-40B4-BE49-F238E27FC236}">
                      <a16:creationId xmlns:a16="http://schemas.microsoft.com/office/drawing/2014/main" id="{40F973A3-AA89-A345-A58F-F81B72158EE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E81415BD-9889-C648-A216-F4043A85B1CB}"/>
                    </a:ext>
                  </a:extLst>
                </p14:cNvPr>
                <p14:cNvContentPartPr/>
                <p14:nvPr/>
              </p14:nvContentPartPr>
              <p14:xfrm>
                <a:off x="8138467" y="3287043"/>
                <a:ext cx="156600" cy="180360"/>
              </p14:xfrm>
            </p:contentPart>
          </mc:Choice>
          <mc:Fallback xmlns="">
            <p:pic>
              <p:nvPicPr>
                <p:cNvPr id="76" name="Ink 75">
                  <a:extLst>
                    <a:ext uri="{FF2B5EF4-FFF2-40B4-BE49-F238E27FC236}">
                      <a16:creationId xmlns:a16="http://schemas.microsoft.com/office/drawing/2014/main" id="{E81415BD-9889-C648-A216-F4043A85B1CB}"/>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61C2CE0F-75A6-A34D-9F23-320C1AB94543}"/>
                    </a:ext>
                  </a:extLst>
                </p14:cNvPr>
                <p14:cNvContentPartPr/>
                <p14:nvPr/>
              </p14:nvContentPartPr>
              <p14:xfrm>
                <a:off x="8174467" y="3385683"/>
                <a:ext cx="134280" cy="210240"/>
              </p14:xfrm>
            </p:contentPart>
          </mc:Choice>
          <mc:Fallback xmlns="">
            <p:pic>
              <p:nvPicPr>
                <p:cNvPr id="77" name="Ink 76">
                  <a:extLst>
                    <a:ext uri="{FF2B5EF4-FFF2-40B4-BE49-F238E27FC236}">
                      <a16:creationId xmlns:a16="http://schemas.microsoft.com/office/drawing/2014/main" id="{61C2CE0F-75A6-A34D-9F23-320C1AB94543}"/>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Ink 77">
                  <a:extLst>
                    <a:ext uri="{FF2B5EF4-FFF2-40B4-BE49-F238E27FC236}">
                      <a16:creationId xmlns:a16="http://schemas.microsoft.com/office/drawing/2014/main" id="{E779548F-9D4B-2B46-BC7A-E86E89D9BE5C}"/>
                    </a:ext>
                  </a:extLst>
                </p14:cNvPr>
                <p14:cNvContentPartPr/>
                <p14:nvPr/>
              </p14:nvContentPartPr>
              <p14:xfrm>
                <a:off x="8166907" y="3519603"/>
                <a:ext cx="181440" cy="241920"/>
              </p14:xfrm>
            </p:contentPart>
          </mc:Choice>
          <mc:Fallback xmlns="">
            <p:pic>
              <p:nvPicPr>
                <p:cNvPr id="78" name="Ink 77">
                  <a:extLst>
                    <a:ext uri="{FF2B5EF4-FFF2-40B4-BE49-F238E27FC236}">
                      <a16:creationId xmlns:a16="http://schemas.microsoft.com/office/drawing/2014/main" id="{E779548F-9D4B-2B46-BC7A-E86E89D9BE5C}"/>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BB1D5C3C-8190-F845-9055-A565E14E35A1}"/>
                    </a:ext>
                  </a:extLst>
                </p14:cNvPr>
                <p14:cNvContentPartPr/>
                <p14:nvPr/>
              </p14:nvContentPartPr>
              <p14:xfrm>
                <a:off x="8165107" y="3640203"/>
                <a:ext cx="165960" cy="207360"/>
              </p14:xfrm>
            </p:contentPart>
          </mc:Choice>
          <mc:Fallback xmlns="">
            <p:pic>
              <p:nvPicPr>
                <p:cNvPr id="79" name="Ink 78">
                  <a:extLst>
                    <a:ext uri="{FF2B5EF4-FFF2-40B4-BE49-F238E27FC236}">
                      <a16:creationId xmlns:a16="http://schemas.microsoft.com/office/drawing/2014/main" id="{BB1D5C3C-8190-F845-9055-A565E14E35A1}"/>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6275A2C5-CC24-DF47-8208-1225FFB383F5}"/>
                    </a:ext>
                  </a:extLst>
                </p14:cNvPr>
                <p14:cNvContentPartPr/>
                <p14:nvPr/>
              </p14:nvContentPartPr>
              <p14:xfrm>
                <a:off x="8166907" y="3764763"/>
                <a:ext cx="162720" cy="219240"/>
              </p14:xfrm>
            </p:contentPart>
          </mc:Choice>
          <mc:Fallback xmlns="">
            <p:pic>
              <p:nvPicPr>
                <p:cNvPr id="80" name="Ink 79">
                  <a:extLst>
                    <a:ext uri="{FF2B5EF4-FFF2-40B4-BE49-F238E27FC236}">
                      <a16:creationId xmlns:a16="http://schemas.microsoft.com/office/drawing/2014/main" id="{6275A2C5-CC24-DF47-8208-1225FFB383F5}"/>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4C2FD793-EA4A-9048-B993-B231F3A85BF9}"/>
                    </a:ext>
                  </a:extLst>
                </p14:cNvPr>
                <p14:cNvContentPartPr/>
                <p14:nvPr/>
              </p14:nvContentPartPr>
              <p14:xfrm>
                <a:off x="8170507" y="3870963"/>
                <a:ext cx="131760" cy="173160"/>
              </p14:xfrm>
            </p:contentPart>
          </mc:Choice>
          <mc:Fallback xmlns="">
            <p:pic>
              <p:nvPicPr>
                <p:cNvPr id="81" name="Ink 80">
                  <a:extLst>
                    <a:ext uri="{FF2B5EF4-FFF2-40B4-BE49-F238E27FC236}">
                      <a16:creationId xmlns:a16="http://schemas.microsoft.com/office/drawing/2014/main" id="{4C2FD793-EA4A-9048-B993-B231F3A85BF9}"/>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5B475B1D-E743-7845-9C86-4FCC699A088A}"/>
                    </a:ext>
                  </a:extLst>
                </p14:cNvPr>
                <p14:cNvContentPartPr/>
                <p14:nvPr/>
              </p14:nvContentPartPr>
              <p14:xfrm>
                <a:off x="8150707" y="3936843"/>
                <a:ext cx="186480" cy="234720"/>
              </p14:xfrm>
            </p:contentPart>
          </mc:Choice>
          <mc:Fallback xmlns="">
            <p:pic>
              <p:nvPicPr>
                <p:cNvPr id="82" name="Ink 81">
                  <a:extLst>
                    <a:ext uri="{FF2B5EF4-FFF2-40B4-BE49-F238E27FC236}">
                      <a16:creationId xmlns:a16="http://schemas.microsoft.com/office/drawing/2014/main" id="{5B475B1D-E743-7845-9C86-4FCC699A088A}"/>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5F86F09D-9F59-F14E-9CD1-A70B6710F4B5}"/>
                    </a:ext>
                  </a:extLst>
                </p14:cNvPr>
                <p14:cNvContentPartPr/>
                <p14:nvPr/>
              </p14:nvContentPartPr>
              <p14:xfrm>
                <a:off x="8285707" y="4015323"/>
                <a:ext cx="92880" cy="140760"/>
              </p14:xfrm>
            </p:contentPart>
          </mc:Choice>
          <mc:Fallback xmlns="">
            <p:pic>
              <p:nvPicPr>
                <p:cNvPr id="83" name="Ink 82">
                  <a:extLst>
                    <a:ext uri="{FF2B5EF4-FFF2-40B4-BE49-F238E27FC236}">
                      <a16:creationId xmlns:a16="http://schemas.microsoft.com/office/drawing/2014/main" id="{5F86F09D-9F59-F14E-9CD1-A70B6710F4B5}"/>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BF4B72FC-10CE-2A40-8FB5-EEB02328B02E}"/>
                    </a:ext>
                  </a:extLst>
                </p14:cNvPr>
                <p14:cNvContentPartPr/>
                <p14:nvPr/>
              </p14:nvContentPartPr>
              <p14:xfrm>
                <a:off x="8383627" y="4052403"/>
                <a:ext cx="57240" cy="97560"/>
              </p14:xfrm>
            </p:contentPart>
          </mc:Choice>
          <mc:Fallback xmlns="">
            <p:pic>
              <p:nvPicPr>
                <p:cNvPr id="84" name="Ink 83">
                  <a:extLst>
                    <a:ext uri="{FF2B5EF4-FFF2-40B4-BE49-F238E27FC236}">
                      <a16:creationId xmlns:a16="http://schemas.microsoft.com/office/drawing/2014/main" id="{BF4B72FC-10CE-2A40-8FB5-EEB02328B02E}"/>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CDC6D1AA-234B-1249-992B-042ED3A72D0B}"/>
                    </a:ext>
                  </a:extLst>
                </p14:cNvPr>
                <p14:cNvContentPartPr/>
                <p14:nvPr/>
              </p14:nvContentPartPr>
              <p14:xfrm>
                <a:off x="8457427" y="4082283"/>
                <a:ext cx="24120" cy="69480"/>
              </p14:xfrm>
            </p:contentPart>
          </mc:Choice>
          <mc:Fallback xmlns="">
            <p:pic>
              <p:nvPicPr>
                <p:cNvPr id="85" name="Ink 84">
                  <a:extLst>
                    <a:ext uri="{FF2B5EF4-FFF2-40B4-BE49-F238E27FC236}">
                      <a16:creationId xmlns:a16="http://schemas.microsoft.com/office/drawing/2014/main" id="{CDC6D1AA-234B-1249-992B-042ED3A72D0B}"/>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F2D52BE7-985E-B547-BD68-54324A772773}"/>
                    </a:ext>
                  </a:extLst>
                </p14:cNvPr>
                <p14:cNvContentPartPr/>
                <p14:nvPr/>
              </p14:nvContentPartPr>
              <p14:xfrm>
                <a:off x="8524747" y="4078683"/>
                <a:ext cx="14400" cy="36000"/>
              </p14:xfrm>
            </p:contentPart>
          </mc:Choice>
          <mc:Fallback xmlns="">
            <p:pic>
              <p:nvPicPr>
                <p:cNvPr id="86" name="Ink 85">
                  <a:extLst>
                    <a:ext uri="{FF2B5EF4-FFF2-40B4-BE49-F238E27FC236}">
                      <a16:creationId xmlns:a16="http://schemas.microsoft.com/office/drawing/2014/main" id="{F2D52BE7-985E-B547-BD68-54324A772773}"/>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873EFC75-CBDD-1444-B419-933AE8E021AF}"/>
                    </a:ext>
                  </a:extLst>
                </p14:cNvPr>
                <p14:cNvContentPartPr/>
                <p14:nvPr/>
              </p14:nvContentPartPr>
              <p14:xfrm>
                <a:off x="8557147" y="4079403"/>
                <a:ext cx="9720" cy="47880"/>
              </p14:xfrm>
            </p:contentPart>
          </mc:Choice>
          <mc:Fallback xmlns="">
            <p:pic>
              <p:nvPicPr>
                <p:cNvPr id="87" name="Ink 86">
                  <a:extLst>
                    <a:ext uri="{FF2B5EF4-FFF2-40B4-BE49-F238E27FC236}">
                      <a16:creationId xmlns:a16="http://schemas.microsoft.com/office/drawing/2014/main" id="{873EFC75-CBDD-1444-B419-933AE8E021AF}"/>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A1329F16-6D6A-D548-A4C1-59CC1BF835EA}"/>
                    </a:ext>
                  </a:extLst>
                </p14:cNvPr>
                <p14:cNvContentPartPr/>
                <p14:nvPr/>
              </p14:nvContentPartPr>
              <p14:xfrm>
                <a:off x="8610787" y="4108203"/>
                <a:ext cx="360" cy="19440"/>
              </p14:xfrm>
            </p:contentPart>
          </mc:Choice>
          <mc:Fallback xmlns="">
            <p:pic>
              <p:nvPicPr>
                <p:cNvPr id="88" name="Ink 87">
                  <a:extLst>
                    <a:ext uri="{FF2B5EF4-FFF2-40B4-BE49-F238E27FC236}">
                      <a16:creationId xmlns:a16="http://schemas.microsoft.com/office/drawing/2014/main" id="{A1329F16-6D6A-D548-A4C1-59CC1BF835EA}"/>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37DD478D-F050-0F42-878E-0595B796A6ED}"/>
                    </a:ext>
                  </a:extLst>
                </p14:cNvPr>
                <p14:cNvContentPartPr/>
                <p14:nvPr/>
              </p14:nvContentPartPr>
              <p14:xfrm>
                <a:off x="8638507" y="4126923"/>
                <a:ext cx="9720" cy="26280"/>
              </p14:xfrm>
            </p:contentPart>
          </mc:Choice>
          <mc:Fallback xmlns="">
            <p:pic>
              <p:nvPicPr>
                <p:cNvPr id="89" name="Ink 88">
                  <a:extLst>
                    <a:ext uri="{FF2B5EF4-FFF2-40B4-BE49-F238E27FC236}">
                      <a16:creationId xmlns:a16="http://schemas.microsoft.com/office/drawing/2014/main" id="{37DD478D-F050-0F42-878E-0595B796A6ED}"/>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A61B2366-6782-CA44-BA9B-4935392DACBD}"/>
                    </a:ext>
                  </a:extLst>
                </p14:cNvPr>
                <p14:cNvContentPartPr/>
                <p14:nvPr/>
              </p14:nvContentPartPr>
              <p14:xfrm>
                <a:off x="8306947" y="4070043"/>
                <a:ext cx="64440" cy="78480"/>
              </p14:xfrm>
            </p:contentPart>
          </mc:Choice>
          <mc:Fallback xmlns="">
            <p:pic>
              <p:nvPicPr>
                <p:cNvPr id="90" name="Ink 89">
                  <a:extLst>
                    <a:ext uri="{FF2B5EF4-FFF2-40B4-BE49-F238E27FC236}">
                      <a16:creationId xmlns:a16="http://schemas.microsoft.com/office/drawing/2014/main" id="{A61B2366-6782-CA44-BA9B-4935392DACBD}"/>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F0B634A5-6BE4-4D45-BF84-30F8F4FA72CE}"/>
                    </a:ext>
                  </a:extLst>
                </p14:cNvPr>
                <p14:cNvContentPartPr/>
                <p14:nvPr/>
              </p14:nvContentPartPr>
              <p14:xfrm>
                <a:off x="8379667" y="4107123"/>
                <a:ext cx="25200" cy="53640"/>
              </p14:xfrm>
            </p:contentPart>
          </mc:Choice>
          <mc:Fallback xmlns="">
            <p:pic>
              <p:nvPicPr>
                <p:cNvPr id="91" name="Ink 90">
                  <a:extLst>
                    <a:ext uri="{FF2B5EF4-FFF2-40B4-BE49-F238E27FC236}">
                      <a16:creationId xmlns:a16="http://schemas.microsoft.com/office/drawing/2014/main" id="{F0B634A5-6BE4-4D45-BF84-30F8F4FA72CE}"/>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B5DA701B-60DE-D541-9DF2-7D81ADD9D4D9}"/>
                    </a:ext>
                  </a:extLst>
                </p14:cNvPr>
                <p14:cNvContentPartPr/>
                <p14:nvPr/>
              </p14:nvContentPartPr>
              <p14:xfrm>
                <a:off x="8443387" y="4072923"/>
                <a:ext cx="14400" cy="54720"/>
              </p14:xfrm>
            </p:contentPart>
          </mc:Choice>
          <mc:Fallback xmlns="">
            <p:pic>
              <p:nvPicPr>
                <p:cNvPr id="92" name="Ink 91">
                  <a:extLst>
                    <a:ext uri="{FF2B5EF4-FFF2-40B4-BE49-F238E27FC236}">
                      <a16:creationId xmlns:a16="http://schemas.microsoft.com/office/drawing/2014/main" id="{B5DA701B-60DE-D541-9DF2-7D81ADD9D4D9}"/>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Ink 92">
                  <a:extLst>
                    <a:ext uri="{FF2B5EF4-FFF2-40B4-BE49-F238E27FC236}">
                      <a16:creationId xmlns:a16="http://schemas.microsoft.com/office/drawing/2014/main" id="{5A2A2D58-51AD-1845-8330-D668B8903553}"/>
                    </a:ext>
                  </a:extLst>
                </p14:cNvPr>
                <p14:cNvContentPartPr/>
                <p14:nvPr/>
              </p14:nvContentPartPr>
              <p14:xfrm>
                <a:off x="8484067" y="4064643"/>
                <a:ext cx="15480" cy="59400"/>
              </p14:xfrm>
            </p:contentPart>
          </mc:Choice>
          <mc:Fallback xmlns="">
            <p:pic>
              <p:nvPicPr>
                <p:cNvPr id="93" name="Ink 92">
                  <a:extLst>
                    <a:ext uri="{FF2B5EF4-FFF2-40B4-BE49-F238E27FC236}">
                      <a16:creationId xmlns:a16="http://schemas.microsoft.com/office/drawing/2014/main" id="{5A2A2D58-51AD-1845-8330-D668B8903553}"/>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D2CDFEFC-4E68-434B-B4C4-4B5B4E0E7CC4}"/>
                    </a:ext>
                  </a:extLst>
                </p14:cNvPr>
                <p14:cNvContentPartPr/>
                <p14:nvPr/>
              </p14:nvContentPartPr>
              <p14:xfrm>
                <a:off x="8542747" y="4086603"/>
                <a:ext cx="24120" cy="24120"/>
              </p14:xfrm>
            </p:contentPart>
          </mc:Choice>
          <mc:Fallback xmlns="">
            <p:pic>
              <p:nvPicPr>
                <p:cNvPr id="94" name="Ink 93">
                  <a:extLst>
                    <a:ext uri="{FF2B5EF4-FFF2-40B4-BE49-F238E27FC236}">
                      <a16:creationId xmlns:a16="http://schemas.microsoft.com/office/drawing/2014/main" id="{D2CDFEFC-4E68-434B-B4C4-4B5B4E0E7CC4}"/>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F9E59424-B8A2-F148-AEDE-D1F0845F7C7F}"/>
                    </a:ext>
                  </a:extLst>
                </p14:cNvPr>
                <p14:cNvContentPartPr/>
                <p14:nvPr/>
              </p14:nvContentPartPr>
              <p14:xfrm>
                <a:off x="8374627" y="4068963"/>
                <a:ext cx="33480" cy="66600"/>
              </p14:xfrm>
            </p:contentPart>
          </mc:Choice>
          <mc:Fallback xmlns="">
            <p:pic>
              <p:nvPicPr>
                <p:cNvPr id="95" name="Ink 94">
                  <a:extLst>
                    <a:ext uri="{FF2B5EF4-FFF2-40B4-BE49-F238E27FC236}">
                      <a16:creationId xmlns:a16="http://schemas.microsoft.com/office/drawing/2014/main" id="{F9E59424-B8A2-F148-AEDE-D1F0845F7C7F}"/>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EC12A4A6-594C-C640-B5A2-BF2D49B6B139}"/>
                    </a:ext>
                  </a:extLst>
                </p14:cNvPr>
                <p14:cNvContentPartPr/>
                <p14:nvPr/>
              </p14:nvContentPartPr>
              <p14:xfrm>
                <a:off x="8324947" y="4128363"/>
                <a:ext cx="57240" cy="85680"/>
              </p14:xfrm>
            </p:contentPart>
          </mc:Choice>
          <mc:Fallback xmlns="">
            <p:pic>
              <p:nvPicPr>
                <p:cNvPr id="96" name="Ink 95">
                  <a:extLst>
                    <a:ext uri="{FF2B5EF4-FFF2-40B4-BE49-F238E27FC236}">
                      <a16:creationId xmlns:a16="http://schemas.microsoft.com/office/drawing/2014/main" id="{EC12A4A6-594C-C640-B5A2-BF2D49B6B139}"/>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91F7CB98-9B6B-2A44-B645-373A6FA8E3DE}"/>
                    </a:ext>
                  </a:extLst>
                </p14:cNvPr>
                <p14:cNvContentPartPr/>
                <p14:nvPr/>
              </p14:nvContentPartPr>
              <p14:xfrm>
                <a:off x="8319907" y="4181283"/>
                <a:ext cx="16920" cy="28800"/>
              </p14:xfrm>
            </p:contentPart>
          </mc:Choice>
          <mc:Fallback xmlns="">
            <p:pic>
              <p:nvPicPr>
                <p:cNvPr id="97" name="Ink 96">
                  <a:extLst>
                    <a:ext uri="{FF2B5EF4-FFF2-40B4-BE49-F238E27FC236}">
                      <a16:creationId xmlns:a16="http://schemas.microsoft.com/office/drawing/2014/main" id="{91F7CB98-9B6B-2A44-B645-373A6FA8E3DE}"/>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8" name="Ink 97">
                  <a:extLst>
                    <a:ext uri="{FF2B5EF4-FFF2-40B4-BE49-F238E27FC236}">
                      <a16:creationId xmlns:a16="http://schemas.microsoft.com/office/drawing/2014/main" id="{01696DCC-721B-B540-8A8C-BEB6E789B3E9}"/>
                    </a:ext>
                  </a:extLst>
                </p14:cNvPr>
                <p14:cNvContentPartPr/>
                <p14:nvPr/>
              </p14:nvContentPartPr>
              <p14:xfrm>
                <a:off x="8306947" y="4182003"/>
                <a:ext cx="20520" cy="34920"/>
              </p14:xfrm>
            </p:contentPart>
          </mc:Choice>
          <mc:Fallback xmlns="">
            <p:pic>
              <p:nvPicPr>
                <p:cNvPr id="98" name="Ink 97">
                  <a:extLst>
                    <a:ext uri="{FF2B5EF4-FFF2-40B4-BE49-F238E27FC236}">
                      <a16:creationId xmlns:a16="http://schemas.microsoft.com/office/drawing/2014/main" id="{01696DCC-721B-B540-8A8C-BEB6E789B3E9}"/>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8407CFA4-BF78-0043-9F0D-FB91B7E72998}"/>
                    </a:ext>
                  </a:extLst>
                </p14:cNvPr>
                <p14:cNvContentPartPr/>
                <p14:nvPr/>
              </p14:nvContentPartPr>
              <p14:xfrm>
                <a:off x="8421787" y="4121883"/>
                <a:ext cx="7560" cy="38160"/>
              </p14:xfrm>
            </p:contentPart>
          </mc:Choice>
          <mc:Fallback xmlns="">
            <p:pic>
              <p:nvPicPr>
                <p:cNvPr id="99" name="Ink 98">
                  <a:extLst>
                    <a:ext uri="{FF2B5EF4-FFF2-40B4-BE49-F238E27FC236}">
                      <a16:creationId xmlns:a16="http://schemas.microsoft.com/office/drawing/2014/main" id="{8407CFA4-BF78-0043-9F0D-FB91B7E72998}"/>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Ink 99">
                  <a:extLst>
                    <a:ext uri="{FF2B5EF4-FFF2-40B4-BE49-F238E27FC236}">
                      <a16:creationId xmlns:a16="http://schemas.microsoft.com/office/drawing/2014/main" id="{310D997B-B64E-4341-9C70-660321CC49C7}"/>
                    </a:ext>
                  </a:extLst>
                </p14:cNvPr>
                <p14:cNvContentPartPr/>
                <p14:nvPr/>
              </p14:nvContentPartPr>
              <p14:xfrm>
                <a:off x="8466787" y="4136643"/>
                <a:ext cx="13680" cy="41760"/>
              </p14:xfrm>
            </p:contentPart>
          </mc:Choice>
          <mc:Fallback xmlns="">
            <p:pic>
              <p:nvPicPr>
                <p:cNvPr id="100" name="Ink 99">
                  <a:extLst>
                    <a:ext uri="{FF2B5EF4-FFF2-40B4-BE49-F238E27FC236}">
                      <a16:creationId xmlns:a16="http://schemas.microsoft.com/office/drawing/2014/main" id="{310D997B-B64E-4341-9C70-660321CC49C7}"/>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7F976D43-79EE-C847-AE7B-B6BA6EDB1FC6}"/>
                    </a:ext>
                  </a:extLst>
                </p14:cNvPr>
                <p14:cNvContentPartPr/>
                <p14:nvPr/>
              </p14:nvContentPartPr>
              <p14:xfrm>
                <a:off x="8519347" y="4142043"/>
                <a:ext cx="9720" cy="32040"/>
              </p14:xfrm>
            </p:contentPart>
          </mc:Choice>
          <mc:Fallback xmlns="">
            <p:pic>
              <p:nvPicPr>
                <p:cNvPr id="101" name="Ink 100">
                  <a:extLst>
                    <a:ext uri="{FF2B5EF4-FFF2-40B4-BE49-F238E27FC236}">
                      <a16:creationId xmlns:a16="http://schemas.microsoft.com/office/drawing/2014/main" id="{7F976D43-79EE-C847-AE7B-B6BA6EDB1FC6}"/>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DB86DF70-4F4A-9644-98BA-B608EAA9F3A7}"/>
                    </a:ext>
                  </a:extLst>
                </p14:cNvPr>
                <p14:cNvContentPartPr/>
                <p14:nvPr/>
              </p14:nvContentPartPr>
              <p14:xfrm>
                <a:off x="8554267" y="4147443"/>
                <a:ext cx="7200" cy="24120"/>
              </p14:xfrm>
            </p:contentPart>
          </mc:Choice>
          <mc:Fallback xmlns="">
            <p:pic>
              <p:nvPicPr>
                <p:cNvPr id="102" name="Ink 101">
                  <a:extLst>
                    <a:ext uri="{FF2B5EF4-FFF2-40B4-BE49-F238E27FC236}">
                      <a16:creationId xmlns:a16="http://schemas.microsoft.com/office/drawing/2014/main" id="{DB86DF70-4F4A-9644-98BA-B608EAA9F3A7}"/>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8522C32F-1D4B-724E-ABFD-C61936DCAEE7}"/>
                    </a:ext>
                  </a:extLst>
                </p14:cNvPr>
                <p14:cNvContentPartPr/>
                <p14:nvPr/>
              </p14:nvContentPartPr>
              <p14:xfrm>
                <a:off x="8626267" y="4159683"/>
                <a:ext cx="7200" cy="360"/>
              </p14:xfrm>
            </p:contentPart>
          </mc:Choice>
          <mc:Fallback xmlns="">
            <p:pic>
              <p:nvPicPr>
                <p:cNvPr id="103" name="Ink 102">
                  <a:extLst>
                    <a:ext uri="{FF2B5EF4-FFF2-40B4-BE49-F238E27FC236}">
                      <a16:creationId xmlns:a16="http://schemas.microsoft.com/office/drawing/2014/main" id="{8522C32F-1D4B-724E-ABFD-C61936DCAEE7}"/>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4" name="Ink 103">
                  <a:extLst>
                    <a:ext uri="{FF2B5EF4-FFF2-40B4-BE49-F238E27FC236}">
                      <a16:creationId xmlns:a16="http://schemas.microsoft.com/office/drawing/2014/main" id="{90247CB5-E070-2045-B6E6-A6649779377B}"/>
                    </a:ext>
                  </a:extLst>
                </p14:cNvPr>
                <p14:cNvContentPartPr/>
                <p14:nvPr/>
              </p14:nvContentPartPr>
              <p14:xfrm>
                <a:off x="8663347" y="4157163"/>
                <a:ext cx="9720" cy="14400"/>
              </p14:xfrm>
            </p:contentPart>
          </mc:Choice>
          <mc:Fallback xmlns="">
            <p:pic>
              <p:nvPicPr>
                <p:cNvPr id="104" name="Ink 103">
                  <a:extLst>
                    <a:ext uri="{FF2B5EF4-FFF2-40B4-BE49-F238E27FC236}">
                      <a16:creationId xmlns:a16="http://schemas.microsoft.com/office/drawing/2014/main" id="{90247CB5-E070-2045-B6E6-A6649779377B}"/>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94866160-D953-754D-8385-EBE5E4890575}"/>
                    </a:ext>
                  </a:extLst>
                </p14:cNvPr>
                <p14:cNvContentPartPr/>
                <p14:nvPr/>
              </p14:nvContentPartPr>
              <p14:xfrm>
                <a:off x="7818427" y="3264723"/>
                <a:ext cx="28440" cy="42120"/>
              </p14:xfrm>
            </p:contentPart>
          </mc:Choice>
          <mc:Fallback xmlns="">
            <p:pic>
              <p:nvPicPr>
                <p:cNvPr id="105" name="Ink 104">
                  <a:extLst>
                    <a:ext uri="{FF2B5EF4-FFF2-40B4-BE49-F238E27FC236}">
                      <a16:creationId xmlns:a16="http://schemas.microsoft.com/office/drawing/2014/main" id="{94866160-D953-754D-8385-EBE5E4890575}"/>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6" name="Ink 105">
                  <a:extLst>
                    <a:ext uri="{FF2B5EF4-FFF2-40B4-BE49-F238E27FC236}">
                      <a16:creationId xmlns:a16="http://schemas.microsoft.com/office/drawing/2014/main" id="{D691F2C5-4D5F-1E45-92CB-DC9AE1FAA7AB}"/>
                    </a:ext>
                  </a:extLst>
                </p14:cNvPr>
                <p14:cNvContentPartPr/>
                <p14:nvPr/>
              </p14:nvContentPartPr>
              <p14:xfrm>
                <a:off x="7828147" y="3680883"/>
                <a:ext cx="31320" cy="158760"/>
              </p14:xfrm>
            </p:contentPart>
          </mc:Choice>
          <mc:Fallback xmlns="">
            <p:pic>
              <p:nvPicPr>
                <p:cNvPr id="106" name="Ink 105">
                  <a:extLst>
                    <a:ext uri="{FF2B5EF4-FFF2-40B4-BE49-F238E27FC236}">
                      <a16:creationId xmlns:a16="http://schemas.microsoft.com/office/drawing/2014/main" id="{D691F2C5-4D5F-1E45-92CB-DC9AE1FAA7AB}"/>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FFA0AB1C-CC3A-B542-80A3-C9315F63515B}"/>
                    </a:ext>
                  </a:extLst>
                </p14:cNvPr>
                <p14:cNvContentPartPr/>
                <p14:nvPr/>
              </p14:nvContentPartPr>
              <p14:xfrm>
                <a:off x="7702867" y="4049163"/>
                <a:ext cx="52560" cy="204480"/>
              </p14:xfrm>
            </p:contentPart>
          </mc:Choice>
          <mc:Fallback xmlns="">
            <p:pic>
              <p:nvPicPr>
                <p:cNvPr id="107" name="Ink 106">
                  <a:extLst>
                    <a:ext uri="{FF2B5EF4-FFF2-40B4-BE49-F238E27FC236}">
                      <a16:creationId xmlns:a16="http://schemas.microsoft.com/office/drawing/2014/main" id="{FFA0AB1C-CC3A-B542-80A3-C9315F63515B}"/>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 name="Ink 107">
                  <a:extLst>
                    <a:ext uri="{FF2B5EF4-FFF2-40B4-BE49-F238E27FC236}">
                      <a16:creationId xmlns:a16="http://schemas.microsoft.com/office/drawing/2014/main" id="{59BE3B88-F2C5-E548-B1DB-FF59773028B9}"/>
                    </a:ext>
                  </a:extLst>
                </p14:cNvPr>
                <p14:cNvContentPartPr/>
                <p14:nvPr/>
              </p14:nvContentPartPr>
              <p14:xfrm>
                <a:off x="7734187" y="3145203"/>
                <a:ext cx="349560" cy="21600"/>
              </p14:xfrm>
            </p:contentPart>
          </mc:Choice>
          <mc:Fallback xmlns="">
            <p:pic>
              <p:nvPicPr>
                <p:cNvPr id="108" name="Ink 107">
                  <a:extLst>
                    <a:ext uri="{FF2B5EF4-FFF2-40B4-BE49-F238E27FC236}">
                      <a16:creationId xmlns:a16="http://schemas.microsoft.com/office/drawing/2014/main" id="{59BE3B88-F2C5-E548-B1DB-FF59773028B9}"/>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D2C3B7F2-4CCC-BF4F-90E5-9EE4D9C7E159}"/>
                    </a:ext>
                  </a:extLst>
                </p14:cNvPr>
                <p14:cNvContentPartPr/>
                <p14:nvPr/>
              </p14:nvContentPartPr>
              <p14:xfrm>
                <a:off x="7734547" y="2974563"/>
                <a:ext cx="212040" cy="203040"/>
              </p14:xfrm>
            </p:contentPart>
          </mc:Choice>
          <mc:Fallback xmlns="">
            <p:pic>
              <p:nvPicPr>
                <p:cNvPr id="109" name="Ink 108">
                  <a:extLst>
                    <a:ext uri="{FF2B5EF4-FFF2-40B4-BE49-F238E27FC236}">
                      <a16:creationId xmlns:a16="http://schemas.microsoft.com/office/drawing/2014/main" id="{D2C3B7F2-4CCC-BF4F-90E5-9EE4D9C7E159}"/>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0" name="Ink 109">
                  <a:extLst>
                    <a:ext uri="{FF2B5EF4-FFF2-40B4-BE49-F238E27FC236}">
                      <a16:creationId xmlns:a16="http://schemas.microsoft.com/office/drawing/2014/main" id="{8F4EE225-00B1-2542-8A36-3350EDF7A28D}"/>
                    </a:ext>
                  </a:extLst>
                </p14:cNvPr>
                <p14:cNvContentPartPr/>
                <p14:nvPr/>
              </p14:nvContentPartPr>
              <p14:xfrm>
                <a:off x="7982587" y="2951883"/>
                <a:ext cx="352080" cy="21240"/>
              </p14:xfrm>
            </p:contentPart>
          </mc:Choice>
          <mc:Fallback xmlns="">
            <p:pic>
              <p:nvPicPr>
                <p:cNvPr id="110" name="Ink 109">
                  <a:extLst>
                    <a:ext uri="{FF2B5EF4-FFF2-40B4-BE49-F238E27FC236}">
                      <a16:creationId xmlns:a16="http://schemas.microsoft.com/office/drawing/2014/main" id="{8F4EE225-00B1-2542-8A36-3350EDF7A28D}"/>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F691873D-3CCF-0E4B-8D1D-A4B27B8E40AE}"/>
                    </a:ext>
                  </a:extLst>
                </p14:cNvPr>
                <p14:cNvContentPartPr/>
                <p14:nvPr/>
              </p14:nvContentPartPr>
              <p14:xfrm>
                <a:off x="8106787" y="2983923"/>
                <a:ext cx="259560" cy="178200"/>
              </p14:xfrm>
            </p:contentPart>
          </mc:Choice>
          <mc:Fallback xmlns="">
            <p:pic>
              <p:nvPicPr>
                <p:cNvPr id="111" name="Ink 110">
                  <a:extLst>
                    <a:ext uri="{FF2B5EF4-FFF2-40B4-BE49-F238E27FC236}">
                      <a16:creationId xmlns:a16="http://schemas.microsoft.com/office/drawing/2014/main" id="{F691873D-3CCF-0E4B-8D1D-A4B27B8E40AE}"/>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Ink 111">
                  <a:extLst>
                    <a:ext uri="{FF2B5EF4-FFF2-40B4-BE49-F238E27FC236}">
                      <a16:creationId xmlns:a16="http://schemas.microsoft.com/office/drawing/2014/main" id="{8B16FC65-5230-E14D-B6F6-155A22D9654A}"/>
                    </a:ext>
                  </a:extLst>
                </p14:cNvPr>
                <p14:cNvContentPartPr/>
                <p14:nvPr/>
              </p14:nvContentPartPr>
              <p14:xfrm>
                <a:off x="8256547" y="2964483"/>
                <a:ext cx="113400" cy="47880"/>
              </p14:xfrm>
            </p:contentPart>
          </mc:Choice>
          <mc:Fallback xmlns="">
            <p:pic>
              <p:nvPicPr>
                <p:cNvPr id="112" name="Ink 111">
                  <a:extLst>
                    <a:ext uri="{FF2B5EF4-FFF2-40B4-BE49-F238E27FC236}">
                      <a16:creationId xmlns:a16="http://schemas.microsoft.com/office/drawing/2014/main" id="{8B16FC65-5230-E14D-B6F6-155A22D9654A}"/>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7D8B80DF-7E6C-0143-BEC5-E968346805EA}"/>
                    </a:ext>
                  </a:extLst>
                </p14:cNvPr>
                <p14:cNvContentPartPr/>
                <p14:nvPr/>
              </p14:nvContentPartPr>
              <p14:xfrm>
                <a:off x="8144587" y="3128283"/>
                <a:ext cx="57240" cy="132840"/>
              </p14:xfrm>
            </p:contentPart>
          </mc:Choice>
          <mc:Fallback xmlns="">
            <p:pic>
              <p:nvPicPr>
                <p:cNvPr id="113" name="Ink 112">
                  <a:extLst>
                    <a:ext uri="{FF2B5EF4-FFF2-40B4-BE49-F238E27FC236}">
                      <a16:creationId xmlns:a16="http://schemas.microsoft.com/office/drawing/2014/main" id="{7D8B80DF-7E6C-0143-BEC5-E968346805EA}"/>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Ink 113">
                  <a:extLst>
                    <a:ext uri="{FF2B5EF4-FFF2-40B4-BE49-F238E27FC236}">
                      <a16:creationId xmlns:a16="http://schemas.microsoft.com/office/drawing/2014/main" id="{4812E565-B59B-F140-946B-AB02CE884572}"/>
                    </a:ext>
                  </a:extLst>
                </p14:cNvPr>
                <p14:cNvContentPartPr/>
                <p14:nvPr/>
              </p14:nvContentPartPr>
              <p14:xfrm>
                <a:off x="8189227" y="3108123"/>
                <a:ext cx="92880" cy="196920"/>
              </p14:xfrm>
            </p:contentPart>
          </mc:Choice>
          <mc:Fallback xmlns="">
            <p:pic>
              <p:nvPicPr>
                <p:cNvPr id="114" name="Ink 113">
                  <a:extLst>
                    <a:ext uri="{FF2B5EF4-FFF2-40B4-BE49-F238E27FC236}">
                      <a16:creationId xmlns:a16="http://schemas.microsoft.com/office/drawing/2014/main" id="{4812E565-B59B-F140-946B-AB02CE884572}"/>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8F5DFC12-EC77-C045-809C-AE2745A30717}"/>
                    </a:ext>
                  </a:extLst>
                </p14:cNvPr>
                <p14:cNvContentPartPr/>
                <p14:nvPr/>
              </p14:nvContentPartPr>
              <p14:xfrm>
                <a:off x="8224507" y="3180123"/>
                <a:ext cx="95040" cy="196920"/>
              </p14:xfrm>
            </p:contentPart>
          </mc:Choice>
          <mc:Fallback xmlns="">
            <p:pic>
              <p:nvPicPr>
                <p:cNvPr id="115" name="Ink 114">
                  <a:extLst>
                    <a:ext uri="{FF2B5EF4-FFF2-40B4-BE49-F238E27FC236}">
                      <a16:creationId xmlns:a16="http://schemas.microsoft.com/office/drawing/2014/main" id="{8F5DFC12-EC77-C045-809C-AE2745A3071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6" name="Ink 115">
                  <a:extLst>
                    <a:ext uri="{FF2B5EF4-FFF2-40B4-BE49-F238E27FC236}">
                      <a16:creationId xmlns:a16="http://schemas.microsoft.com/office/drawing/2014/main" id="{32B665A1-D670-DE4D-A6EB-11C6F39AE86C}"/>
                    </a:ext>
                  </a:extLst>
                </p14:cNvPr>
                <p14:cNvContentPartPr/>
                <p14:nvPr/>
              </p14:nvContentPartPr>
              <p14:xfrm>
                <a:off x="8260867" y="3428163"/>
                <a:ext cx="5040" cy="14400"/>
              </p14:xfrm>
            </p:contentPart>
          </mc:Choice>
          <mc:Fallback xmlns="">
            <p:pic>
              <p:nvPicPr>
                <p:cNvPr id="116" name="Ink 115">
                  <a:extLst>
                    <a:ext uri="{FF2B5EF4-FFF2-40B4-BE49-F238E27FC236}">
                      <a16:creationId xmlns:a16="http://schemas.microsoft.com/office/drawing/2014/main" id="{32B665A1-D670-DE4D-A6EB-11C6F39AE86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Ink 116">
                  <a:extLst>
                    <a:ext uri="{FF2B5EF4-FFF2-40B4-BE49-F238E27FC236}">
                      <a16:creationId xmlns:a16="http://schemas.microsoft.com/office/drawing/2014/main" id="{495C7163-EC0E-4142-8D2C-5017DD6BDDF6}"/>
                    </a:ext>
                  </a:extLst>
                </p14:cNvPr>
                <p14:cNvContentPartPr/>
                <p14:nvPr/>
              </p14:nvContentPartPr>
              <p14:xfrm>
                <a:off x="8175547" y="3315123"/>
                <a:ext cx="147240" cy="253800"/>
              </p14:xfrm>
            </p:contentPart>
          </mc:Choice>
          <mc:Fallback xmlns="">
            <p:pic>
              <p:nvPicPr>
                <p:cNvPr id="117" name="Ink 116">
                  <a:extLst>
                    <a:ext uri="{FF2B5EF4-FFF2-40B4-BE49-F238E27FC236}">
                      <a16:creationId xmlns:a16="http://schemas.microsoft.com/office/drawing/2014/main" id="{495C7163-EC0E-4142-8D2C-5017DD6BDDF6}"/>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8" name="Ink 117">
                  <a:extLst>
                    <a:ext uri="{FF2B5EF4-FFF2-40B4-BE49-F238E27FC236}">
                      <a16:creationId xmlns:a16="http://schemas.microsoft.com/office/drawing/2014/main" id="{F043C9C5-1C9B-7A46-8040-391FE4B1C713}"/>
                    </a:ext>
                  </a:extLst>
                </p14:cNvPr>
                <p14:cNvContentPartPr/>
                <p14:nvPr/>
              </p14:nvContentPartPr>
              <p14:xfrm>
                <a:off x="8274907" y="3476403"/>
                <a:ext cx="38160" cy="149400"/>
              </p14:xfrm>
            </p:contentPart>
          </mc:Choice>
          <mc:Fallback xmlns="">
            <p:pic>
              <p:nvPicPr>
                <p:cNvPr id="118" name="Ink 117">
                  <a:extLst>
                    <a:ext uri="{FF2B5EF4-FFF2-40B4-BE49-F238E27FC236}">
                      <a16:creationId xmlns:a16="http://schemas.microsoft.com/office/drawing/2014/main" id="{F043C9C5-1C9B-7A46-8040-391FE4B1C713}"/>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a16="http://schemas.microsoft.com/office/drawing/2014/main" id="{CC270C51-35C5-9545-A1DF-E2D265A928C6}"/>
                    </a:ext>
                  </a:extLst>
                </p14:cNvPr>
                <p14:cNvContentPartPr/>
                <p14:nvPr/>
              </p14:nvContentPartPr>
              <p14:xfrm>
                <a:off x="8243227" y="3633723"/>
                <a:ext cx="52560" cy="217800"/>
              </p14:xfrm>
            </p:contentPart>
          </mc:Choice>
          <mc:Fallback xmlns="">
            <p:pic>
              <p:nvPicPr>
                <p:cNvPr id="119" name="Ink 118">
                  <a:extLst>
                    <a:ext uri="{FF2B5EF4-FFF2-40B4-BE49-F238E27FC236}">
                      <a16:creationId xmlns:a16="http://schemas.microsoft.com/office/drawing/2014/main" id="{CC270C51-35C5-9545-A1DF-E2D265A928C6}"/>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120" name="Group 119">
            <a:extLst>
              <a:ext uri="{FF2B5EF4-FFF2-40B4-BE49-F238E27FC236}">
                <a16:creationId xmlns:a16="http://schemas.microsoft.com/office/drawing/2014/main" id="{3372DAE8-AD28-354D-8F7F-9165C74B1E79}"/>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D4408780-9211-8148-8DE8-D9324A47673A}"/>
                    </a:ext>
                  </a:extLst>
                </p14:cNvPr>
                <p14:cNvContentPartPr/>
                <p14:nvPr/>
              </p14:nvContentPartPr>
              <p14:xfrm>
                <a:off x="7638067" y="1795203"/>
                <a:ext cx="380520" cy="1044000"/>
              </p14:xfrm>
            </p:contentPart>
          </mc:Choice>
          <mc:Fallback xmlns="">
            <p:pic>
              <p:nvPicPr>
                <p:cNvPr id="121" name="Ink 120">
                  <a:extLst>
                    <a:ext uri="{FF2B5EF4-FFF2-40B4-BE49-F238E27FC236}">
                      <a16:creationId xmlns:a16="http://schemas.microsoft.com/office/drawing/2014/main" id="{D4408780-9211-8148-8DE8-D9324A47673A}"/>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BE51882B-A239-104C-AE32-1E31A3C28C6B}"/>
                    </a:ext>
                  </a:extLst>
                </p14:cNvPr>
                <p14:cNvContentPartPr/>
                <p14:nvPr/>
              </p14:nvContentPartPr>
              <p14:xfrm>
                <a:off x="7689547" y="2467323"/>
                <a:ext cx="72000" cy="320760"/>
              </p14:xfrm>
            </p:contentPart>
          </mc:Choice>
          <mc:Fallback xmlns="">
            <p:pic>
              <p:nvPicPr>
                <p:cNvPr id="122" name="Ink 121">
                  <a:extLst>
                    <a:ext uri="{FF2B5EF4-FFF2-40B4-BE49-F238E27FC236}">
                      <a16:creationId xmlns:a16="http://schemas.microsoft.com/office/drawing/2014/main" id="{BE51882B-A239-104C-AE32-1E31A3C28C6B}"/>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 name="Ink 122">
                  <a:extLst>
                    <a:ext uri="{FF2B5EF4-FFF2-40B4-BE49-F238E27FC236}">
                      <a16:creationId xmlns:a16="http://schemas.microsoft.com/office/drawing/2014/main" id="{E00CB29E-EA0C-074B-BFA2-859FB560E6B1}"/>
                    </a:ext>
                  </a:extLst>
                </p14:cNvPr>
                <p14:cNvContentPartPr/>
                <p14:nvPr/>
              </p14:nvContentPartPr>
              <p14:xfrm>
                <a:off x="8204347" y="2303163"/>
                <a:ext cx="51480" cy="468360"/>
              </p14:xfrm>
            </p:contentPart>
          </mc:Choice>
          <mc:Fallback xmlns="">
            <p:pic>
              <p:nvPicPr>
                <p:cNvPr id="123" name="Ink 122">
                  <a:extLst>
                    <a:ext uri="{FF2B5EF4-FFF2-40B4-BE49-F238E27FC236}">
                      <a16:creationId xmlns:a16="http://schemas.microsoft.com/office/drawing/2014/main" id="{E00CB29E-EA0C-074B-BFA2-859FB560E6B1}"/>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4" name="Ink 123">
                  <a:extLst>
                    <a:ext uri="{FF2B5EF4-FFF2-40B4-BE49-F238E27FC236}">
                      <a16:creationId xmlns:a16="http://schemas.microsoft.com/office/drawing/2014/main" id="{4425B3DC-EBCC-A84D-897C-A8D85D4747ED}"/>
                    </a:ext>
                  </a:extLst>
                </p14:cNvPr>
                <p14:cNvContentPartPr/>
                <p14:nvPr/>
              </p14:nvContentPartPr>
              <p14:xfrm>
                <a:off x="8580187" y="2318643"/>
                <a:ext cx="64800" cy="424080"/>
              </p14:xfrm>
            </p:contentPart>
          </mc:Choice>
          <mc:Fallback xmlns="">
            <p:pic>
              <p:nvPicPr>
                <p:cNvPr id="124" name="Ink 123">
                  <a:extLst>
                    <a:ext uri="{FF2B5EF4-FFF2-40B4-BE49-F238E27FC236}">
                      <a16:creationId xmlns:a16="http://schemas.microsoft.com/office/drawing/2014/main" id="{4425B3DC-EBCC-A84D-897C-A8D85D4747ED}"/>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5" name="Ink 124">
                  <a:extLst>
                    <a:ext uri="{FF2B5EF4-FFF2-40B4-BE49-F238E27FC236}">
                      <a16:creationId xmlns:a16="http://schemas.microsoft.com/office/drawing/2014/main" id="{C9B7387F-8E9E-2148-863A-C7D8618BE056}"/>
                    </a:ext>
                  </a:extLst>
                </p14:cNvPr>
                <p14:cNvContentPartPr/>
                <p14:nvPr/>
              </p14:nvContentPartPr>
              <p14:xfrm>
                <a:off x="8018587" y="2302443"/>
                <a:ext cx="749880" cy="28440"/>
              </p14:xfrm>
            </p:contentPart>
          </mc:Choice>
          <mc:Fallback xmlns="">
            <p:pic>
              <p:nvPicPr>
                <p:cNvPr id="125" name="Ink 124">
                  <a:extLst>
                    <a:ext uri="{FF2B5EF4-FFF2-40B4-BE49-F238E27FC236}">
                      <a16:creationId xmlns:a16="http://schemas.microsoft.com/office/drawing/2014/main" id="{C9B7387F-8E9E-2148-863A-C7D8618BE056}"/>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6" name="Ink 125">
                  <a:extLst>
                    <a:ext uri="{FF2B5EF4-FFF2-40B4-BE49-F238E27FC236}">
                      <a16:creationId xmlns:a16="http://schemas.microsoft.com/office/drawing/2014/main" id="{4E5CACAC-1CBE-794A-9ACA-7124A5AF959B}"/>
                    </a:ext>
                  </a:extLst>
                </p14:cNvPr>
                <p14:cNvContentPartPr/>
                <p14:nvPr/>
              </p14:nvContentPartPr>
              <p14:xfrm>
                <a:off x="8046667" y="2258883"/>
                <a:ext cx="16920" cy="47520"/>
              </p14:xfrm>
            </p:contentPart>
          </mc:Choice>
          <mc:Fallback xmlns="">
            <p:pic>
              <p:nvPicPr>
                <p:cNvPr id="126" name="Ink 125">
                  <a:extLst>
                    <a:ext uri="{FF2B5EF4-FFF2-40B4-BE49-F238E27FC236}">
                      <a16:creationId xmlns:a16="http://schemas.microsoft.com/office/drawing/2014/main" id="{4E5CACAC-1CBE-794A-9ACA-7124A5AF959B}"/>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7" name="Ink 126">
                  <a:extLst>
                    <a:ext uri="{FF2B5EF4-FFF2-40B4-BE49-F238E27FC236}">
                      <a16:creationId xmlns:a16="http://schemas.microsoft.com/office/drawing/2014/main" id="{AAC7BEBA-2C04-F640-A2C6-9FD806A31B71}"/>
                    </a:ext>
                  </a:extLst>
                </p14:cNvPr>
                <p14:cNvContentPartPr/>
                <p14:nvPr/>
              </p14:nvContentPartPr>
              <p14:xfrm>
                <a:off x="8067547" y="2268963"/>
                <a:ext cx="327240" cy="16920"/>
              </p14:xfrm>
            </p:contentPart>
          </mc:Choice>
          <mc:Fallback xmlns="">
            <p:pic>
              <p:nvPicPr>
                <p:cNvPr id="127" name="Ink 126">
                  <a:extLst>
                    <a:ext uri="{FF2B5EF4-FFF2-40B4-BE49-F238E27FC236}">
                      <a16:creationId xmlns:a16="http://schemas.microsoft.com/office/drawing/2014/main" id="{AAC7BEBA-2C04-F640-A2C6-9FD806A31B71}"/>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8" name="Ink 127">
                  <a:extLst>
                    <a:ext uri="{FF2B5EF4-FFF2-40B4-BE49-F238E27FC236}">
                      <a16:creationId xmlns:a16="http://schemas.microsoft.com/office/drawing/2014/main" id="{3E4D0D9B-EF55-8B49-8D85-2FB62EBC2FD1}"/>
                    </a:ext>
                  </a:extLst>
                </p14:cNvPr>
                <p14:cNvContentPartPr/>
                <p14:nvPr/>
              </p14:nvContentPartPr>
              <p14:xfrm>
                <a:off x="8090587" y="2241963"/>
                <a:ext cx="668160" cy="86040"/>
              </p14:xfrm>
            </p:contentPart>
          </mc:Choice>
          <mc:Fallback xmlns="">
            <p:pic>
              <p:nvPicPr>
                <p:cNvPr id="128" name="Ink 127">
                  <a:extLst>
                    <a:ext uri="{FF2B5EF4-FFF2-40B4-BE49-F238E27FC236}">
                      <a16:creationId xmlns:a16="http://schemas.microsoft.com/office/drawing/2014/main" id="{3E4D0D9B-EF55-8B49-8D85-2FB62EBC2FD1}"/>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9" name="Ink 128">
                  <a:extLst>
                    <a:ext uri="{FF2B5EF4-FFF2-40B4-BE49-F238E27FC236}">
                      <a16:creationId xmlns:a16="http://schemas.microsoft.com/office/drawing/2014/main" id="{84E36B16-49EF-D64A-A98C-8AAB12C03C51}"/>
                    </a:ext>
                  </a:extLst>
                </p14:cNvPr>
                <p14:cNvContentPartPr/>
                <p14:nvPr/>
              </p14:nvContentPartPr>
              <p14:xfrm>
                <a:off x="8105347" y="2278683"/>
                <a:ext cx="672840" cy="42120"/>
              </p14:xfrm>
            </p:contentPart>
          </mc:Choice>
          <mc:Fallback xmlns="">
            <p:pic>
              <p:nvPicPr>
                <p:cNvPr id="129" name="Ink 128">
                  <a:extLst>
                    <a:ext uri="{FF2B5EF4-FFF2-40B4-BE49-F238E27FC236}">
                      <a16:creationId xmlns:a16="http://schemas.microsoft.com/office/drawing/2014/main" id="{84E36B16-49EF-D64A-A98C-8AAB12C03C51}"/>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0" name="Ink 129">
                  <a:extLst>
                    <a:ext uri="{FF2B5EF4-FFF2-40B4-BE49-F238E27FC236}">
                      <a16:creationId xmlns:a16="http://schemas.microsoft.com/office/drawing/2014/main" id="{98DCBFA0-C813-4043-A730-592BBA30FC84}"/>
                    </a:ext>
                  </a:extLst>
                </p14:cNvPr>
                <p14:cNvContentPartPr/>
                <p14:nvPr/>
              </p14:nvContentPartPr>
              <p14:xfrm>
                <a:off x="8160787" y="2176803"/>
                <a:ext cx="14400" cy="64440"/>
              </p14:xfrm>
            </p:contentPart>
          </mc:Choice>
          <mc:Fallback xmlns="">
            <p:pic>
              <p:nvPicPr>
                <p:cNvPr id="130" name="Ink 129">
                  <a:extLst>
                    <a:ext uri="{FF2B5EF4-FFF2-40B4-BE49-F238E27FC236}">
                      <a16:creationId xmlns:a16="http://schemas.microsoft.com/office/drawing/2014/main" id="{98DCBFA0-C813-4043-A730-592BBA30FC84}"/>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1" name="Ink 130">
                  <a:extLst>
                    <a:ext uri="{FF2B5EF4-FFF2-40B4-BE49-F238E27FC236}">
                      <a16:creationId xmlns:a16="http://schemas.microsoft.com/office/drawing/2014/main" id="{2695C6E2-9256-E843-8CD9-B637B3592942}"/>
                    </a:ext>
                  </a:extLst>
                </p14:cNvPr>
                <p14:cNvContentPartPr/>
                <p14:nvPr/>
              </p14:nvContentPartPr>
              <p14:xfrm>
                <a:off x="8191027" y="2169603"/>
                <a:ext cx="159840" cy="7560"/>
              </p14:xfrm>
            </p:contentPart>
          </mc:Choice>
          <mc:Fallback xmlns="">
            <p:pic>
              <p:nvPicPr>
                <p:cNvPr id="131" name="Ink 130">
                  <a:extLst>
                    <a:ext uri="{FF2B5EF4-FFF2-40B4-BE49-F238E27FC236}">
                      <a16:creationId xmlns:a16="http://schemas.microsoft.com/office/drawing/2014/main" id="{2695C6E2-9256-E843-8CD9-B637B3592942}"/>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2" name="Ink 131">
                  <a:extLst>
                    <a:ext uri="{FF2B5EF4-FFF2-40B4-BE49-F238E27FC236}">
                      <a16:creationId xmlns:a16="http://schemas.microsoft.com/office/drawing/2014/main" id="{8E354E57-0A1A-6A4E-8E74-F98E334D352E}"/>
                    </a:ext>
                  </a:extLst>
                </p14:cNvPr>
                <p14:cNvContentPartPr/>
                <p14:nvPr/>
              </p14:nvContentPartPr>
              <p14:xfrm>
                <a:off x="8340787" y="2167803"/>
                <a:ext cx="56520" cy="87840"/>
              </p14:xfrm>
            </p:contentPart>
          </mc:Choice>
          <mc:Fallback xmlns="">
            <p:pic>
              <p:nvPicPr>
                <p:cNvPr id="132" name="Ink 131">
                  <a:extLst>
                    <a:ext uri="{FF2B5EF4-FFF2-40B4-BE49-F238E27FC236}">
                      <a16:creationId xmlns:a16="http://schemas.microsoft.com/office/drawing/2014/main" id="{8E354E57-0A1A-6A4E-8E74-F98E334D352E}"/>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 name="Ink 132">
                  <a:extLst>
                    <a:ext uri="{FF2B5EF4-FFF2-40B4-BE49-F238E27FC236}">
                      <a16:creationId xmlns:a16="http://schemas.microsoft.com/office/drawing/2014/main" id="{291BAF23-E421-1E47-9E02-C249609A18BB}"/>
                    </a:ext>
                  </a:extLst>
                </p14:cNvPr>
                <p14:cNvContentPartPr/>
                <p14:nvPr/>
              </p14:nvContentPartPr>
              <p14:xfrm>
                <a:off x="8401627" y="2101563"/>
                <a:ext cx="14400" cy="135720"/>
              </p14:xfrm>
            </p:contentPart>
          </mc:Choice>
          <mc:Fallback xmlns="">
            <p:pic>
              <p:nvPicPr>
                <p:cNvPr id="133" name="Ink 132">
                  <a:extLst>
                    <a:ext uri="{FF2B5EF4-FFF2-40B4-BE49-F238E27FC236}">
                      <a16:creationId xmlns:a16="http://schemas.microsoft.com/office/drawing/2014/main" id="{291BAF23-E421-1E47-9E02-C249609A18BB}"/>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4" name="Ink 133">
                  <a:extLst>
                    <a:ext uri="{FF2B5EF4-FFF2-40B4-BE49-F238E27FC236}">
                      <a16:creationId xmlns:a16="http://schemas.microsoft.com/office/drawing/2014/main" id="{F7BFF75C-9071-A749-BD15-614B9791A243}"/>
                    </a:ext>
                  </a:extLst>
                </p14:cNvPr>
                <p14:cNvContentPartPr/>
                <p14:nvPr/>
              </p14:nvContentPartPr>
              <p14:xfrm>
                <a:off x="8428987" y="2089323"/>
                <a:ext cx="345240" cy="197280"/>
              </p14:xfrm>
            </p:contentPart>
          </mc:Choice>
          <mc:Fallback xmlns="">
            <p:pic>
              <p:nvPicPr>
                <p:cNvPr id="134" name="Ink 133">
                  <a:extLst>
                    <a:ext uri="{FF2B5EF4-FFF2-40B4-BE49-F238E27FC236}">
                      <a16:creationId xmlns:a16="http://schemas.microsoft.com/office/drawing/2014/main" id="{F7BFF75C-9071-A749-BD15-614B9791A243}"/>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5" name="Ink 134">
                  <a:extLst>
                    <a:ext uri="{FF2B5EF4-FFF2-40B4-BE49-F238E27FC236}">
                      <a16:creationId xmlns:a16="http://schemas.microsoft.com/office/drawing/2014/main" id="{B0251593-33A9-1C45-9A33-F8EC7DF0F0C7}"/>
                    </a:ext>
                  </a:extLst>
                </p14:cNvPr>
                <p14:cNvContentPartPr/>
                <p14:nvPr/>
              </p14:nvContentPartPr>
              <p14:xfrm>
                <a:off x="8414587" y="2407923"/>
                <a:ext cx="42120" cy="307440"/>
              </p14:xfrm>
            </p:contentPart>
          </mc:Choice>
          <mc:Fallback xmlns="">
            <p:pic>
              <p:nvPicPr>
                <p:cNvPr id="135" name="Ink 134">
                  <a:extLst>
                    <a:ext uri="{FF2B5EF4-FFF2-40B4-BE49-F238E27FC236}">
                      <a16:creationId xmlns:a16="http://schemas.microsoft.com/office/drawing/2014/main" id="{B0251593-33A9-1C45-9A33-F8EC7DF0F0C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6" name="Ink 135">
                  <a:extLst>
                    <a:ext uri="{FF2B5EF4-FFF2-40B4-BE49-F238E27FC236}">
                      <a16:creationId xmlns:a16="http://schemas.microsoft.com/office/drawing/2014/main" id="{9CF26EF7-0DA4-AB4A-8D41-A5F4F70FCD80}"/>
                    </a:ext>
                  </a:extLst>
                </p14:cNvPr>
                <p14:cNvContentPartPr/>
                <p14:nvPr/>
              </p14:nvContentPartPr>
              <p14:xfrm>
                <a:off x="8462467" y="2425563"/>
                <a:ext cx="351000" cy="346680"/>
              </p14:xfrm>
            </p:contentPart>
          </mc:Choice>
          <mc:Fallback xmlns="">
            <p:pic>
              <p:nvPicPr>
                <p:cNvPr id="136" name="Ink 135">
                  <a:extLst>
                    <a:ext uri="{FF2B5EF4-FFF2-40B4-BE49-F238E27FC236}">
                      <a16:creationId xmlns:a16="http://schemas.microsoft.com/office/drawing/2014/main" id="{9CF26EF7-0DA4-AB4A-8D41-A5F4F70FCD80}"/>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Ink 136">
                  <a:extLst>
                    <a:ext uri="{FF2B5EF4-FFF2-40B4-BE49-F238E27FC236}">
                      <a16:creationId xmlns:a16="http://schemas.microsoft.com/office/drawing/2014/main" id="{8A90F6EC-3805-8C4C-9FEE-1F8DA6CA538C}"/>
                    </a:ext>
                  </a:extLst>
                </p14:cNvPr>
                <p14:cNvContentPartPr/>
                <p14:nvPr/>
              </p14:nvContentPartPr>
              <p14:xfrm>
                <a:off x="8481547" y="2747763"/>
                <a:ext cx="259920" cy="44640"/>
              </p14:xfrm>
            </p:contentPart>
          </mc:Choice>
          <mc:Fallback xmlns="">
            <p:pic>
              <p:nvPicPr>
                <p:cNvPr id="137" name="Ink 136">
                  <a:extLst>
                    <a:ext uri="{FF2B5EF4-FFF2-40B4-BE49-F238E27FC236}">
                      <a16:creationId xmlns:a16="http://schemas.microsoft.com/office/drawing/2014/main" id="{8A90F6EC-3805-8C4C-9FEE-1F8DA6CA538C}"/>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8" name="Ink 137">
                  <a:extLst>
                    <a:ext uri="{FF2B5EF4-FFF2-40B4-BE49-F238E27FC236}">
                      <a16:creationId xmlns:a16="http://schemas.microsoft.com/office/drawing/2014/main" id="{EAEFE352-A622-9540-A993-2F1D6486B007}"/>
                    </a:ext>
                  </a:extLst>
                </p14:cNvPr>
                <p14:cNvContentPartPr/>
                <p14:nvPr/>
              </p14:nvContentPartPr>
              <p14:xfrm>
                <a:off x="8400187" y="2442843"/>
                <a:ext cx="358920" cy="351360"/>
              </p14:xfrm>
            </p:contentPart>
          </mc:Choice>
          <mc:Fallback xmlns="">
            <p:pic>
              <p:nvPicPr>
                <p:cNvPr id="138" name="Ink 137">
                  <a:extLst>
                    <a:ext uri="{FF2B5EF4-FFF2-40B4-BE49-F238E27FC236}">
                      <a16:creationId xmlns:a16="http://schemas.microsoft.com/office/drawing/2014/main" id="{EAEFE352-A622-9540-A993-2F1D6486B007}"/>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9" name="Ink 138">
                  <a:extLst>
                    <a:ext uri="{FF2B5EF4-FFF2-40B4-BE49-F238E27FC236}">
                      <a16:creationId xmlns:a16="http://schemas.microsoft.com/office/drawing/2014/main" id="{1E4073EA-BF6E-EA43-ABE8-45D9A2A5A80C}"/>
                    </a:ext>
                  </a:extLst>
                </p14:cNvPr>
                <p14:cNvContentPartPr/>
                <p14:nvPr/>
              </p14:nvContentPartPr>
              <p14:xfrm>
                <a:off x="8525827" y="2043963"/>
                <a:ext cx="14400" cy="66960"/>
              </p14:xfrm>
            </p:contentPart>
          </mc:Choice>
          <mc:Fallback xmlns="">
            <p:pic>
              <p:nvPicPr>
                <p:cNvPr id="139" name="Ink 138">
                  <a:extLst>
                    <a:ext uri="{FF2B5EF4-FFF2-40B4-BE49-F238E27FC236}">
                      <a16:creationId xmlns:a16="http://schemas.microsoft.com/office/drawing/2014/main" id="{1E4073EA-BF6E-EA43-ABE8-45D9A2A5A80C}"/>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0" name="Ink 139">
                  <a:extLst>
                    <a:ext uri="{FF2B5EF4-FFF2-40B4-BE49-F238E27FC236}">
                      <a16:creationId xmlns:a16="http://schemas.microsoft.com/office/drawing/2014/main" id="{65B36229-1241-AD48-8FF7-7C702A128668}"/>
                    </a:ext>
                  </a:extLst>
                </p14:cNvPr>
                <p14:cNvContentPartPr/>
                <p14:nvPr/>
              </p14:nvContentPartPr>
              <p14:xfrm>
                <a:off x="8558587" y="2040723"/>
                <a:ext cx="172800" cy="85680"/>
              </p14:xfrm>
            </p:contentPart>
          </mc:Choice>
          <mc:Fallback xmlns="">
            <p:pic>
              <p:nvPicPr>
                <p:cNvPr id="140" name="Ink 139">
                  <a:extLst>
                    <a:ext uri="{FF2B5EF4-FFF2-40B4-BE49-F238E27FC236}">
                      <a16:creationId xmlns:a16="http://schemas.microsoft.com/office/drawing/2014/main" id="{65B36229-1241-AD48-8FF7-7C702A128668}"/>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1" name="Ink 140">
                  <a:extLst>
                    <a:ext uri="{FF2B5EF4-FFF2-40B4-BE49-F238E27FC236}">
                      <a16:creationId xmlns:a16="http://schemas.microsoft.com/office/drawing/2014/main" id="{20AF248B-8C93-6D4E-9C68-0F4F3916040C}"/>
                    </a:ext>
                  </a:extLst>
                </p14:cNvPr>
                <p14:cNvContentPartPr/>
                <p14:nvPr/>
              </p14:nvContentPartPr>
              <p14:xfrm>
                <a:off x="8436907" y="1644363"/>
                <a:ext cx="150840" cy="398160"/>
              </p14:xfrm>
            </p:contentPart>
          </mc:Choice>
          <mc:Fallback xmlns="">
            <p:pic>
              <p:nvPicPr>
                <p:cNvPr id="141" name="Ink 140">
                  <a:extLst>
                    <a:ext uri="{FF2B5EF4-FFF2-40B4-BE49-F238E27FC236}">
                      <a16:creationId xmlns:a16="http://schemas.microsoft.com/office/drawing/2014/main" id="{20AF248B-8C93-6D4E-9C68-0F4F3916040C}"/>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Ink 141">
                  <a:extLst>
                    <a:ext uri="{FF2B5EF4-FFF2-40B4-BE49-F238E27FC236}">
                      <a16:creationId xmlns:a16="http://schemas.microsoft.com/office/drawing/2014/main" id="{CA26A07B-BAE2-1044-8538-B01A793CEA6B}"/>
                    </a:ext>
                  </a:extLst>
                </p14:cNvPr>
                <p14:cNvContentPartPr/>
                <p14:nvPr/>
              </p14:nvContentPartPr>
              <p14:xfrm>
                <a:off x="8477947" y="1614483"/>
                <a:ext cx="16920" cy="119160"/>
              </p14:xfrm>
            </p:contentPart>
          </mc:Choice>
          <mc:Fallback xmlns="">
            <p:pic>
              <p:nvPicPr>
                <p:cNvPr id="142" name="Ink 141">
                  <a:extLst>
                    <a:ext uri="{FF2B5EF4-FFF2-40B4-BE49-F238E27FC236}">
                      <a16:creationId xmlns:a16="http://schemas.microsoft.com/office/drawing/2014/main" id="{CA26A07B-BAE2-1044-8538-B01A793CEA6B}"/>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3" name="Ink 142">
                  <a:extLst>
                    <a:ext uri="{FF2B5EF4-FFF2-40B4-BE49-F238E27FC236}">
                      <a16:creationId xmlns:a16="http://schemas.microsoft.com/office/drawing/2014/main" id="{1316A5AF-CA22-4F4A-8129-B6EBC9032B1A}"/>
                    </a:ext>
                  </a:extLst>
                </p14:cNvPr>
                <p14:cNvContentPartPr/>
                <p14:nvPr/>
              </p14:nvContentPartPr>
              <p14:xfrm>
                <a:off x="8482627" y="1642923"/>
                <a:ext cx="7560" cy="88200"/>
              </p14:xfrm>
            </p:contentPart>
          </mc:Choice>
          <mc:Fallback xmlns="">
            <p:pic>
              <p:nvPicPr>
                <p:cNvPr id="143" name="Ink 142">
                  <a:extLst>
                    <a:ext uri="{FF2B5EF4-FFF2-40B4-BE49-F238E27FC236}">
                      <a16:creationId xmlns:a16="http://schemas.microsoft.com/office/drawing/2014/main" id="{1316A5AF-CA22-4F4A-8129-B6EBC9032B1A}"/>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4" name="Ink 143">
                  <a:extLst>
                    <a:ext uri="{FF2B5EF4-FFF2-40B4-BE49-F238E27FC236}">
                      <a16:creationId xmlns:a16="http://schemas.microsoft.com/office/drawing/2014/main" id="{570D9995-C966-9249-BBA7-2A1476CAE344}"/>
                    </a:ext>
                  </a:extLst>
                </p14:cNvPr>
                <p14:cNvContentPartPr/>
                <p14:nvPr/>
              </p14:nvContentPartPr>
              <p14:xfrm>
                <a:off x="8479747" y="1615563"/>
                <a:ext cx="11880" cy="81720"/>
              </p14:xfrm>
            </p:contentPart>
          </mc:Choice>
          <mc:Fallback xmlns="">
            <p:pic>
              <p:nvPicPr>
                <p:cNvPr id="144" name="Ink 143">
                  <a:extLst>
                    <a:ext uri="{FF2B5EF4-FFF2-40B4-BE49-F238E27FC236}">
                      <a16:creationId xmlns:a16="http://schemas.microsoft.com/office/drawing/2014/main" id="{570D9995-C966-9249-BBA7-2A1476CAE344}"/>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Ink 144">
                  <a:extLst>
                    <a:ext uri="{FF2B5EF4-FFF2-40B4-BE49-F238E27FC236}">
                      <a16:creationId xmlns:a16="http://schemas.microsoft.com/office/drawing/2014/main" id="{3E896DD6-6111-7A43-9144-FC79146244D0}"/>
                    </a:ext>
                  </a:extLst>
                </p14:cNvPr>
                <p14:cNvContentPartPr/>
                <p14:nvPr/>
              </p14:nvContentPartPr>
              <p14:xfrm>
                <a:off x="8493787" y="1596843"/>
                <a:ext cx="98280" cy="24120"/>
              </p14:xfrm>
            </p:contentPart>
          </mc:Choice>
          <mc:Fallback xmlns="">
            <p:pic>
              <p:nvPicPr>
                <p:cNvPr id="145" name="Ink 144">
                  <a:extLst>
                    <a:ext uri="{FF2B5EF4-FFF2-40B4-BE49-F238E27FC236}">
                      <a16:creationId xmlns:a16="http://schemas.microsoft.com/office/drawing/2014/main" id="{3E896DD6-6111-7A43-9144-FC79146244D0}"/>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6" name="Ink 145">
                  <a:extLst>
                    <a:ext uri="{FF2B5EF4-FFF2-40B4-BE49-F238E27FC236}">
                      <a16:creationId xmlns:a16="http://schemas.microsoft.com/office/drawing/2014/main" id="{E7B6F249-5EDE-8946-90C3-4CBBF35E7E01}"/>
                    </a:ext>
                  </a:extLst>
                </p14:cNvPr>
                <p14:cNvContentPartPr/>
                <p14:nvPr/>
              </p14:nvContentPartPr>
              <p14:xfrm>
                <a:off x="8600347" y="1609443"/>
                <a:ext cx="19440" cy="437400"/>
              </p14:xfrm>
            </p:contentPart>
          </mc:Choice>
          <mc:Fallback xmlns="">
            <p:pic>
              <p:nvPicPr>
                <p:cNvPr id="146" name="Ink 145">
                  <a:extLst>
                    <a:ext uri="{FF2B5EF4-FFF2-40B4-BE49-F238E27FC236}">
                      <a16:creationId xmlns:a16="http://schemas.microsoft.com/office/drawing/2014/main" id="{E7B6F249-5EDE-8946-90C3-4CBBF35E7E01}"/>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7" name="Ink 146">
                  <a:extLst>
                    <a:ext uri="{FF2B5EF4-FFF2-40B4-BE49-F238E27FC236}">
                      <a16:creationId xmlns:a16="http://schemas.microsoft.com/office/drawing/2014/main" id="{F5BBA4A8-7E55-D241-A5B1-781CF90C0A3A}"/>
                    </a:ext>
                  </a:extLst>
                </p14:cNvPr>
                <p14:cNvContentPartPr/>
                <p14:nvPr/>
              </p14:nvContentPartPr>
              <p14:xfrm>
                <a:off x="8641387" y="1670643"/>
                <a:ext cx="293760" cy="387720"/>
              </p14:xfrm>
            </p:contentPart>
          </mc:Choice>
          <mc:Fallback xmlns="">
            <p:pic>
              <p:nvPicPr>
                <p:cNvPr id="147" name="Ink 146">
                  <a:extLst>
                    <a:ext uri="{FF2B5EF4-FFF2-40B4-BE49-F238E27FC236}">
                      <a16:creationId xmlns:a16="http://schemas.microsoft.com/office/drawing/2014/main" id="{F5BBA4A8-7E55-D241-A5B1-781CF90C0A3A}"/>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8" name="Ink 147">
                  <a:extLst>
                    <a:ext uri="{FF2B5EF4-FFF2-40B4-BE49-F238E27FC236}">
                      <a16:creationId xmlns:a16="http://schemas.microsoft.com/office/drawing/2014/main" id="{085B8081-9E88-3440-A7E9-803609092D3E}"/>
                    </a:ext>
                  </a:extLst>
                </p14:cNvPr>
                <p14:cNvContentPartPr/>
                <p14:nvPr/>
              </p14:nvContentPartPr>
              <p14:xfrm>
                <a:off x="8643547" y="1990683"/>
                <a:ext cx="270360" cy="54720"/>
              </p14:xfrm>
            </p:contentPart>
          </mc:Choice>
          <mc:Fallback xmlns="">
            <p:pic>
              <p:nvPicPr>
                <p:cNvPr id="148" name="Ink 147">
                  <a:extLst>
                    <a:ext uri="{FF2B5EF4-FFF2-40B4-BE49-F238E27FC236}">
                      <a16:creationId xmlns:a16="http://schemas.microsoft.com/office/drawing/2014/main" id="{085B8081-9E88-3440-A7E9-803609092D3E}"/>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9" name="Ink 148">
                  <a:extLst>
                    <a:ext uri="{FF2B5EF4-FFF2-40B4-BE49-F238E27FC236}">
                      <a16:creationId xmlns:a16="http://schemas.microsoft.com/office/drawing/2014/main" id="{E547E0B6-DBBC-D943-83D6-6D616D2B154C}"/>
                    </a:ext>
                  </a:extLst>
                </p14:cNvPr>
                <p14:cNvContentPartPr/>
                <p14:nvPr/>
              </p14:nvContentPartPr>
              <p14:xfrm>
                <a:off x="8572267" y="2265723"/>
                <a:ext cx="209880" cy="37440"/>
              </p14:xfrm>
            </p:contentPart>
          </mc:Choice>
          <mc:Fallback xmlns="">
            <p:pic>
              <p:nvPicPr>
                <p:cNvPr id="149" name="Ink 148">
                  <a:extLst>
                    <a:ext uri="{FF2B5EF4-FFF2-40B4-BE49-F238E27FC236}">
                      <a16:creationId xmlns:a16="http://schemas.microsoft.com/office/drawing/2014/main" id="{E547E0B6-DBBC-D943-83D6-6D616D2B154C}"/>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0" name="Ink 149">
                  <a:extLst>
                    <a:ext uri="{FF2B5EF4-FFF2-40B4-BE49-F238E27FC236}">
                      <a16:creationId xmlns:a16="http://schemas.microsoft.com/office/drawing/2014/main" id="{D2124AA5-4EF9-084C-9AFA-DF8B1D06B4C4}"/>
                    </a:ext>
                  </a:extLst>
                </p14:cNvPr>
                <p14:cNvContentPartPr/>
                <p14:nvPr/>
              </p14:nvContentPartPr>
              <p14:xfrm>
                <a:off x="8612947" y="2317203"/>
                <a:ext cx="23400" cy="385560"/>
              </p14:xfrm>
            </p:contentPart>
          </mc:Choice>
          <mc:Fallback xmlns="">
            <p:pic>
              <p:nvPicPr>
                <p:cNvPr id="150" name="Ink 149">
                  <a:extLst>
                    <a:ext uri="{FF2B5EF4-FFF2-40B4-BE49-F238E27FC236}">
                      <a16:creationId xmlns:a16="http://schemas.microsoft.com/office/drawing/2014/main" id="{D2124AA5-4EF9-084C-9AFA-DF8B1D06B4C4}"/>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1" name="Ink 150">
                  <a:extLst>
                    <a:ext uri="{FF2B5EF4-FFF2-40B4-BE49-F238E27FC236}">
                      <a16:creationId xmlns:a16="http://schemas.microsoft.com/office/drawing/2014/main" id="{7BCDE205-E671-4944-BBC4-3843C0AFB045}"/>
                    </a:ext>
                  </a:extLst>
                </p14:cNvPr>
                <p14:cNvContentPartPr/>
                <p14:nvPr/>
              </p14:nvContentPartPr>
              <p14:xfrm>
                <a:off x="8805907" y="2048643"/>
                <a:ext cx="137880" cy="750960"/>
              </p14:xfrm>
            </p:contentPart>
          </mc:Choice>
          <mc:Fallback xmlns="">
            <p:pic>
              <p:nvPicPr>
                <p:cNvPr id="151" name="Ink 150">
                  <a:extLst>
                    <a:ext uri="{FF2B5EF4-FFF2-40B4-BE49-F238E27FC236}">
                      <a16:creationId xmlns:a16="http://schemas.microsoft.com/office/drawing/2014/main" id="{7BCDE205-E671-4944-BBC4-3843C0AFB045}"/>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2" name="Ink 151">
                  <a:extLst>
                    <a:ext uri="{FF2B5EF4-FFF2-40B4-BE49-F238E27FC236}">
                      <a16:creationId xmlns:a16="http://schemas.microsoft.com/office/drawing/2014/main" id="{87735836-D41B-E742-A655-5A78037BF304}"/>
                    </a:ext>
                  </a:extLst>
                </p14:cNvPr>
                <p14:cNvContentPartPr/>
                <p14:nvPr/>
              </p14:nvContentPartPr>
              <p14:xfrm>
                <a:off x="8593507" y="1974843"/>
                <a:ext cx="28800" cy="100800"/>
              </p14:xfrm>
            </p:contentPart>
          </mc:Choice>
          <mc:Fallback xmlns="">
            <p:pic>
              <p:nvPicPr>
                <p:cNvPr id="152" name="Ink 151">
                  <a:extLst>
                    <a:ext uri="{FF2B5EF4-FFF2-40B4-BE49-F238E27FC236}">
                      <a16:creationId xmlns:a16="http://schemas.microsoft.com/office/drawing/2014/main" id="{87735836-D41B-E742-A655-5A78037BF304}"/>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3" name="Ink 152">
                  <a:extLst>
                    <a:ext uri="{FF2B5EF4-FFF2-40B4-BE49-F238E27FC236}">
                      <a16:creationId xmlns:a16="http://schemas.microsoft.com/office/drawing/2014/main" id="{882C05D6-4DB3-8A4A-836A-C69CC67DF61C}"/>
                    </a:ext>
                  </a:extLst>
                </p14:cNvPr>
                <p14:cNvContentPartPr/>
                <p14:nvPr/>
              </p14:nvContentPartPr>
              <p14:xfrm>
                <a:off x="8668027" y="1760643"/>
                <a:ext cx="196200" cy="78480"/>
              </p14:xfrm>
            </p:contentPart>
          </mc:Choice>
          <mc:Fallback xmlns="">
            <p:pic>
              <p:nvPicPr>
                <p:cNvPr id="153" name="Ink 152">
                  <a:extLst>
                    <a:ext uri="{FF2B5EF4-FFF2-40B4-BE49-F238E27FC236}">
                      <a16:creationId xmlns:a16="http://schemas.microsoft.com/office/drawing/2014/main" id="{882C05D6-4DB3-8A4A-836A-C69CC67DF61C}"/>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4" name="Ink 153">
                  <a:extLst>
                    <a:ext uri="{FF2B5EF4-FFF2-40B4-BE49-F238E27FC236}">
                      <a16:creationId xmlns:a16="http://schemas.microsoft.com/office/drawing/2014/main" id="{4CBB67A7-D0BD-B342-8C0D-3E01ED62C80B}"/>
                    </a:ext>
                  </a:extLst>
                </p14:cNvPr>
                <p14:cNvContentPartPr/>
                <p14:nvPr/>
              </p14:nvContentPartPr>
              <p14:xfrm>
                <a:off x="8690347" y="1820043"/>
                <a:ext cx="203760" cy="73800"/>
              </p14:xfrm>
            </p:contentPart>
          </mc:Choice>
          <mc:Fallback xmlns="">
            <p:pic>
              <p:nvPicPr>
                <p:cNvPr id="154" name="Ink 153">
                  <a:extLst>
                    <a:ext uri="{FF2B5EF4-FFF2-40B4-BE49-F238E27FC236}">
                      <a16:creationId xmlns:a16="http://schemas.microsoft.com/office/drawing/2014/main" id="{4CBB67A7-D0BD-B342-8C0D-3E01ED62C80B}"/>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Ink 154">
                  <a:extLst>
                    <a:ext uri="{FF2B5EF4-FFF2-40B4-BE49-F238E27FC236}">
                      <a16:creationId xmlns:a16="http://schemas.microsoft.com/office/drawing/2014/main" id="{2E42004A-9E4B-6D4A-A230-35CB0F2598AA}"/>
                    </a:ext>
                  </a:extLst>
                </p14:cNvPr>
                <p14:cNvContentPartPr/>
                <p14:nvPr/>
              </p14:nvContentPartPr>
              <p14:xfrm>
                <a:off x="8717707" y="1877283"/>
                <a:ext cx="124920" cy="61920"/>
              </p14:xfrm>
            </p:contentPart>
          </mc:Choice>
          <mc:Fallback xmlns="">
            <p:pic>
              <p:nvPicPr>
                <p:cNvPr id="155" name="Ink 154">
                  <a:extLst>
                    <a:ext uri="{FF2B5EF4-FFF2-40B4-BE49-F238E27FC236}">
                      <a16:creationId xmlns:a16="http://schemas.microsoft.com/office/drawing/2014/main" id="{2E42004A-9E4B-6D4A-A230-35CB0F2598AA}"/>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Ink 155">
                  <a:extLst>
                    <a:ext uri="{FF2B5EF4-FFF2-40B4-BE49-F238E27FC236}">
                      <a16:creationId xmlns:a16="http://schemas.microsoft.com/office/drawing/2014/main" id="{685718A9-F52A-334B-AF1D-1B37B4D0B641}"/>
                    </a:ext>
                  </a:extLst>
                </p14:cNvPr>
                <p14:cNvContentPartPr/>
                <p14:nvPr/>
              </p14:nvContentPartPr>
              <p14:xfrm>
                <a:off x="8729587" y="1929483"/>
                <a:ext cx="95760" cy="33480"/>
              </p14:xfrm>
            </p:contentPart>
          </mc:Choice>
          <mc:Fallback xmlns="">
            <p:pic>
              <p:nvPicPr>
                <p:cNvPr id="156" name="Ink 155">
                  <a:extLst>
                    <a:ext uri="{FF2B5EF4-FFF2-40B4-BE49-F238E27FC236}">
                      <a16:creationId xmlns:a16="http://schemas.microsoft.com/office/drawing/2014/main" id="{685718A9-F52A-334B-AF1D-1B37B4D0B64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7" name="Ink 156">
                  <a:extLst>
                    <a:ext uri="{FF2B5EF4-FFF2-40B4-BE49-F238E27FC236}">
                      <a16:creationId xmlns:a16="http://schemas.microsoft.com/office/drawing/2014/main" id="{529E0D6D-0E0F-6344-8F2A-567FD0BA8A75}"/>
                    </a:ext>
                  </a:extLst>
                </p14:cNvPr>
                <p14:cNvContentPartPr/>
                <p14:nvPr/>
              </p14:nvContentPartPr>
              <p14:xfrm>
                <a:off x="8488387" y="2160603"/>
                <a:ext cx="254520" cy="2880"/>
              </p14:xfrm>
            </p:contentPart>
          </mc:Choice>
          <mc:Fallback xmlns="">
            <p:pic>
              <p:nvPicPr>
                <p:cNvPr id="157" name="Ink 156">
                  <a:extLst>
                    <a:ext uri="{FF2B5EF4-FFF2-40B4-BE49-F238E27FC236}">
                      <a16:creationId xmlns:a16="http://schemas.microsoft.com/office/drawing/2014/main" id="{529E0D6D-0E0F-6344-8F2A-567FD0BA8A75}"/>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8" name="Ink 157">
                  <a:extLst>
                    <a:ext uri="{FF2B5EF4-FFF2-40B4-BE49-F238E27FC236}">
                      <a16:creationId xmlns:a16="http://schemas.microsoft.com/office/drawing/2014/main" id="{4D0179A6-CEC2-5043-BA54-0686DD71C441}"/>
                    </a:ext>
                  </a:extLst>
                </p14:cNvPr>
                <p14:cNvContentPartPr/>
                <p14:nvPr/>
              </p14:nvContentPartPr>
              <p14:xfrm>
                <a:off x="8464987" y="2167803"/>
                <a:ext cx="2880" cy="360"/>
              </p14:xfrm>
            </p:contentPart>
          </mc:Choice>
          <mc:Fallback xmlns="">
            <p:pic>
              <p:nvPicPr>
                <p:cNvPr id="158" name="Ink 157">
                  <a:extLst>
                    <a:ext uri="{FF2B5EF4-FFF2-40B4-BE49-F238E27FC236}">
                      <a16:creationId xmlns:a16="http://schemas.microsoft.com/office/drawing/2014/main" id="{4D0179A6-CEC2-5043-BA54-0686DD71C44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9" name="Ink 158">
                  <a:extLst>
                    <a:ext uri="{FF2B5EF4-FFF2-40B4-BE49-F238E27FC236}">
                      <a16:creationId xmlns:a16="http://schemas.microsoft.com/office/drawing/2014/main" id="{43ABB4FE-AAED-CD4D-A010-F8412FEC74BB}"/>
                    </a:ext>
                  </a:extLst>
                </p14:cNvPr>
                <p14:cNvContentPartPr/>
                <p14:nvPr/>
              </p14:nvContentPartPr>
              <p14:xfrm>
                <a:off x="8532307" y="2202363"/>
                <a:ext cx="217080" cy="7200"/>
              </p14:xfrm>
            </p:contentPart>
          </mc:Choice>
          <mc:Fallback xmlns="">
            <p:pic>
              <p:nvPicPr>
                <p:cNvPr id="159" name="Ink 158">
                  <a:extLst>
                    <a:ext uri="{FF2B5EF4-FFF2-40B4-BE49-F238E27FC236}">
                      <a16:creationId xmlns:a16="http://schemas.microsoft.com/office/drawing/2014/main" id="{43ABB4FE-AAED-CD4D-A010-F8412FEC74BB}"/>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0" name="Ink 159">
                  <a:extLst>
                    <a:ext uri="{FF2B5EF4-FFF2-40B4-BE49-F238E27FC236}">
                      <a16:creationId xmlns:a16="http://schemas.microsoft.com/office/drawing/2014/main" id="{A4E9E81D-993D-CA4F-8399-4ADCBF34C2FA}"/>
                    </a:ext>
                  </a:extLst>
                </p14:cNvPr>
                <p14:cNvContentPartPr/>
                <p14:nvPr/>
              </p14:nvContentPartPr>
              <p14:xfrm>
                <a:off x="8418187" y="1699443"/>
                <a:ext cx="38160" cy="279720"/>
              </p14:xfrm>
            </p:contentPart>
          </mc:Choice>
          <mc:Fallback xmlns="">
            <p:pic>
              <p:nvPicPr>
                <p:cNvPr id="160" name="Ink 159">
                  <a:extLst>
                    <a:ext uri="{FF2B5EF4-FFF2-40B4-BE49-F238E27FC236}">
                      <a16:creationId xmlns:a16="http://schemas.microsoft.com/office/drawing/2014/main" id="{A4E9E81D-993D-CA4F-8399-4ADCBF34C2FA}"/>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1" name="Ink 160">
                  <a:extLst>
                    <a:ext uri="{FF2B5EF4-FFF2-40B4-BE49-F238E27FC236}">
                      <a16:creationId xmlns:a16="http://schemas.microsoft.com/office/drawing/2014/main" id="{01645A5C-85A7-2943-BAFF-03E3F12ACF08}"/>
                    </a:ext>
                  </a:extLst>
                </p14:cNvPr>
                <p14:cNvContentPartPr/>
                <p14:nvPr/>
              </p14:nvContentPartPr>
              <p14:xfrm>
                <a:off x="8296867" y="1668123"/>
                <a:ext cx="79560" cy="85680"/>
              </p14:xfrm>
            </p:contentPart>
          </mc:Choice>
          <mc:Fallback xmlns="">
            <p:pic>
              <p:nvPicPr>
                <p:cNvPr id="161" name="Ink 160">
                  <a:extLst>
                    <a:ext uri="{FF2B5EF4-FFF2-40B4-BE49-F238E27FC236}">
                      <a16:creationId xmlns:a16="http://schemas.microsoft.com/office/drawing/2014/main" id="{01645A5C-85A7-2943-BAFF-03E3F12ACF08}"/>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2" name="Ink 161">
                  <a:extLst>
                    <a:ext uri="{FF2B5EF4-FFF2-40B4-BE49-F238E27FC236}">
                      <a16:creationId xmlns:a16="http://schemas.microsoft.com/office/drawing/2014/main" id="{D9D147C7-D2D5-B546-A1A8-D4A90EA4746A}"/>
                    </a:ext>
                  </a:extLst>
                </p14:cNvPr>
                <p14:cNvContentPartPr/>
                <p14:nvPr/>
              </p14:nvContentPartPr>
              <p14:xfrm>
                <a:off x="8292907" y="1796283"/>
                <a:ext cx="37440" cy="5040"/>
              </p14:xfrm>
            </p:contentPart>
          </mc:Choice>
          <mc:Fallback xmlns="">
            <p:pic>
              <p:nvPicPr>
                <p:cNvPr id="162" name="Ink 161">
                  <a:extLst>
                    <a:ext uri="{FF2B5EF4-FFF2-40B4-BE49-F238E27FC236}">
                      <a16:creationId xmlns:a16="http://schemas.microsoft.com/office/drawing/2014/main" id="{D9D147C7-D2D5-B546-A1A8-D4A90EA4746A}"/>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3" name="Ink 162">
                  <a:extLst>
                    <a:ext uri="{FF2B5EF4-FFF2-40B4-BE49-F238E27FC236}">
                      <a16:creationId xmlns:a16="http://schemas.microsoft.com/office/drawing/2014/main" id="{7925CBC3-65AF-B644-82F5-18F846B64D22}"/>
                    </a:ext>
                  </a:extLst>
                </p14:cNvPr>
                <p14:cNvContentPartPr/>
                <p14:nvPr/>
              </p14:nvContentPartPr>
              <p14:xfrm>
                <a:off x="8305507" y="1929483"/>
                <a:ext cx="65520" cy="37440"/>
              </p14:xfrm>
            </p:contentPart>
          </mc:Choice>
          <mc:Fallback xmlns="">
            <p:pic>
              <p:nvPicPr>
                <p:cNvPr id="163" name="Ink 162">
                  <a:extLst>
                    <a:ext uri="{FF2B5EF4-FFF2-40B4-BE49-F238E27FC236}">
                      <a16:creationId xmlns:a16="http://schemas.microsoft.com/office/drawing/2014/main" id="{7925CBC3-65AF-B644-82F5-18F846B64D22}"/>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26A99EB7-7EBC-1F41-B445-97F71795459A}"/>
                    </a:ext>
                  </a:extLst>
                </p14:cNvPr>
                <p14:cNvContentPartPr/>
                <p14:nvPr/>
              </p14:nvContentPartPr>
              <p14:xfrm>
                <a:off x="7848667" y="2010843"/>
                <a:ext cx="237960" cy="703440"/>
              </p14:xfrm>
            </p:contentPart>
          </mc:Choice>
          <mc:Fallback xmlns="">
            <p:pic>
              <p:nvPicPr>
                <p:cNvPr id="164" name="Ink 163">
                  <a:extLst>
                    <a:ext uri="{FF2B5EF4-FFF2-40B4-BE49-F238E27FC236}">
                      <a16:creationId xmlns:a16="http://schemas.microsoft.com/office/drawing/2014/main" id="{26A99EB7-7EBC-1F41-B445-97F71795459A}"/>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Ink 164">
                  <a:extLst>
                    <a:ext uri="{FF2B5EF4-FFF2-40B4-BE49-F238E27FC236}">
                      <a16:creationId xmlns:a16="http://schemas.microsoft.com/office/drawing/2014/main" id="{04B6067C-80D4-1E40-A11F-A8CAB8C9B1DF}"/>
                    </a:ext>
                  </a:extLst>
                </p14:cNvPr>
                <p14:cNvContentPartPr/>
                <p14:nvPr/>
              </p14:nvContentPartPr>
              <p14:xfrm>
                <a:off x="7845787" y="2353203"/>
                <a:ext cx="69120" cy="412200"/>
              </p14:xfrm>
            </p:contentPart>
          </mc:Choice>
          <mc:Fallback xmlns="">
            <p:pic>
              <p:nvPicPr>
                <p:cNvPr id="165" name="Ink 164">
                  <a:extLst>
                    <a:ext uri="{FF2B5EF4-FFF2-40B4-BE49-F238E27FC236}">
                      <a16:creationId xmlns:a16="http://schemas.microsoft.com/office/drawing/2014/main" id="{04B6067C-80D4-1E40-A11F-A8CAB8C9B1DF}"/>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931995D4-C79D-E34E-B469-B1DDEBA4C422}"/>
                    </a:ext>
                  </a:extLst>
                </p14:cNvPr>
                <p14:cNvContentPartPr/>
                <p14:nvPr/>
              </p14:nvContentPartPr>
              <p14:xfrm>
                <a:off x="7915267" y="2043603"/>
                <a:ext cx="261360" cy="144720"/>
              </p14:xfrm>
            </p:contentPart>
          </mc:Choice>
          <mc:Fallback xmlns="">
            <p:pic>
              <p:nvPicPr>
                <p:cNvPr id="166" name="Ink 165">
                  <a:extLst>
                    <a:ext uri="{FF2B5EF4-FFF2-40B4-BE49-F238E27FC236}">
                      <a16:creationId xmlns:a16="http://schemas.microsoft.com/office/drawing/2014/main" id="{931995D4-C79D-E34E-B469-B1DDEBA4C422}"/>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948B8468-FEBD-B14F-B301-B2E6E2F415F6}"/>
                    </a:ext>
                  </a:extLst>
                </p14:cNvPr>
                <p14:cNvContentPartPr/>
                <p14:nvPr/>
              </p14:nvContentPartPr>
              <p14:xfrm>
                <a:off x="7936867" y="2048283"/>
                <a:ext cx="270360" cy="132840"/>
              </p14:xfrm>
            </p:contentPart>
          </mc:Choice>
          <mc:Fallback xmlns="">
            <p:pic>
              <p:nvPicPr>
                <p:cNvPr id="167" name="Ink 166">
                  <a:extLst>
                    <a:ext uri="{FF2B5EF4-FFF2-40B4-BE49-F238E27FC236}">
                      <a16:creationId xmlns:a16="http://schemas.microsoft.com/office/drawing/2014/main" id="{948B8468-FEBD-B14F-B301-B2E6E2F415F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7537EFD5-4F4A-584B-80CC-90A8E70C7D5B}"/>
                  </a:ext>
                </a:extLst>
              </p14:cNvPr>
              <p14:cNvContentPartPr/>
              <p14:nvPr/>
            </p14:nvContentPartPr>
            <p14:xfrm>
              <a:off x="7676710" y="2452741"/>
              <a:ext cx="25560" cy="330120"/>
            </p14:xfrm>
          </p:contentPart>
        </mc:Choice>
        <mc:Fallback xmlns="">
          <p:pic>
            <p:nvPicPr>
              <p:cNvPr id="168" name="Ink 167">
                <a:extLst>
                  <a:ext uri="{FF2B5EF4-FFF2-40B4-BE49-F238E27FC236}">
                    <a16:creationId xmlns:a16="http://schemas.microsoft.com/office/drawing/2014/main" id="{7537EFD5-4F4A-584B-80CC-90A8E70C7D5B}"/>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Ink 168">
                <a:extLst>
                  <a:ext uri="{FF2B5EF4-FFF2-40B4-BE49-F238E27FC236}">
                    <a16:creationId xmlns:a16="http://schemas.microsoft.com/office/drawing/2014/main" id="{4D4CD55E-05B0-A745-A1A9-1BE2C1215119}"/>
                  </a:ext>
                </a:extLst>
              </p14:cNvPr>
              <p14:cNvContentPartPr/>
              <p14:nvPr/>
            </p14:nvContentPartPr>
            <p14:xfrm>
              <a:off x="7848430" y="1800421"/>
              <a:ext cx="260640" cy="243000"/>
            </p14:xfrm>
          </p:contentPart>
        </mc:Choice>
        <mc:Fallback xmlns="">
          <p:pic>
            <p:nvPicPr>
              <p:cNvPr id="169" name="Ink 168">
                <a:extLst>
                  <a:ext uri="{FF2B5EF4-FFF2-40B4-BE49-F238E27FC236}">
                    <a16:creationId xmlns:a16="http://schemas.microsoft.com/office/drawing/2014/main" id="{4D4CD55E-05B0-A745-A1A9-1BE2C1215119}"/>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56FB6B6D-27B2-8148-A725-97C3DD549064}"/>
                  </a:ext>
                </a:extLst>
              </p14:cNvPr>
              <p14:cNvContentPartPr/>
              <p14:nvPr/>
            </p14:nvContentPartPr>
            <p14:xfrm>
              <a:off x="8394550" y="2462101"/>
              <a:ext cx="387720" cy="345240"/>
            </p14:xfrm>
          </p:contentPart>
        </mc:Choice>
        <mc:Fallback xmlns="">
          <p:pic>
            <p:nvPicPr>
              <p:cNvPr id="170" name="Ink 169">
                <a:extLst>
                  <a:ext uri="{FF2B5EF4-FFF2-40B4-BE49-F238E27FC236}">
                    <a16:creationId xmlns:a16="http://schemas.microsoft.com/office/drawing/2014/main" id="{56FB6B6D-27B2-8148-A725-97C3DD549064}"/>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B8C6AB6F-4ACC-7F4A-B81E-FA40B3DF41C2}"/>
                  </a:ext>
                </a:extLst>
              </p14:cNvPr>
              <p14:cNvContentPartPr/>
              <p14:nvPr/>
            </p14:nvContentPartPr>
            <p14:xfrm>
              <a:off x="8183590" y="3030181"/>
              <a:ext cx="2820960" cy="472320"/>
            </p14:xfrm>
          </p:contentPart>
        </mc:Choice>
        <mc:Fallback xmlns="">
          <p:pic>
            <p:nvPicPr>
              <p:cNvPr id="171" name="Ink 170">
                <a:extLst>
                  <a:ext uri="{FF2B5EF4-FFF2-40B4-BE49-F238E27FC236}">
                    <a16:creationId xmlns:a16="http://schemas.microsoft.com/office/drawing/2014/main" id="{B8C6AB6F-4ACC-7F4A-B81E-FA40B3DF41C2}"/>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72" name="Group 171">
            <a:extLst>
              <a:ext uri="{FF2B5EF4-FFF2-40B4-BE49-F238E27FC236}">
                <a16:creationId xmlns:a16="http://schemas.microsoft.com/office/drawing/2014/main" id="{87AC32FF-3A2C-DC40-A1FE-037A4B6BB934}"/>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CADCACA0-1249-0644-B12A-020A33E26E15}"/>
                    </a:ext>
                  </a:extLst>
                </p14:cNvPr>
                <p14:cNvContentPartPr/>
                <p14:nvPr/>
              </p14:nvContentPartPr>
              <p14:xfrm>
                <a:off x="8416150" y="3132061"/>
                <a:ext cx="78480" cy="159840"/>
              </p14:xfrm>
            </p:contentPart>
          </mc:Choice>
          <mc:Fallback xmlns="">
            <p:pic>
              <p:nvPicPr>
                <p:cNvPr id="173" name="Ink 172">
                  <a:extLst>
                    <a:ext uri="{FF2B5EF4-FFF2-40B4-BE49-F238E27FC236}">
                      <a16:creationId xmlns:a16="http://schemas.microsoft.com/office/drawing/2014/main" id="{CADCACA0-1249-0644-B12A-020A33E26E15}"/>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CEDABDDC-D1F8-C14A-99FF-C8A0E59FC135}"/>
                    </a:ext>
                  </a:extLst>
                </p14:cNvPr>
                <p14:cNvContentPartPr/>
                <p14:nvPr/>
              </p14:nvContentPartPr>
              <p14:xfrm>
                <a:off x="8538910" y="3226021"/>
                <a:ext cx="65880" cy="67320"/>
              </p14:xfrm>
            </p:contentPart>
          </mc:Choice>
          <mc:Fallback xmlns="">
            <p:pic>
              <p:nvPicPr>
                <p:cNvPr id="174" name="Ink 173">
                  <a:extLst>
                    <a:ext uri="{FF2B5EF4-FFF2-40B4-BE49-F238E27FC236}">
                      <a16:creationId xmlns:a16="http://schemas.microsoft.com/office/drawing/2014/main" id="{CEDABDDC-D1F8-C14A-99FF-C8A0E59FC135}"/>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DAEECCA0-FAD8-9E46-A979-A4E1A2785F15}"/>
                    </a:ext>
                  </a:extLst>
                </p14:cNvPr>
                <p14:cNvContentPartPr/>
                <p14:nvPr/>
              </p14:nvContentPartPr>
              <p14:xfrm>
                <a:off x="8641510" y="3244741"/>
                <a:ext cx="121680" cy="60480"/>
              </p14:xfrm>
            </p:contentPart>
          </mc:Choice>
          <mc:Fallback xmlns="">
            <p:pic>
              <p:nvPicPr>
                <p:cNvPr id="175" name="Ink 174">
                  <a:extLst>
                    <a:ext uri="{FF2B5EF4-FFF2-40B4-BE49-F238E27FC236}">
                      <a16:creationId xmlns:a16="http://schemas.microsoft.com/office/drawing/2014/main" id="{DAEECCA0-FAD8-9E46-A979-A4E1A2785F15}"/>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A04E8267-C8BF-5346-9B33-C4EC72A08FAE}"/>
                    </a:ext>
                  </a:extLst>
                </p14:cNvPr>
                <p14:cNvContentPartPr/>
                <p14:nvPr/>
              </p14:nvContentPartPr>
              <p14:xfrm>
                <a:off x="8776870" y="3151141"/>
                <a:ext cx="111240" cy="177840"/>
              </p14:xfrm>
            </p:contentPart>
          </mc:Choice>
          <mc:Fallback xmlns="">
            <p:pic>
              <p:nvPicPr>
                <p:cNvPr id="176" name="Ink 175">
                  <a:extLst>
                    <a:ext uri="{FF2B5EF4-FFF2-40B4-BE49-F238E27FC236}">
                      <a16:creationId xmlns:a16="http://schemas.microsoft.com/office/drawing/2014/main" id="{A04E8267-C8BF-5346-9B33-C4EC72A08FAE}"/>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346FD611-9909-FE43-BE20-2703D3A9D1F1}"/>
                    </a:ext>
                  </a:extLst>
                </p14:cNvPr>
                <p14:cNvContentPartPr/>
                <p14:nvPr/>
              </p14:nvContentPartPr>
              <p14:xfrm>
                <a:off x="9193030" y="3175261"/>
                <a:ext cx="158760" cy="197280"/>
              </p14:xfrm>
            </p:contentPart>
          </mc:Choice>
          <mc:Fallback xmlns="">
            <p:pic>
              <p:nvPicPr>
                <p:cNvPr id="177" name="Ink 176">
                  <a:extLst>
                    <a:ext uri="{FF2B5EF4-FFF2-40B4-BE49-F238E27FC236}">
                      <a16:creationId xmlns:a16="http://schemas.microsoft.com/office/drawing/2014/main" id="{346FD611-9909-FE43-BE20-2703D3A9D1F1}"/>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78" name="Group 177">
            <a:extLst>
              <a:ext uri="{FF2B5EF4-FFF2-40B4-BE49-F238E27FC236}">
                <a16:creationId xmlns:a16="http://schemas.microsoft.com/office/drawing/2014/main" id="{AB80533B-94E7-0448-A8CA-23F57AAB08DC}"/>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79" name="Ink 178">
                  <a:extLst>
                    <a:ext uri="{FF2B5EF4-FFF2-40B4-BE49-F238E27FC236}">
                      <a16:creationId xmlns:a16="http://schemas.microsoft.com/office/drawing/2014/main" id="{F8847F99-7E6E-804B-A914-43796296FBEE}"/>
                    </a:ext>
                  </a:extLst>
                </p14:cNvPr>
                <p14:cNvContentPartPr/>
                <p14:nvPr/>
              </p14:nvContentPartPr>
              <p14:xfrm>
                <a:off x="9407230" y="3186061"/>
                <a:ext cx="292680" cy="216360"/>
              </p14:xfrm>
            </p:contentPart>
          </mc:Choice>
          <mc:Fallback xmlns="">
            <p:pic>
              <p:nvPicPr>
                <p:cNvPr id="179" name="Ink 178">
                  <a:extLst>
                    <a:ext uri="{FF2B5EF4-FFF2-40B4-BE49-F238E27FC236}">
                      <a16:creationId xmlns:a16="http://schemas.microsoft.com/office/drawing/2014/main" id="{F8847F99-7E6E-804B-A914-43796296FBEE}"/>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0" name="Ink 179">
                  <a:extLst>
                    <a:ext uri="{FF2B5EF4-FFF2-40B4-BE49-F238E27FC236}">
                      <a16:creationId xmlns:a16="http://schemas.microsoft.com/office/drawing/2014/main" id="{B7723C7C-8F3E-7845-8762-8184F7012FEE}"/>
                    </a:ext>
                  </a:extLst>
                </p14:cNvPr>
                <p14:cNvContentPartPr/>
                <p14:nvPr/>
              </p14:nvContentPartPr>
              <p14:xfrm>
                <a:off x="9716110" y="3318181"/>
                <a:ext cx="169560" cy="73800"/>
              </p14:xfrm>
            </p:contentPart>
          </mc:Choice>
          <mc:Fallback xmlns="">
            <p:pic>
              <p:nvPicPr>
                <p:cNvPr id="180" name="Ink 179">
                  <a:extLst>
                    <a:ext uri="{FF2B5EF4-FFF2-40B4-BE49-F238E27FC236}">
                      <a16:creationId xmlns:a16="http://schemas.microsoft.com/office/drawing/2014/main" id="{B7723C7C-8F3E-7845-8762-8184F7012FEE}"/>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1" name="Ink 180">
                  <a:extLst>
                    <a:ext uri="{FF2B5EF4-FFF2-40B4-BE49-F238E27FC236}">
                      <a16:creationId xmlns:a16="http://schemas.microsoft.com/office/drawing/2014/main" id="{8ABD3205-FF0B-9040-9E3B-093D93481EA3}"/>
                    </a:ext>
                  </a:extLst>
                </p14:cNvPr>
                <p14:cNvContentPartPr/>
                <p14:nvPr/>
              </p14:nvContentPartPr>
              <p14:xfrm>
                <a:off x="9868750" y="3344461"/>
                <a:ext cx="111600" cy="77400"/>
              </p14:xfrm>
            </p:contentPart>
          </mc:Choice>
          <mc:Fallback xmlns="">
            <p:pic>
              <p:nvPicPr>
                <p:cNvPr id="181" name="Ink 180">
                  <a:extLst>
                    <a:ext uri="{FF2B5EF4-FFF2-40B4-BE49-F238E27FC236}">
                      <a16:creationId xmlns:a16="http://schemas.microsoft.com/office/drawing/2014/main" id="{8ABD3205-FF0B-9040-9E3B-093D93481EA3}"/>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Ink 181">
                  <a:extLst>
                    <a:ext uri="{FF2B5EF4-FFF2-40B4-BE49-F238E27FC236}">
                      <a16:creationId xmlns:a16="http://schemas.microsoft.com/office/drawing/2014/main" id="{32B5C769-2750-9442-912A-A8317165ABA6}"/>
                    </a:ext>
                  </a:extLst>
                </p14:cNvPr>
                <p14:cNvContentPartPr/>
                <p14:nvPr/>
              </p14:nvContentPartPr>
              <p14:xfrm>
                <a:off x="10021750" y="3338701"/>
                <a:ext cx="423360" cy="119160"/>
              </p14:xfrm>
            </p:contentPart>
          </mc:Choice>
          <mc:Fallback xmlns="">
            <p:pic>
              <p:nvPicPr>
                <p:cNvPr id="182" name="Ink 181">
                  <a:extLst>
                    <a:ext uri="{FF2B5EF4-FFF2-40B4-BE49-F238E27FC236}">
                      <a16:creationId xmlns:a16="http://schemas.microsoft.com/office/drawing/2014/main" id="{32B5C769-2750-9442-912A-A8317165ABA6}"/>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183" name="Group 182">
            <a:extLst>
              <a:ext uri="{FF2B5EF4-FFF2-40B4-BE49-F238E27FC236}">
                <a16:creationId xmlns:a16="http://schemas.microsoft.com/office/drawing/2014/main" id="{EDC0E240-0265-6C46-95A1-F9A613267890}"/>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293">
              <p14:nvContentPartPr>
                <p14:cNvPr id="184" name="Ink 183">
                  <a:extLst>
                    <a:ext uri="{FF2B5EF4-FFF2-40B4-BE49-F238E27FC236}">
                      <a16:creationId xmlns:a16="http://schemas.microsoft.com/office/drawing/2014/main" id="{172E23D3-DAC4-5D4F-B481-10D3C7860927}"/>
                    </a:ext>
                  </a:extLst>
                </p14:cNvPr>
                <p14:cNvContentPartPr/>
                <p14:nvPr/>
              </p14:nvContentPartPr>
              <p14:xfrm>
                <a:off x="10367710" y="3607981"/>
                <a:ext cx="23040" cy="240840"/>
              </p14:xfrm>
            </p:contentPart>
          </mc:Choice>
          <mc:Fallback xmlns="">
            <p:pic>
              <p:nvPicPr>
                <p:cNvPr id="184" name="Ink 183">
                  <a:extLst>
                    <a:ext uri="{FF2B5EF4-FFF2-40B4-BE49-F238E27FC236}">
                      <a16:creationId xmlns:a16="http://schemas.microsoft.com/office/drawing/2014/main" id="{172E23D3-DAC4-5D4F-B481-10D3C7860927}"/>
                    </a:ext>
                  </a:extLst>
                </p:cNvPr>
                <p:cNvPicPr/>
                <p:nvPr/>
              </p:nvPicPr>
              <p:blipFill>
                <a:blip r:embed="rId29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5" name="Ink 184">
                  <a:extLst>
                    <a:ext uri="{FF2B5EF4-FFF2-40B4-BE49-F238E27FC236}">
                      <a16:creationId xmlns:a16="http://schemas.microsoft.com/office/drawing/2014/main" id="{8FA90A9B-B3C2-1D47-93F3-270A28FBEBBD}"/>
                    </a:ext>
                  </a:extLst>
                </p14:cNvPr>
                <p14:cNvContentPartPr/>
                <p14:nvPr/>
              </p14:nvContentPartPr>
              <p14:xfrm>
                <a:off x="10297870" y="3600781"/>
                <a:ext cx="182160" cy="139320"/>
              </p14:xfrm>
            </p:contentPart>
          </mc:Choice>
          <mc:Fallback xmlns="">
            <p:pic>
              <p:nvPicPr>
                <p:cNvPr id="185" name="Ink 184">
                  <a:extLst>
                    <a:ext uri="{FF2B5EF4-FFF2-40B4-BE49-F238E27FC236}">
                      <a16:creationId xmlns:a16="http://schemas.microsoft.com/office/drawing/2014/main" id="{8FA90A9B-B3C2-1D47-93F3-270A28FBEBBD}"/>
                    </a:ext>
                  </a:extLst>
                </p:cNvPr>
                <p:cNvPicPr/>
                <p:nvPr/>
              </p:nvPicPr>
              <p:blipFill>
                <a:blip r:embed="rId296"/>
                <a:stretch>
                  <a:fillRect/>
                </a:stretch>
              </p:blipFill>
              <p:spPr>
                <a:xfrm>
                  <a:off x="10293550" y="3596461"/>
                  <a:ext cx="190800" cy="147960"/>
                </a:xfrm>
                <a:prstGeom prst="rect">
                  <a:avLst/>
                </a:prstGeom>
              </p:spPr>
            </p:pic>
          </mc:Fallback>
        </mc:AlternateContent>
      </p:grpSp>
      <p:grpSp>
        <p:nvGrpSpPr>
          <p:cNvPr id="186" name="Group 185">
            <a:extLst>
              <a:ext uri="{FF2B5EF4-FFF2-40B4-BE49-F238E27FC236}">
                <a16:creationId xmlns:a16="http://schemas.microsoft.com/office/drawing/2014/main" id="{1E1874F6-3FFF-124D-A527-944C5DDB6B25}"/>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297">
              <p14:nvContentPartPr>
                <p14:cNvPr id="187" name="Ink 186">
                  <a:extLst>
                    <a:ext uri="{FF2B5EF4-FFF2-40B4-BE49-F238E27FC236}">
                      <a16:creationId xmlns:a16="http://schemas.microsoft.com/office/drawing/2014/main" id="{BB63574A-DE9D-C84B-A874-BB3901B751DD}"/>
                    </a:ext>
                  </a:extLst>
                </p14:cNvPr>
                <p14:cNvContentPartPr/>
                <p14:nvPr/>
              </p14:nvContentPartPr>
              <p14:xfrm>
                <a:off x="9046150" y="1925701"/>
                <a:ext cx="552240" cy="913680"/>
              </p14:xfrm>
            </p:contentPart>
          </mc:Choice>
          <mc:Fallback xmlns="">
            <p:pic>
              <p:nvPicPr>
                <p:cNvPr id="187" name="Ink 186">
                  <a:extLst>
                    <a:ext uri="{FF2B5EF4-FFF2-40B4-BE49-F238E27FC236}">
                      <a16:creationId xmlns:a16="http://schemas.microsoft.com/office/drawing/2014/main" id="{BB63574A-DE9D-C84B-A874-BB3901B751DD}"/>
                    </a:ext>
                  </a:extLst>
                </p:cNvPr>
                <p:cNvPicPr/>
                <p:nvPr/>
              </p:nvPicPr>
              <p:blipFill>
                <a:blip r:embed="rId298"/>
                <a:stretch>
                  <a:fillRect/>
                </a:stretch>
              </p:blipFill>
              <p:spPr>
                <a:xfrm>
                  <a:off x="9041833" y="1921381"/>
                  <a:ext cx="560874"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8" name="Ink 187">
                  <a:extLst>
                    <a:ext uri="{FF2B5EF4-FFF2-40B4-BE49-F238E27FC236}">
                      <a16:creationId xmlns:a16="http://schemas.microsoft.com/office/drawing/2014/main" id="{CAC3843A-0654-A046-9245-2276F2FB8888}"/>
                    </a:ext>
                  </a:extLst>
                </p14:cNvPr>
                <p14:cNvContentPartPr/>
                <p14:nvPr/>
              </p14:nvContentPartPr>
              <p14:xfrm>
                <a:off x="9457630" y="2675581"/>
                <a:ext cx="320040" cy="240840"/>
              </p14:xfrm>
            </p:contentPart>
          </mc:Choice>
          <mc:Fallback xmlns="">
            <p:pic>
              <p:nvPicPr>
                <p:cNvPr id="188" name="Ink 187">
                  <a:extLst>
                    <a:ext uri="{FF2B5EF4-FFF2-40B4-BE49-F238E27FC236}">
                      <a16:creationId xmlns:a16="http://schemas.microsoft.com/office/drawing/2014/main" id="{CAC3843A-0654-A046-9245-2276F2FB8888}"/>
                    </a:ext>
                  </a:extLst>
                </p:cNvPr>
                <p:cNvPicPr/>
                <p:nvPr/>
              </p:nvPicPr>
              <p:blipFill>
                <a:blip r:embed="rId300"/>
                <a:stretch>
                  <a:fillRect/>
                </a:stretch>
              </p:blipFill>
              <p:spPr>
                <a:xfrm>
                  <a:off x="9453305" y="2671255"/>
                  <a:ext cx="328690" cy="249493"/>
                </a:xfrm>
                <a:prstGeom prst="rect">
                  <a:avLst/>
                </a:prstGeom>
              </p:spPr>
            </p:pic>
          </mc:Fallback>
        </mc:AlternateContent>
      </p:grpSp>
      <p:grpSp>
        <p:nvGrpSpPr>
          <p:cNvPr id="189" name="Group 188">
            <a:extLst>
              <a:ext uri="{FF2B5EF4-FFF2-40B4-BE49-F238E27FC236}">
                <a16:creationId xmlns:a16="http://schemas.microsoft.com/office/drawing/2014/main" id="{E8735C81-2111-D249-BDB6-2D62F91D22CF}"/>
              </a:ext>
            </a:extLst>
          </p:cNvPr>
          <p:cNvGrpSpPr/>
          <p:nvPr/>
        </p:nvGrpSpPr>
        <p:grpSpPr>
          <a:xfrm>
            <a:off x="8832310" y="3497461"/>
            <a:ext cx="172080" cy="253440"/>
            <a:chOff x="8832310" y="3497461"/>
            <a:chExt cx="172080" cy="253440"/>
          </a:xfrm>
        </p:grpSpPr>
        <mc:AlternateContent xmlns:mc="http://schemas.openxmlformats.org/markup-compatibility/2006" xmlns:p14="http://schemas.microsoft.com/office/powerpoint/2010/main">
          <mc:Choice Requires="p14">
            <p:contentPart p14:bwMode="auto" r:id="rId301">
              <p14:nvContentPartPr>
                <p14:cNvPr id="190" name="Ink 189">
                  <a:extLst>
                    <a:ext uri="{FF2B5EF4-FFF2-40B4-BE49-F238E27FC236}">
                      <a16:creationId xmlns:a16="http://schemas.microsoft.com/office/drawing/2014/main" id="{674F28AD-72ED-F143-BC50-E66E93D9CD36}"/>
                    </a:ext>
                  </a:extLst>
                </p14:cNvPr>
                <p14:cNvContentPartPr/>
                <p14:nvPr/>
              </p14:nvContentPartPr>
              <p14:xfrm>
                <a:off x="8876950" y="3515101"/>
                <a:ext cx="61920" cy="235800"/>
              </p14:xfrm>
            </p:contentPart>
          </mc:Choice>
          <mc:Fallback xmlns="">
            <p:pic>
              <p:nvPicPr>
                <p:cNvPr id="190" name="Ink 189">
                  <a:extLst>
                    <a:ext uri="{FF2B5EF4-FFF2-40B4-BE49-F238E27FC236}">
                      <a16:creationId xmlns:a16="http://schemas.microsoft.com/office/drawing/2014/main" id="{674F28AD-72ED-F143-BC50-E66E93D9CD36}"/>
                    </a:ext>
                  </a:extLst>
                </p:cNvPr>
                <p:cNvPicPr/>
                <p:nvPr/>
              </p:nvPicPr>
              <p:blipFill>
                <a:blip r:embed="rId302"/>
                <a:stretch>
                  <a:fillRect/>
                </a:stretch>
              </p:blipFill>
              <p:spPr>
                <a:xfrm>
                  <a:off x="8872630" y="3510774"/>
                  <a:ext cx="70560" cy="24445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1" name="Ink 190">
                  <a:extLst>
                    <a:ext uri="{FF2B5EF4-FFF2-40B4-BE49-F238E27FC236}">
                      <a16:creationId xmlns:a16="http://schemas.microsoft.com/office/drawing/2014/main" id="{498D64C2-E821-AB4C-B3E7-8D1CF73C7295}"/>
                    </a:ext>
                  </a:extLst>
                </p14:cNvPr>
                <p14:cNvContentPartPr/>
                <p14:nvPr/>
              </p14:nvContentPartPr>
              <p14:xfrm>
                <a:off x="8832310" y="3497461"/>
                <a:ext cx="172080" cy="156960"/>
              </p14:xfrm>
            </p:contentPart>
          </mc:Choice>
          <mc:Fallback xmlns="">
            <p:pic>
              <p:nvPicPr>
                <p:cNvPr id="191" name="Ink 190">
                  <a:extLst>
                    <a:ext uri="{FF2B5EF4-FFF2-40B4-BE49-F238E27FC236}">
                      <a16:creationId xmlns:a16="http://schemas.microsoft.com/office/drawing/2014/main" id="{498D64C2-E821-AB4C-B3E7-8D1CF73C7295}"/>
                    </a:ext>
                  </a:extLst>
                </p:cNvPr>
                <p:cNvPicPr/>
                <p:nvPr/>
              </p:nvPicPr>
              <p:blipFill>
                <a:blip r:embed="rId304"/>
                <a:stretch>
                  <a:fillRect/>
                </a:stretch>
              </p:blipFill>
              <p:spPr>
                <a:xfrm>
                  <a:off x="8827990" y="3493141"/>
                  <a:ext cx="180720" cy="165600"/>
                </a:xfrm>
                <a:prstGeom prst="rect">
                  <a:avLst/>
                </a:prstGeom>
              </p:spPr>
            </p:pic>
          </mc:Fallback>
        </mc:AlternateContent>
      </p:grpSp>
      <p:sp>
        <p:nvSpPr>
          <p:cNvPr id="201" name="TextBox 200">
            <a:extLst>
              <a:ext uri="{FF2B5EF4-FFF2-40B4-BE49-F238E27FC236}">
                <a16:creationId xmlns:a16="http://schemas.microsoft.com/office/drawing/2014/main" id="{3BBCB3F3-AE7F-FF4A-B8B8-E4353267F221}"/>
              </a:ext>
            </a:extLst>
          </p:cNvPr>
          <p:cNvSpPr txBox="1"/>
          <p:nvPr/>
        </p:nvSpPr>
        <p:spPr>
          <a:xfrm>
            <a:off x="8943845" y="513876"/>
            <a:ext cx="3047629" cy="1200329"/>
          </a:xfrm>
          <a:prstGeom prst="rect">
            <a:avLst/>
          </a:prstGeom>
          <a:noFill/>
        </p:spPr>
        <p:txBody>
          <a:bodyPr wrap="square" rtlCol="0">
            <a:spAutoFit/>
          </a:bodyPr>
          <a:lstStyle/>
          <a:p>
            <a:r>
              <a:rPr lang="en-VN" dirty="0"/>
              <a:t>{</a:t>
            </a:r>
          </a:p>
          <a:p>
            <a:r>
              <a:rPr lang="en-VN" dirty="0"/>
              <a:t>    “username”: “Andrew”,</a:t>
            </a:r>
          </a:p>
          <a:p>
            <a:r>
              <a:rPr lang="en-VN" dirty="0"/>
              <a:t>    “password”: “1$wj2ndi&amp;*$”</a:t>
            </a:r>
          </a:p>
          <a:p>
            <a:r>
              <a:rPr lang="en-VN" dirty="0"/>
              <a:t>}</a:t>
            </a:r>
          </a:p>
        </p:txBody>
      </p:sp>
      <p:grpSp>
        <p:nvGrpSpPr>
          <p:cNvPr id="207" name="Group 206">
            <a:extLst>
              <a:ext uri="{FF2B5EF4-FFF2-40B4-BE49-F238E27FC236}">
                <a16:creationId xmlns:a16="http://schemas.microsoft.com/office/drawing/2014/main" id="{8D63A4D1-3BDF-2048-BB82-ACCE57A2742A}"/>
              </a:ext>
            </a:extLst>
          </p:cNvPr>
          <p:cNvGrpSpPr/>
          <p:nvPr/>
        </p:nvGrpSpPr>
        <p:grpSpPr>
          <a:xfrm>
            <a:off x="8870110" y="511261"/>
            <a:ext cx="3115440" cy="1632600"/>
            <a:chOff x="8870110" y="511261"/>
            <a:chExt cx="3115440" cy="1632600"/>
          </a:xfrm>
        </p:grpSpPr>
        <mc:AlternateContent xmlns:mc="http://schemas.openxmlformats.org/markup-compatibility/2006" xmlns:p14="http://schemas.microsoft.com/office/powerpoint/2010/main">
          <mc:Choice Requires="p14">
            <p:contentPart p14:bwMode="auto" r:id="rId305">
              <p14:nvContentPartPr>
                <p14:cNvPr id="202" name="Ink 201">
                  <a:extLst>
                    <a:ext uri="{FF2B5EF4-FFF2-40B4-BE49-F238E27FC236}">
                      <a16:creationId xmlns:a16="http://schemas.microsoft.com/office/drawing/2014/main" id="{F4FB33E8-FCC3-FB47-964E-51C5A83393B5}"/>
                    </a:ext>
                  </a:extLst>
                </p14:cNvPr>
                <p14:cNvContentPartPr/>
                <p14:nvPr/>
              </p14:nvContentPartPr>
              <p14:xfrm>
                <a:off x="8870110" y="511261"/>
                <a:ext cx="3115440" cy="1186560"/>
              </p14:xfrm>
            </p:contentPart>
          </mc:Choice>
          <mc:Fallback xmlns="">
            <p:pic>
              <p:nvPicPr>
                <p:cNvPr id="202" name="Ink 201">
                  <a:extLst>
                    <a:ext uri="{FF2B5EF4-FFF2-40B4-BE49-F238E27FC236}">
                      <a16:creationId xmlns:a16="http://schemas.microsoft.com/office/drawing/2014/main" id="{F4FB33E8-FCC3-FB47-964E-51C5A83393B5}"/>
                    </a:ext>
                  </a:extLst>
                </p:cNvPr>
                <p:cNvPicPr/>
                <p:nvPr/>
              </p:nvPicPr>
              <p:blipFill>
                <a:blip r:embed="rId306"/>
                <a:stretch>
                  <a:fillRect/>
                </a:stretch>
              </p:blipFill>
              <p:spPr>
                <a:xfrm>
                  <a:off x="8865790" y="506942"/>
                  <a:ext cx="3124080" cy="1195197"/>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3" name="Ink 202">
                  <a:extLst>
                    <a:ext uri="{FF2B5EF4-FFF2-40B4-BE49-F238E27FC236}">
                      <a16:creationId xmlns:a16="http://schemas.microsoft.com/office/drawing/2014/main" id="{7B8CD781-2C80-8A44-8F4B-7D0A96ACF05B}"/>
                    </a:ext>
                  </a:extLst>
                </p14:cNvPr>
                <p14:cNvContentPartPr/>
                <p14:nvPr/>
              </p14:nvContentPartPr>
              <p14:xfrm>
                <a:off x="9524590" y="1705021"/>
                <a:ext cx="369360" cy="438840"/>
              </p14:xfrm>
            </p:contentPart>
          </mc:Choice>
          <mc:Fallback xmlns="">
            <p:pic>
              <p:nvPicPr>
                <p:cNvPr id="203" name="Ink 202">
                  <a:extLst>
                    <a:ext uri="{FF2B5EF4-FFF2-40B4-BE49-F238E27FC236}">
                      <a16:creationId xmlns:a16="http://schemas.microsoft.com/office/drawing/2014/main" id="{7B8CD781-2C80-8A44-8F4B-7D0A96ACF05B}"/>
                    </a:ext>
                  </a:extLst>
                </p:cNvPr>
                <p:cNvPicPr/>
                <p:nvPr/>
              </p:nvPicPr>
              <p:blipFill>
                <a:blip r:embed="rId308"/>
                <a:stretch>
                  <a:fillRect/>
                </a:stretch>
              </p:blipFill>
              <p:spPr>
                <a:xfrm>
                  <a:off x="9520270" y="1700697"/>
                  <a:ext cx="378000" cy="447487"/>
                </a:xfrm>
                <a:prstGeom prst="rect">
                  <a:avLst/>
                </a:prstGeom>
              </p:spPr>
            </p:pic>
          </mc:Fallback>
        </mc:AlternateContent>
      </p:grpSp>
      <p:sp>
        <p:nvSpPr>
          <p:cNvPr id="192" name="TextBox 191">
            <a:extLst>
              <a:ext uri="{FF2B5EF4-FFF2-40B4-BE49-F238E27FC236}">
                <a16:creationId xmlns:a16="http://schemas.microsoft.com/office/drawing/2014/main" id="{513272C1-5A5B-754F-8ABD-8F77BF9F1EC3}"/>
              </a:ext>
            </a:extLst>
          </p:cNvPr>
          <p:cNvSpPr txBox="1"/>
          <p:nvPr/>
        </p:nvSpPr>
        <p:spPr>
          <a:xfrm>
            <a:off x="8054146" y="5522922"/>
            <a:ext cx="934871" cy="923330"/>
          </a:xfrm>
          <a:prstGeom prst="rect">
            <a:avLst/>
          </a:prstGeom>
          <a:noFill/>
        </p:spPr>
        <p:txBody>
          <a:bodyPr wrap="none" rtlCol="0">
            <a:spAutoFit/>
          </a:bodyPr>
          <a:lstStyle/>
          <a:p>
            <a:r>
              <a:rPr lang="en-VN" dirty="0"/>
              <a:t>Session </a:t>
            </a:r>
          </a:p>
          <a:p>
            <a:r>
              <a:rPr lang="en-VN" dirty="0"/>
              <a:t>stored </a:t>
            </a:r>
          </a:p>
          <a:p>
            <a:r>
              <a:rPr lang="en-VN" dirty="0"/>
              <a:t>here</a:t>
            </a:r>
          </a:p>
        </p:txBody>
      </p:sp>
      <mc:AlternateContent xmlns:mc="http://schemas.openxmlformats.org/markup-compatibility/2006" xmlns:p14="http://schemas.microsoft.com/office/powerpoint/2010/main">
        <mc:Choice Requires="p14">
          <p:contentPart p14:bwMode="auto" r:id="rId309">
            <p14:nvContentPartPr>
              <p14:cNvPr id="193" name="Ink 192">
                <a:extLst>
                  <a:ext uri="{FF2B5EF4-FFF2-40B4-BE49-F238E27FC236}">
                    <a16:creationId xmlns:a16="http://schemas.microsoft.com/office/drawing/2014/main" id="{B2A1542F-6171-2640-8026-A5528ADE617E}"/>
                  </a:ext>
                </a:extLst>
              </p14:cNvPr>
              <p14:cNvContentPartPr/>
              <p14:nvPr/>
            </p14:nvContentPartPr>
            <p14:xfrm>
              <a:off x="7892710" y="5232661"/>
              <a:ext cx="1086120" cy="1145880"/>
            </p14:xfrm>
          </p:contentPart>
        </mc:Choice>
        <mc:Fallback xmlns="">
          <p:pic>
            <p:nvPicPr>
              <p:cNvPr id="193" name="Ink 192">
                <a:extLst>
                  <a:ext uri="{FF2B5EF4-FFF2-40B4-BE49-F238E27FC236}">
                    <a16:creationId xmlns:a16="http://schemas.microsoft.com/office/drawing/2014/main" id="{B2A1542F-6171-2640-8026-A5528ADE617E}"/>
                  </a:ext>
                </a:extLst>
              </p:cNvPr>
              <p:cNvPicPr/>
              <p:nvPr/>
            </p:nvPicPr>
            <p:blipFill>
              <a:blip r:embed="rId310"/>
              <a:stretch>
                <a:fillRect/>
              </a:stretch>
            </p:blipFill>
            <p:spPr>
              <a:xfrm>
                <a:off x="7888391" y="5228341"/>
                <a:ext cx="1094757" cy="1154520"/>
              </a:xfrm>
              <a:prstGeom prst="rect">
                <a:avLst/>
              </a:prstGeom>
            </p:spPr>
          </p:pic>
        </mc:Fallback>
      </mc:AlternateContent>
      <p:grpSp>
        <p:nvGrpSpPr>
          <p:cNvPr id="221" name="Group 220">
            <a:extLst>
              <a:ext uri="{FF2B5EF4-FFF2-40B4-BE49-F238E27FC236}">
                <a16:creationId xmlns:a16="http://schemas.microsoft.com/office/drawing/2014/main" id="{448AAE46-8218-E147-AA65-0A3AF6E40D4C}"/>
              </a:ext>
            </a:extLst>
          </p:cNvPr>
          <p:cNvGrpSpPr/>
          <p:nvPr/>
        </p:nvGrpSpPr>
        <p:grpSpPr>
          <a:xfrm>
            <a:off x="7614790" y="2067541"/>
            <a:ext cx="4043520" cy="3465000"/>
            <a:chOff x="7614790" y="2067541"/>
            <a:chExt cx="4043520" cy="3465000"/>
          </a:xfrm>
        </p:grpSpPr>
        <mc:AlternateContent xmlns:mc="http://schemas.openxmlformats.org/markup-compatibility/2006" xmlns:p14="http://schemas.microsoft.com/office/powerpoint/2010/main">
          <mc:Choice Requires="p14">
            <p:contentPart p14:bwMode="auto" r:id="rId311">
              <p14:nvContentPartPr>
                <p14:cNvPr id="196" name="Ink 195">
                  <a:extLst>
                    <a:ext uri="{FF2B5EF4-FFF2-40B4-BE49-F238E27FC236}">
                      <a16:creationId xmlns:a16="http://schemas.microsoft.com/office/drawing/2014/main" id="{503F0BF0-F8F4-F44B-9F07-93CB05BED63D}"/>
                    </a:ext>
                  </a:extLst>
                </p14:cNvPr>
                <p14:cNvContentPartPr/>
                <p14:nvPr/>
              </p14:nvContentPartPr>
              <p14:xfrm>
                <a:off x="7788670" y="3693661"/>
                <a:ext cx="1665720" cy="1672560"/>
              </p14:xfrm>
            </p:contentPart>
          </mc:Choice>
          <mc:Fallback xmlns="">
            <p:pic>
              <p:nvPicPr>
                <p:cNvPr id="196" name="Ink 195">
                  <a:extLst>
                    <a:ext uri="{FF2B5EF4-FFF2-40B4-BE49-F238E27FC236}">
                      <a16:creationId xmlns:a16="http://schemas.microsoft.com/office/drawing/2014/main" id="{503F0BF0-F8F4-F44B-9F07-93CB05BED63D}"/>
                    </a:ext>
                  </a:extLst>
                </p:cNvPr>
                <p:cNvPicPr/>
                <p:nvPr/>
              </p:nvPicPr>
              <p:blipFill>
                <a:blip r:embed="rId312"/>
                <a:stretch>
                  <a:fillRect/>
                </a:stretch>
              </p:blipFill>
              <p:spPr>
                <a:xfrm>
                  <a:off x="7784350" y="3689341"/>
                  <a:ext cx="1674360" cy="1681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7" name="Ink 196">
                  <a:extLst>
                    <a:ext uri="{FF2B5EF4-FFF2-40B4-BE49-F238E27FC236}">
                      <a16:creationId xmlns:a16="http://schemas.microsoft.com/office/drawing/2014/main" id="{8193DB9A-31AF-8E48-AD83-EF73769F0502}"/>
                    </a:ext>
                  </a:extLst>
                </p14:cNvPr>
                <p14:cNvContentPartPr/>
                <p14:nvPr/>
              </p14:nvContentPartPr>
              <p14:xfrm>
                <a:off x="7614790" y="3941341"/>
                <a:ext cx="1700640" cy="1591200"/>
              </p14:xfrm>
            </p:contentPart>
          </mc:Choice>
          <mc:Fallback xmlns="">
            <p:pic>
              <p:nvPicPr>
                <p:cNvPr id="197" name="Ink 196">
                  <a:extLst>
                    <a:ext uri="{FF2B5EF4-FFF2-40B4-BE49-F238E27FC236}">
                      <a16:creationId xmlns:a16="http://schemas.microsoft.com/office/drawing/2014/main" id="{8193DB9A-31AF-8E48-AD83-EF73769F0502}"/>
                    </a:ext>
                  </a:extLst>
                </p:cNvPr>
                <p:cNvPicPr/>
                <p:nvPr/>
              </p:nvPicPr>
              <p:blipFill>
                <a:blip r:embed="rId314"/>
                <a:stretch>
                  <a:fillRect/>
                </a:stretch>
              </p:blipFill>
              <p:spPr>
                <a:xfrm>
                  <a:off x="7610470" y="3937021"/>
                  <a:ext cx="1709280" cy="1599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9" name="Ink 198">
                  <a:extLst>
                    <a:ext uri="{FF2B5EF4-FFF2-40B4-BE49-F238E27FC236}">
                      <a16:creationId xmlns:a16="http://schemas.microsoft.com/office/drawing/2014/main" id="{F34F58E0-47A3-3F48-8207-6EFDB7CD507A}"/>
                    </a:ext>
                  </a:extLst>
                </p14:cNvPr>
                <p14:cNvContentPartPr/>
                <p14:nvPr/>
              </p14:nvContentPartPr>
              <p14:xfrm>
                <a:off x="9889270" y="2169061"/>
                <a:ext cx="96480" cy="160200"/>
              </p14:xfrm>
            </p:contentPart>
          </mc:Choice>
          <mc:Fallback xmlns="">
            <p:pic>
              <p:nvPicPr>
                <p:cNvPr id="199" name="Ink 198">
                  <a:extLst>
                    <a:ext uri="{FF2B5EF4-FFF2-40B4-BE49-F238E27FC236}">
                      <a16:creationId xmlns:a16="http://schemas.microsoft.com/office/drawing/2014/main" id="{F34F58E0-47A3-3F48-8207-6EFDB7CD507A}"/>
                    </a:ext>
                  </a:extLst>
                </p:cNvPr>
                <p:cNvPicPr/>
                <p:nvPr/>
              </p:nvPicPr>
              <p:blipFill>
                <a:blip r:embed="rId316"/>
                <a:stretch>
                  <a:fillRect/>
                </a:stretch>
              </p:blipFill>
              <p:spPr>
                <a:xfrm>
                  <a:off x="9884950" y="2164741"/>
                  <a:ext cx="105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0" name="Ink 199">
                  <a:extLst>
                    <a:ext uri="{FF2B5EF4-FFF2-40B4-BE49-F238E27FC236}">
                      <a16:creationId xmlns:a16="http://schemas.microsoft.com/office/drawing/2014/main" id="{1358958B-1D35-F84C-9281-D741EB1F784A}"/>
                    </a:ext>
                  </a:extLst>
                </p14:cNvPr>
                <p14:cNvContentPartPr/>
                <p14:nvPr/>
              </p14:nvContentPartPr>
              <p14:xfrm>
                <a:off x="9755350" y="2067541"/>
                <a:ext cx="414720" cy="343800"/>
              </p14:xfrm>
            </p:contentPart>
          </mc:Choice>
          <mc:Fallback xmlns="">
            <p:pic>
              <p:nvPicPr>
                <p:cNvPr id="200" name="Ink 199">
                  <a:extLst>
                    <a:ext uri="{FF2B5EF4-FFF2-40B4-BE49-F238E27FC236}">
                      <a16:creationId xmlns:a16="http://schemas.microsoft.com/office/drawing/2014/main" id="{1358958B-1D35-F84C-9281-D741EB1F784A}"/>
                    </a:ext>
                  </a:extLst>
                </p:cNvPr>
                <p:cNvPicPr/>
                <p:nvPr/>
              </p:nvPicPr>
              <p:blipFill>
                <a:blip r:embed="rId318"/>
                <a:stretch>
                  <a:fillRect/>
                </a:stretch>
              </p:blipFill>
              <p:spPr>
                <a:xfrm>
                  <a:off x="9751030" y="2063221"/>
                  <a:ext cx="4233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1" name="Ink 210">
                  <a:extLst>
                    <a:ext uri="{FF2B5EF4-FFF2-40B4-BE49-F238E27FC236}">
                      <a16:creationId xmlns:a16="http://schemas.microsoft.com/office/drawing/2014/main" id="{D48721F0-E426-6144-8A60-E210F062E351}"/>
                    </a:ext>
                  </a:extLst>
                </p14:cNvPr>
                <p14:cNvContentPartPr/>
                <p14:nvPr/>
              </p14:nvContentPartPr>
              <p14:xfrm>
                <a:off x="9079990" y="2317021"/>
                <a:ext cx="2413080" cy="1061640"/>
              </p14:xfrm>
            </p:contentPart>
          </mc:Choice>
          <mc:Fallback xmlns="">
            <p:pic>
              <p:nvPicPr>
                <p:cNvPr id="211" name="Ink 210">
                  <a:extLst>
                    <a:ext uri="{FF2B5EF4-FFF2-40B4-BE49-F238E27FC236}">
                      <a16:creationId xmlns:a16="http://schemas.microsoft.com/office/drawing/2014/main" id="{D48721F0-E426-6144-8A60-E210F062E351}"/>
                    </a:ext>
                  </a:extLst>
                </p:cNvPr>
                <p:cNvPicPr/>
                <p:nvPr/>
              </p:nvPicPr>
              <p:blipFill>
                <a:blip r:embed="rId320"/>
                <a:stretch>
                  <a:fillRect/>
                </a:stretch>
              </p:blipFill>
              <p:spPr>
                <a:xfrm>
                  <a:off x="9075670" y="2312701"/>
                  <a:ext cx="242172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4" name="Ink 213">
                  <a:extLst>
                    <a:ext uri="{FF2B5EF4-FFF2-40B4-BE49-F238E27FC236}">
                      <a16:creationId xmlns:a16="http://schemas.microsoft.com/office/drawing/2014/main" id="{F12D5205-91E0-694C-9ECE-A2A42EC1D555}"/>
                    </a:ext>
                  </a:extLst>
                </p14:cNvPr>
                <p14:cNvContentPartPr/>
                <p14:nvPr/>
              </p14:nvContentPartPr>
              <p14:xfrm>
                <a:off x="8978470" y="2213341"/>
                <a:ext cx="190440" cy="288360"/>
              </p14:xfrm>
            </p:contentPart>
          </mc:Choice>
          <mc:Fallback xmlns="">
            <p:pic>
              <p:nvPicPr>
                <p:cNvPr id="214" name="Ink 213">
                  <a:extLst>
                    <a:ext uri="{FF2B5EF4-FFF2-40B4-BE49-F238E27FC236}">
                      <a16:creationId xmlns:a16="http://schemas.microsoft.com/office/drawing/2014/main" id="{F12D5205-91E0-694C-9ECE-A2A42EC1D555}"/>
                    </a:ext>
                  </a:extLst>
                </p:cNvPr>
                <p:cNvPicPr/>
                <p:nvPr/>
              </p:nvPicPr>
              <p:blipFill>
                <a:blip r:embed="rId322"/>
                <a:stretch>
                  <a:fillRect/>
                </a:stretch>
              </p:blipFill>
              <p:spPr>
                <a:xfrm>
                  <a:off x="8974150" y="2209021"/>
                  <a:ext cx="1990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8" name="Ink 217">
                  <a:extLst>
                    <a:ext uri="{FF2B5EF4-FFF2-40B4-BE49-F238E27FC236}">
                      <a16:creationId xmlns:a16="http://schemas.microsoft.com/office/drawing/2014/main" id="{2986D769-3652-5746-9891-1C080B0A2672}"/>
                    </a:ext>
                  </a:extLst>
                </p14:cNvPr>
                <p14:cNvContentPartPr/>
                <p14:nvPr/>
              </p14:nvContentPartPr>
              <p14:xfrm>
                <a:off x="11396950" y="3430501"/>
                <a:ext cx="167400" cy="246960"/>
              </p14:xfrm>
            </p:contentPart>
          </mc:Choice>
          <mc:Fallback xmlns="">
            <p:pic>
              <p:nvPicPr>
                <p:cNvPr id="218" name="Ink 217">
                  <a:extLst>
                    <a:ext uri="{FF2B5EF4-FFF2-40B4-BE49-F238E27FC236}">
                      <a16:creationId xmlns:a16="http://schemas.microsoft.com/office/drawing/2014/main" id="{2986D769-3652-5746-9891-1C080B0A2672}"/>
                    </a:ext>
                  </a:extLst>
                </p:cNvPr>
                <p:cNvPicPr/>
                <p:nvPr/>
              </p:nvPicPr>
              <p:blipFill>
                <a:blip r:embed="rId324"/>
                <a:stretch>
                  <a:fillRect/>
                </a:stretch>
              </p:blipFill>
              <p:spPr>
                <a:xfrm>
                  <a:off x="11392630" y="3426181"/>
                  <a:ext cx="176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20" name="Ink 219">
                  <a:extLst>
                    <a:ext uri="{FF2B5EF4-FFF2-40B4-BE49-F238E27FC236}">
                      <a16:creationId xmlns:a16="http://schemas.microsoft.com/office/drawing/2014/main" id="{242B0F13-9FC5-3149-A9F3-F08274F5D2B4}"/>
                    </a:ext>
                  </a:extLst>
                </p14:cNvPr>
                <p14:cNvContentPartPr/>
                <p14:nvPr/>
              </p14:nvContentPartPr>
              <p14:xfrm>
                <a:off x="11233510" y="3369661"/>
                <a:ext cx="424800" cy="367920"/>
              </p14:xfrm>
            </p:contentPart>
          </mc:Choice>
          <mc:Fallback xmlns="">
            <p:pic>
              <p:nvPicPr>
                <p:cNvPr id="220" name="Ink 219">
                  <a:extLst>
                    <a:ext uri="{FF2B5EF4-FFF2-40B4-BE49-F238E27FC236}">
                      <a16:creationId xmlns:a16="http://schemas.microsoft.com/office/drawing/2014/main" id="{242B0F13-9FC5-3149-A9F3-F08274F5D2B4}"/>
                    </a:ext>
                  </a:extLst>
                </p:cNvPr>
                <p:cNvPicPr/>
                <p:nvPr/>
              </p:nvPicPr>
              <p:blipFill>
                <a:blip r:embed="rId326"/>
                <a:stretch>
                  <a:fillRect/>
                </a:stretch>
              </p:blipFill>
              <p:spPr>
                <a:xfrm>
                  <a:off x="11229190" y="3365341"/>
                  <a:ext cx="433440" cy="376560"/>
                </a:xfrm>
                <a:prstGeom prst="rect">
                  <a:avLst/>
                </a:prstGeom>
              </p:spPr>
            </p:pic>
          </mc:Fallback>
        </mc:AlternateContent>
      </p:grpSp>
      <p:sp>
        <p:nvSpPr>
          <p:cNvPr id="222" name="TextBox 221">
            <a:extLst>
              <a:ext uri="{FF2B5EF4-FFF2-40B4-BE49-F238E27FC236}">
                <a16:creationId xmlns:a16="http://schemas.microsoft.com/office/drawing/2014/main" id="{9FE8BDDB-A50A-D64F-B41F-F4DC7CE27C9F}"/>
              </a:ext>
            </a:extLst>
          </p:cNvPr>
          <p:cNvSpPr txBox="1"/>
          <p:nvPr/>
        </p:nvSpPr>
        <p:spPr>
          <a:xfrm rot="654089">
            <a:off x="10178233" y="2427258"/>
            <a:ext cx="1652632" cy="369332"/>
          </a:xfrm>
          <a:prstGeom prst="rect">
            <a:avLst/>
          </a:prstGeom>
          <a:noFill/>
        </p:spPr>
        <p:txBody>
          <a:bodyPr wrap="none" rtlCol="0">
            <a:spAutoFit/>
          </a:bodyPr>
          <a:lstStyle/>
          <a:p>
            <a:r>
              <a:rPr lang="en-VN" dirty="0"/>
              <a:t>“Unauthorized”</a:t>
            </a:r>
          </a:p>
        </p:txBody>
      </p:sp>
      <p:grpSp>
        <p:nvGrpSpPr>
          <p:cNvPr id="232" name="Group 231">
            <a:extLst>
              <a:ext uri="{FF2B5EF4-FFF2-40B4-BE49-F238E27FC236}">
                <a16:creationId xmlns:a16="http://schemas.microsoft.com/office/drawing/2014/main" id="{D7029F51-81B8-1442-B38F-E702EB641696}"/>
              </a:ext>
            </a:extLst>
          </p:cNvPr>
          <p:cNvGrpSpPr/>
          <p:nvPr/>
        </p:nvGrpSpPr>
        <p:grpSpPr>
          <a:xfrm>
            <a:off x="7428670" y="789901"/>
            <a:ext cx="608400" cy="507240"/>
            <a:chOff x="7428670" y="789901"/>
            <a:chExt cx="608400" cy="507240"/>
          </a:xfrm>
        </p:grpSpPr>
        <mc:AlternateContent xmlns:mc="http://schemas.openxmlformats.org/markup-compatibility/2006" xmlns:p14="http://schemas.microsoft.com/office/powerpoint/2010/main">
          <mc:Choice Requires="p14">
            <p:contentPart p14:bwMode="auto" r:id="rId327">
              <p14:nvContentPartPr>
                <p14:cNvPr id="226" name="Ink 225">
                  <a:extLst>
                    <a:ext uri="{FF2B5EF4-FFF2-40B4-BE49-F238E27FC236}">
                      <a16:creationId xmlns:a16="http://schemas.microsoft.com/office/drawing/2014/main" id="{43826287-8DC3-AB43-A561-2D9DDCD40F82}"/>
                    </a:ext>
                  </a:extLst>
                </p14:cNvPr>
                <p14:cNvContentPartPr/>
                <p14:nvPr/>
              </p14:nvContentPartPr>
              <p14:xfrm>
                <a:off x="7428670" y="789901"/>
                <a:ext cx="608400" cy="507240"/>
              </p14:xfrm>
            </p:contentPart>
          </mc:Choice>
          <mc:Fallback xmlns="">
            <p:pic>
              <p:nvPicPr>
                <p:cNvPr id="226" name="Ink 225">
                  <a:extLst>
                    <a:ext uri="{FF2B5EF4-FFF2-40B4-BE49-F238E27FC236}">
                      <a16:creationId xmlns:a16="http://schemas.microsoft.com/office/drawing/2014/main" id="{43826287-8DC3-AB43-A561-2D9DDCD40F82}"/>
                    </a:ext>
                  </a:extLst>
                </p:cNvPr>
                <p:cNvPicPr/>
                <p:nvPr/>
              </p:nvPicPr>
              <p:blipFill>
                <a:blip r:embed="rId328"/>
                <a:stretch>
                  <a:fillRect/>
                </a:stretch>
              </p:blipFill>
              <p:spPr>
                <a:xfrm>
                  <a:off x="7424350" y="785581"/>
                  <a:ext cx="617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7" name="Ink 226">
                  <a:extLst>
                    <a:ext uri="{FF2B5EF4-FFF2-40B4-BE49-F238E27FC236}">
                      <a16:creationId xmlns:a16="http://schemas.microsoft.com/office/drawing/2014/main" id="{96E162F1-B567-3E4C-8497-17AC7A358E16}"/>
                    </a:ext>
                  </a:extLst>
                </p14:cNvPr>
                <p14:cNvContentPartPr/>
                <p14:nvPr/>
              </p14:nvContentPartPr>
              <p14:xfrm>
                <a:off x="7665190" y="896101"/>
                <a:ext cx="7920" cy="154440"/>
              </p14:xfrm>
            </p:contentPart>
          </mc:Choice>
          <mc:Fallback xmlns="">
            <p:pic>
              <p:nvPicPr>
                <p:cNvPr id="227" name="Ink 226">
                  <a:extLst>
                    <a:ext uri="{FF2B5EF4-FFF2-40B4-BE49-F238E27FC236}">
                      <a16:creationId xmlns:a16="http://schemas.microsoft.com/office/drawing/2014/main" id="{96E162F1-B567-3E4C-8497-17AC7A358E16}"/>
                    </a:ext>
                  </a:extLst>
                </p:cNvPr>
                <p:cNvPicPr/>
                <p:nvPr/>
              </p:nvPicPr>
              <p:blipFill>
                <a:blip r:embed="rId330"/>
                <a:stretch>
                  <a:fillRect/>
                </a:stretch>
              </p:blipFill>
              <p:spPr>
                <a:xfrm>
                  <a:off x="7660870" y="891781"/>
                  <a:ext cx="16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29" name="Ink 228">
                  <a:extLst>
                    <a:ext uri="{FF2B5EF4-FFF2-40B4-BE49-F238E27FC236}">
                      <a16:creationId xmlns:a16="http://schemas.microsoft.com/office/drawing/2014/main" id="{0BD58673-7681-1049-8B67-7EF52FFE7A62}"/>
                    </a:ext>
                  </a:extLst>
                </p14:cNvPr>
                <p14:cNvContentPartPr/>
                <p14:nvPr/>
              </p14:nvContentPartPr>
              <p14:xfrm>
                <a:off x="7828990" y="911581"/>
                <a:ext cx="2880" cy="169920"/>
              </p14:xfrm>
            </p:contentPart>
          </mc:Choice>
          <mc:Fallback xmlns="">
            <p:pic>
              <p:nvPicPr>
                <p:cNvPr id="229" name="Ink 228">
                  <a:extLst>
                    <a:ext uri="{FF2B5EF4-FFF2-40B4-BE49-F238E27FC236}">
                      <a16:creationId xmlns:a16="http://schemas.microsoft.com/office/drawing/2014/main" id="{0BD58673-7681-1049-8B67-7EF52FFE7A62}"/>
                    </a:ext>
                  </a:extLst>
                </p:cNvPr>
                <p:cNvPicPr/>
                <p:nvPr/>
              </p:nvPicPr>
              <p:blipFill>
                <a:blip r:embed="rId332"/>
                <a:stretch>
                  <a:fillRect/>
                </a:stretch>
              </p:blipFill>
              <p:spPr>
                <a:xfrm>
                  <a:off x="7824670" y="907261"/>
                  <a:ext cx="11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31" name="Ink 230">
                  <a:extLst>
                    <a:ext uri="{FF2B5EF4-FFF2-40B4-BE49-F238E27FC236}">
                      <a16:creationId xmlns:a16="http://schemas.microsoft.com/office/drawing/2014/main" id="{35681D7D-D744-0440-8D7B-295F7809EA42}"/>
                    </a:ext>
                  </a:extLst>
                </p14:cNvPr>
                <p14:cNvContentPartPr/>
                <p14:nvPr/>
              </p14:nvContentPartPr>
              <p14:xfrm>
                <a:off x="7659430" y="1143781"/>
                <a:ext cx="141840" cy="54360"/>
              </p14:xfrm>
            </p:contentPart>
          </mc:Choice>
          <mc:Fallback xmlns="">
            <p:pic>
              <p:nvPicPr>
                <p:cNvPr id="231" name="Ink 230">
                  <a:extLst>
                    <a:ext uri="{FF2B5EF4-FFF2-40B4-BE49-F238E27FC236}">
                      <a16:creationId xmlns:a16="http://schemas.microsoft.com/office/drawing/2014/main" id="{35681D7D-D744-0440-8D7B-295F7809EA42}"/>
                    </a:ext>
                  </a:extLst>
                </p:cNvPr>
                <p:cNvPicPr/>
                <p:nvPr/>
              </p:nvPicPr>
              <p:blipFill>
                <a:blip r:embed="rId334"/>
                <a:stretch>
                  <a:fillRect/>
                </a:stretch>
              </p:blipFill>
              <p:spPr>
                <a:xfrm>
                  <a:off x="7655110" y="1139461"/>
                  <a:ext cx="15048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233" name="Ink 232">
                <a:extLst>
                  <a:ext uri="{FF2B5EF4-FFF2-40B4-BE49-F238E27FC236}">
                    <a16:creationId xmlns:a16="http://schemas.microsoft.com/office/drawing/2014/main" id="{251085E0-9D0E-994B-B6CA-6047DB1CF34F}"/>
                  </a:ext>
                </a:extLst>
              </p14:cNvPr>
              <p14:cNvContentPartPr/>
              <p14:nvPr/>
            </p14:nvContentPartPr>
            <p14:xfrm>
              <a:off x="7573750" y="1306861"/>
              <a:ext cx="541080" cy="281880"/>
            </p14:xfrm>
          </p:contentPart>
        </mc:Choice>
        <mc:Fallback xmlns="">
          <p:pic>
            <p:nvPicPr>
              <p:cNvPr id="233" name="Ink 232">
                <a:extLst>
                  <a:ext uri="{FF2B5EF4-FFF2-40B4-BE49-F238E27FC236}">
                    <a16:creationId xmlns:a16="http://schemas.microsoft.com/office/drawing/2014/main" id="{251085E0-9D0E-994B-B6CA-6047DB1CF34F}"/>
                  </a:ext>
                </a:extLst>
              </p:cNvPr>
              <p:cNvPicPr/>
              <p:nvPr/>
            </p:nvPicPr>
            <p:blipFill>
              <a:blip r:embed="rId336"/>
              <a:stretch>
                <a:fillRect/>
              </a:stretch>
            </p:blipFill>
            <p:spPr>
              <a:xfrm>
                <a:off x="7569430" y="1302541"/>
                <a:ext cx="549720" cy="290520"/>
              </a:xfrm>
              <a:prstGeom prst="rect">
                <a:avLst/>
              </a:prstGeom>
            </p:spPr>
          </p:pic>
        </mc:Fallback>
      </mc:AlternateContent>
    </p:spTree>
    <p:extLst>
      <p:ext uri="{BB962C8B-B14F-4D97-AF65-F5344CB8AC3E}">
        <p14:creationId xmlns:p14="http://schemas.microsoft.com/office/powerpoint/2010/main" val="362462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That situation happens because the</a:t>
            </a:r>
            <a:br>
              <a:rPr lang="en-VN" dirty="0"/>
            </a:br>
            <a:r>
              <a:rPr lang="en-VN" dirty="0"/>
              <a:t>state of our application is tied to a </a:t>
            </a:r>
            <a:br>
              <a:rPr lang="en-VN" dirty="0"/>
            </a:br>
            <a:r>
              <a:rPr lang="en-VN" dirty="0"/>
              <a:t>webserver</a:t>
            </a:r>
          </a:p>
          <a:p>
            <a:r>
              <a:rPr lang="en-VN" dirty="0"/>
              <a:t>That’s because the login information</a:t>
            </a:r>
            <a:br>
              <a:rPr lang="en-VN" dirty="0"/>
            </a:br>
            <a:r>
              <a:rPr lang="en-VN" dirty="0"/>
              <a:t>tied from the browser directly to the </a:t>
            </a:r>
            <a:br>
              <a:rPr lang="en-VN" dirty="0"/>
            </a:br>
            <a:r>
              <a:rPr lang="en-VN" dirty="0"/>
              <a:t>server – in which stores it in memory</a:t>
            </a:r>
          </a:p>
          <a:p>
            <a:r>
              <a:rPr lang="en-VN" dirty="0"/>
              <a:t>This is not a good architectural design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355360" y="4004899"/>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7676710" y="2452741"/>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7848430" y="1800421"/>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394550" y="2462101"/>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183590" y="3030181"/>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143" name="Group 142">
            <a:extLst>
              <a:ext uri="{FF2B5EF4-FFF2-40B4-BE49-F238E27FC236}">
                <a16:creationId xmlns:a16="http://schemas.microsoft.com/office/drawing/2014/main" id="{B3FBB9C2-58D2-7742-9BDB-2C373F37ACAA}"/>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293">
              <p14:nvContentPartPr>
                <p14:cNvPr id="141" name="Ink 140">
                  <a:extLst>
                    <a:ext uri="{FF2B5EF4-FFF2-40B4-BE49-F238E27FC236}">
                      <a16:creationId xmlns:a16="http://schemas.microsoft.com/office/drawing/2014/main" id="{40DBB91A-472A-5640-8C7A-075CDD742E47}"/>
                    </a:ext>
                  </a:extLst>
                </p14:cNvPr>
                <p14:cNvContentPartPr/>
                <p14:nvPr/>
              </p14:nvContentPartPr>
              <p14:xfrm>
                <a:off x="10367710" y="3607981"/>
                <a:ext cx="23040" cy="240840"/>
              </p14:xfrm>
            </p:contentPart>
          </mc:Choice>
          <mc:Fallback xmlns="">
            <p:pic>
              <p:nvPicPr>
                <p:cNvPr id="141" name="Ink 140">
                  <a:extLst>
                    <a:ext uri="{FF2B5EF4-FFF2-40B4-BE49-F238E27FC236}">
                      <a16:creationId xmlns:a16="http://schemas.microsoft.com/office/drawing/2014/main" id="{40DBB91A-472A-5640-8C7A-075CDD742E47}"/>
                    </a:ext>
                  </a:extLst>
                </p:cNvPr>
                <p:cNvPicPr/>
                <p:nvPr/>
              </p:nvPicPr>
              <p:blipFill>
                <a:blip r:embed="rId29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2" name="Ink 141">
                  <a:extLst>
                    <a:ext uri="{FF2B5EF4-FFF2-40B4-BE49-F238E27FC236}">
                      <a16:creationId xmlns:a16="http://schemas.microsoft.com/office/drawing/2014/main" id="{7198F8D6-AA18-B049-9F0B-C6C51D46F168}"/>
                    </a:ext>
                  </a:extLst>
                </p14:cNvPr>
                <p14:cNvContentPartPr/>
                <p14:nvPr/>
              </p14:nvContentPartPr>
              <p14:xfrm>
                <a:off x="10297870" y="3600781"/>
                <a:ext cx="182160" cy="139320"/>
              </p14:xfrm>
            </p:contentPart>
          </mc:Choice>
          <mc:Fallback xmlns="">
            <p:pic>
              <p:nvPicPr>
                <p:cNvPr id="142" name="Ink 141">
                  <a:extLst>
                    <a:ext uri="{FF2B5EF4-FFF2-40B4-BE49-F238E27FC236}">
                      <a16:creationId xmlns:a16="http://schemas.microsoft.com/office/drawing/2014/main" id="{7198F8D6-AA18-B049-9F0B-C6C51D46F168}"/>
                    </a:ext>
                  </a:extLst>
                </p:cNvPr>
                <p:cNvPicPr/>
                <p:nvPr/>
              </p:nvPicPr>
              <p:blipFill>
                <a:blip r:embed="rId296"/>
                <a:stretch>
                  <a:fillRect/>
                </a:stretch>
              </p:blipFill>
              <p:spPr>
                <a:xfrm>
                  <a:off x="10293550" y="3596461"/>
                  <a:ext cx="190800" cy="147960"/>
                </a:xfrm>
                <a:prstGeom prst="rect">
                  <a:avLst/>
                </a:prstGeom>
              </p:spPr>
            </p:pic>
          </mc:Fallback>
        </mc:AlternateContent>
      </p:grpSp>
      <p:grpSp>
        <p:nvGrpSpPr>
          <p:cNvPr id="153" name="Group 152">
            <a:extLst>
              <a:ext uri="{FF2B5EF4-FFF2-40B4-BE49-F238E27FC236}">
                <a16:creationId xmlns:a16="http://schemas.microsoft.com/office/drawing/2014/main" id="{5B46B14C-7622-C149-82F8-62973EF34FD0}"/>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297">
              <p14:nvContentPartPr>
                <p14:cNvPr id="150" name="Ink 149">
                  <a:extLst>
                    <a:ext uri="{FF2B5EF4-FFF2-40B4-BE49-F238E27FC236}">
                      <a16:creationId xmlns:a16="http://schemas.microsoft.com/office/drawing/2014/main" id="{F9B18757-E3FD-3247-82BD-135DA2C7B22F}"/>
                    </a:ext>
                  </a:extLst>
                </p14:cNvPr>
                <p14:cNvContentPartPr/>
                <p14:nvPr/>
              </p14:nvContentPartPr>
              <p14:xfrm>
                <a:off x="9046150" y="1925701"/>
                <a:ext cx="552240" cy="913680"/>
              </p14:xfrm>
            </p:contentPart>
          </mc:Choice>
          <mc:Fallback xmlns="">
            <p:pic>
              <p:nvPicPr>
                <p:cNvPr id="150" name="Ink 149">
                  <a:extLst>
                    <a:ext uri="{FF2B5EF4-FFF2-40B4-BE49-F238E27FC236}">
                      <a16:creationId xmlns:a16="http://schemas.microsoft.com/office/drawing/2014/main" id="{F9B18757-E3FD-3247-82BD-135DA2C7B22F}"/>
                    </a:ext>
                  </a:extLst>
                </p:cNvPr>
                <p:cNvPicPr/>
                <p:nvPr/>
              </p:nvPicPr>
              <p:blipFill>
                <a:blip r:embed="rId298"/>
                <a:stretch>
                  <a:fillRect/>
                </a:stretch>
              </p:blipFill>
              <p:spPr>
                <a:xfrm>
                  <a:off x="9041833" y="1921381"/>
                  <a:ext cx="560874"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51" name="Ink 150">
                  <a:extLst>
                    <a:ext uri="{FF2B5EF4-FFF2-40B4-BE49-F238E27FC236}">
                      <a16:creationId xmlns:a16="http://schemas.microsoft.com/office/drawing/2014/main" id="{C49FB5E9-E23C-864B-B734-07124B2FAB0F}"/>
                    </a:ext>
                  </a:extLst>
                </p14:cNvPr>
                <p14:cNvContentPartPr/>
                <p14:nvPr/>
              </p14:nvContentPartPr>
              <p14:xfrm>
                <a:off x="9457630" y="2675581"/>
                <a:ext cx="320040" cy="240840"/>
              </p14:xfrm>
            </p:contentPart>
          </mc:Choice>
          <mc:Fallback xmlns="">
            <p:pic>
              <p:nvPicPr>
                <p:cNvPr id="151" name="Ink 150">
                  <a:extLst>
                    <a:ext uri="{FF2B5EF4-FFF2-40B4-BE49-F238E27FC236}">
                      <a16:creationId xmlns:a16="http://schemas.microsoft.com/office/drawing/2014/main" id="{C49FB5E9-E23C-864B-B734-07124B2FAB0F}"/>
                    </a:ext>
                  </a:extLst>
                </p:cNvPr>
                <p:cNvPicPr/>
                <p:nvPr/>
              </p:nvPicPr>
              <p:blipFill>
                <a:blip r:embed="rId300"/>
                <a:stretch>
                  <a:fillRect/>
                </a:stretch>
              </p:blipFill>
              <p:spPr>
                <a:xfrm>
                  <a:off x="9453305" y="2671255"/>
                  <a:ext cx="328690" cy="249493"/>
                </a:xfrm>
                <a:prstGeom prst="rect">
                  <a:avLst/>
                </a:prstGeom>
              </p:spPr>
            </p:pic>
          </mc:Fallback>
        </mc:AlternateContent>
      </p:grpSp>
      <p:grpSp>
        <p:nvGrpSpPr>
          <p:cNvPr id="53" name="Group 52">
            <a:extLst>
              <a:ext uri="{FF2B5EF4-FFF2-40B4-BE49-F238E27FC236}">
                <a16:creationId xmlns:a16="http://schemas.microsoft.com/office/drawing/2014/main" id="{05CA3B91-7F1E-2149-8E74-EFD0ABE80F6C}"/>
              </a:ext>
            </a:extLst>
          </p:cNvPr>
          <p:cNvGrpSpPr/>
          <p:nvPr/>
        </p:nvGrpSpPr>
        <p:grpSpPr>
          <a:xfrm>
            <a:off x="8832310" y="3497461"/>
            <a:ext cx="172080" cy="253440"/>
            <a:chOff x="8832310" y="3497461"/>
            <a:chExt cx="172080" cy="253440"/>
          </a:xfrm>
        </p:grpSpPr>
        <mc:AlternateContent xmlns:mc="http://schemas.openxmlformats.org/markup-compatibility/2006" xmlns:p14="http://schemas.microsoft.com/office/powerpoint/2010/main">
          <mc:Choice Requires="p14">
            <p:contentPart p14:bwMode="auto" r:id="rId301">
              <p14:nvContentPartPr>
                <p14:cNvPr id="21" name="Ink 20">
                  <a:extLst>
                    <a:ext uri="{FF2B5EF4-FFF2-40B4-BE49-F238E27FC236}">
                      <a16:creationId xmlns:a16="http://schemas.microsoft.com/office/drawing/2014/main" id="{7A6F0B1A-EA9E-CB4E-A8CA-19A2F632D77F}"/>
                    </a:ext>
                  </a:extLst>
                </p14:cNvPr>
                <p14:cNvContentPartPr/>
                <p14:nvPr/>
              </p14:nvContentPartPr>
              <p14:xfrm>
                <a:off x="8876950" y="3515101"/>
                <a:ext cx="61920" cy="235800"/>
              </p14:xfrm>
            </p:contentPart>
          </mc:Choice>
          <mc:Fallback xmlns="">
            <p:pic>
              <p:nvPicPr>
                <p:cNvPr id="21" name="Ink 20">
                  <a:extLst>
                    <a:ext uri="{FF2B5EF4-FFF2-40B4-BE49-F238E27FC236}">
                      <a16:creationId xmlns:a16="http://schemas.microsoft.com/office/drawing/2014/main" id="{7A6F0B1A-EA9E-CB4E-A8CA-19A2F632D77F}"/>
                    </a:ext>
                  </a:extLst>
                </p:cNvPr>
                <p:cNvPicPr/>
                <p:nvPr/>
              </p:nvPicPr>
              <p:blipFill>
                <a:blip r:embed="rId302"/>
                <a:stretch>
                  <a:fillRect/>
                </a:stretch>
              </p:blipFill>
              <p:spPr>
                <a:xfrm>
                  <a:off x="8872630" y="3510774"/>
                  <a:ext cx="70560" cy="24445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1" name="Ink 50">
                  <a:extLst>
                    <a:ext uri="{FF2B5EF4-FFF2-40B4-BE49-F238E27FC236}">
                      <a16:creationId xmlns:a16="http://schemas.microsoft.com/office/drawing/2014/main" id="{A8AB23A6-A263-7F48-8037-0460F24F00A1}"/>
                    </a:ext>
                  </a:extLst>
                </p14:cNvPr>
                <p14:cNvContentPartPr/>
                <p14:nvPr/>
              </p14:nvContentPartPr>
              <p14:xfrm>
                <a:off x="8832310" y="3497461"/>
                <a:ext cx="172080" cy="156960"/>
              </p14:xfrm>
            </p:contentPart>
          </mc:Choice>
          <mc:Fallback xmlns="">
            <p:pic>
              <p:nvPicPr>
                <p:cNvPr id="51" name="Ink 50">
                  <a:extLst>
                    <a:ext uri="{FF2B5EF4-FFF2-40B4-BE49-F238E27FC236}">
                      <a16:creationId xmlns:a16="http://schemas.microsoft.com/office/drawing/2014/main" id="{A8AB23A6-A263-7F48-8037-0460F24F00A1}"/>
                    </a:ext>
                  </a:extLst>
                </p:cNvPr>
                <p:cNvPicPr/>
                <p:nvPr/>
              </p:nvPicPr>
              <p:blipFill>
                <a:blip r:embed="rId304"/>
                <a:stretch>
                  <a:fillRect/>
                </a:stretch>
              </p:blipFill>
              <p:spPr>
                <a:xfrm>
                  <a:off x="8827990" y="3493141"/>
                  <a:ext cx="180720" cy="165600"/>
                </a:xfrm>
                <a:prstGeom prst="rect">
                  <a:avLst/>
                </a:prstGeom>
              </p:spPr>
            </p:pic>
          </mc:Fallback>
        </mc:AlternateContent>
      </p:grpSp>
    </p:spTree>
    <p:extLst>
      <p:ext uri="{BB962C8B-B14F-4D97-AF65-F5344CB8AC3E}">
        <p14:creationId xmlns:p14="http://schemas.microsoft.com/office/powerpoint/2010/main" val="2777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A solution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normAutofit/>
          </a:bodyPr>
          <a:lstStyle/>
          <a:p>
            <a:r>
              <a:rPr lang="en-VN" dirty="0"/>
              <a:t>It is always a better architectural practice</a:t>
            </a:r>
            <a:br>
              <a:rPr lang="en-VN" dirty="0"/>
            </a:br>
            <a:r>
              <a:rPr lang="en-VN" dirty="0"/>
              <a:t>to decouple the state from the </a:t>
            </a:r>
            <a:br>
              <a:rPr lang="en-VN" dirty="0"/>
            </a:br>
            <a:r>
              <a:rPr lang="en-VN" dirty="0"/>
              <a:t>webserver </a:t>
            </a:r>
          </a:p>
          <a:p>
            <a:r>
              <a:rPr lang="en-VN" dirty="0"/>
              <a:t>In this case what we may do is deploy a </a:t>
            </a:r>
            <a:br>
              <a:rPr lang="en-VN" dirty="0"/>
            </a:br>
            <a:r>
              <a:rPr lang="en-VN" dirty="0"/>
              <a:t>data store, this could be a mem-cache, </a:t>
            </a:r>
            <a:br>
              <a:rPr lang="en-VN" dirty="0"/>
            </a:br>
            <a:r>
              <a:rPr lang="en-VN" dirty="0"/>
              <a:t>Redis, it could be a database, whatever</a:t>
            </a:r>
            <a:br>
              <a:rPr lang="en-VN" dirty="0"/>
            </a:br>
            <a:r>
              <a:rPr lang="en-VN" dirty="0"/>
              <a:t>technology you prefer to manage</a:t>
            </a:r>
          </a:p>
          <a:p>
            <a:endParaRPr lang="en-V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574861" y="2809360"/>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570541" y="2805041"/>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588901" y="2643760"/>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912921" y="2773181"/>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908601" y="2768862"/>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926961" y="2607581"/>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8195628" y="365125"/>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8234271" y="1221023"/>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8229951" y="1216703"/>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8405991" y="568703"/>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8401671" y="564383"/>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952111" y="1230383"/>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947791" y="1226058"/>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741151" y="1798463"/>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736832" y="1794143"/>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973711" y="1900343"/>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964791" y="1954343"/>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74" name="Group 73">
            <a:extLst>
              <a:ext uri="{FF2B5EF4-FFF2-40B4-BE49-F238E27FC236}">
                <a16:creationId xmlns:a16="http://schemas.microsoft.com/office/drawing/2014/main" id="{6D0F8FE4-44F6-9445-BA51-723A81F12CDE}"/>
              </a:ext>
            </a:extLst>
          </p:cNvPr>
          <p:cNvGrpSpPr/>
          <p:nvPr/>
        </p:nvGrpSpPr>
        <p:grpSpPr>
          <a:xfrm>
            <a:off x="10706751" y="2305343"/>
            <a:ext cx="230400" cy="324360"/>
            <a:chOff x="10149190" y="3537061"/>
            <a:chExt cx="230400" cy="324360"/>
          </a:xfrm>
        </p:grpSpPr>
        <mc:AlternateContent xmlns:mc="http://schemas.openxmlformats.org/markup-compatibility/2006" xmlns:p14="http://schemas.microsoft.com/office/powerpoint/2010/main">
          <mc:Choice Requires="p14">
            <p:contentPart p14:bwMode="auto" r:id="rId293">
              <p14:nvContentPartPr>
                <p14:cNvPr id="58" name="Ink 57">
                  <a:extLst>
                    <a:ext uri="{FF2B5EF4-FFF2-40B4-BE49-F238E27FC236}">
                      <a16:creationId xmlns:a16="http://schemas.microsoft.com/office/drawing/2014/main" id="{8BF8AD31-99E9-714F-9384-0678A1BE73A0}"/>
                    </a:ext>
                  </a:extLst>
                </p14:cNvPr>
                <p14:cNvContentPartPr/>
                <p14:nvPr/>
              </p14:nvContentPartPr>
              <p14:xfrm>
                <a:off x="10169710" y="3560101"/>
                <a:ext cx="149400" cy="301320"/>
              </p14:xfrm>
            </p:contentPart>
          </mc:Choice>
          <mc:Fallback xmlns="">
            <p:pic>
              <p:nvPicPr>
                <p:cNvPr id="58" name="Ink 57">
                  <a:extLst>
                    <a:ext uri="{FF2B5EF4-FFF2-40B4-BE49-F238E27FC236}">
                      <a16:creationId xmlns:a16="http://schemas.microsoft.com/office/drawing/2014/main" id="{8BF8AD31-99E9-714F-9384-0678A1BE73A0}"/>
                    </a:ext>
                  </a:extLst>
                </p:cNvPr>
                <p:cNvPicPr/>
                <p:nvPr/>
              </p:nvPicPr>
              <p:blipFill>
                <a:blip r:embed="rId294"/>
                <a:stretch>
                  <a:fillRect/>
                </a:stretch>
              </p:blipFill>
              <p:spPr>
                <a:xfrm>
                  <a:off x="10165390" y="3555781"/>
                  <a:ext cx="158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9" name="Ink 68">
                  <a:extLst>
                    <a:ext uri="{FF2B5EF4-FFF2-40B4-BE49-F238E27FC236}">
                      <a16:creationId xmlns:a16="http://schemas.microsoft.com/office/drawing/2014/main" id="{A6CCEBFC-924C-5943-8334-18FCD37E45E9}"/>
                    </a:ext>
                  </a:extLst>
                </p14:cNvPr>
                <p14:cNvContentPartPr/>
                <p14:nvPr/>
              </p14:nvContentPartPr>
              <p14:xfrm>
                <a:off x="10149190" y="3537061"/>
                <a:ext cx="230400" cy="141840"/>
              </p14:xfrm>
            </p:contentPart>
          </mc:Choice>
          <mc:Fallback xmlns="">
            <p:pic>
              <p:nvPicPr>
                <p:cNvPr id="69" name="Ink 68">
                  <a:extLst>
                    <a:ext uri="{FF2B5EF4-FFF2-40B4-BE49-F238E27FC236}">
                      <a16:creationId xmlns:a16="http://schemas.microsoft.com/office/drawing/2014/main" id="{A6CCEBFC-924C-5943-8334-18FCD37E45E9}"/>
                    </a:ext>
                  </a:extLst>
                </p:cNvPr>
                <p:cNvPicPr/>
                <p:nvPr/>
              </p:nvPicPr>
              <p:blipFill>
                <a:blip r:embed="rId296"/>
                <a:stretch>
                  <a:fillRect/>
                </a:stretch>
              </p:blipFill>
              <p:spPr>
                <a:xfrm>
                  <a:off x="10144870" y="3532741"/>
                  <a:ext cx="239040" cy="150480"/>
                </a:xfrm>
                <a:prstGeom prst="rect">
                  <a:avLst/>
                </a:prstGeom>
              </p:spPr>
            </p:pic>
          </mc:Fallback>
        </mc:AlternateContent>
      </p:grpSp>
      <p:grpSp>
        <p:nvGrpSpPr>
          <p:cNvPr id="80" name="Group 79">
            <a:extLst>
              <a:ext uri="{FF2B5EF4-FFF2-40B4-BE49-F238E27FC236}">
                <a16:creationId xmlns:a16="http://schemas.microsoft.com/office/drawing/2014/main" id="{5F3A568B-5426-9141-AA0E-F6723DDF4CED}"/>
              </a:ext>
            </a:extLst>
          </p:cNvPr>
          <p:cNvGrpSpPr/>
          <p:nvPr/>
        </p:nvGrpSpPr>
        <p:grpSpPr>
          <a:xfrm>
            <a:off x="9703431" y="783263"/>
            <a:ext cx="858240" cy="781200"/>
            <a:chOff x="9145870" y="2014981"/>
            <a:chExt cx="858240" cy="781200"/>
          </a:xfrm>
        </p:grpSpPr>
        <mc:AlternateContent xmlns:mc="http://schemas.openxmlformats.org/markup-compatibility/2006" xmlns:p14="http://schemas.microsoft.com/office/powerpoint/2010/main">
          <mc:Choice Requires="p14">
            <p:contentPart p14:bwMode="auto" r:id="rId297">
              <p14:nvContentPartPr>
                <p14:cNvPr id="76" name="Ink 75">
                  <a:extLst>
                    <a:ext uri="{FF2B5EF4-FFF2-40B4-BE49-F238E27FC236}">
                      <a16:creationId xmlns:a16="http://schemas.microsoft.com/office/drawing/2014/main" id="{4B88024F-4698-1B4E-AD3E-31D841803A60}"/>
                    </a:ext>
                  </a:extLst>
                </p14:cNvPr>
                <p14:cNvContentPartPr/>
                <p14:nvPr/>
              </p14:nvContentPartPr>
              <p14:xfrm>
                <a:off x="9145870" y="2014981"/>
                <a:ext cx="655560" cy="731880"/>
              </p14:xfrm>
            </p:contentPart>
          </mc:Choice>
          <mc:Fallback xmlns="">
            <p:pic>
              <p:nvPicPr>
                <p:cNvPr id="76" name="Ink 75">
                  <a:extLst>
                    <a:ext uri="{FF2B5EF4-FFF2-40B4-BE49-F238E27FC236}">
                      <a16:creationId xmlns:a16="http://schemas.microsoft.com/office/drawing/2014/main" id="{4B88024F-4698-1B4E-AD3E-31D841803A60}"/>
                    </a:ext>
                  </a:extLst>
                </p:cNvPr>
                <p:cNvPicPr/>
                <p:nvPr/>
              </p:nvPicPr>
              <p:blipFill>
                <a:blip r:embed="rId298"/>
                <a:stretch>
                  <a:fillRect/>
                </a:stretch>
              </p:blipFill>
              <p:spPr>
                <a:xfrm>
                  <a:off x="9141550" y="2010661"/>
                  <a:ext cx="66420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8" name="Ink 77">
                  <a:extLst>
                    <a:ext uri="{FF2B5EF4-FFF2-40B4-BE49-F238E27FC236}">
                      <a16:creationId xmlns:a16="http://schemas.microsoft.com/office/drawing/2014/main" id="{CC70EAB5-966F-5F42-9CF7-FE302137E521}"/>
                    </a:ext>
                  </a:extLst>
                </p14:cNvPr>
                <p14:cNvContentPartPr/>
                <p14:nvPr/>
              </p14:nvContentPartPr>
              <p14:xfrm>
                <a:off x="9705670" y="2627341"/>
                <a:ext cx="298440" cy="168840"/>
              </p14:xfrm>
            </p:contentPart>
          </mc:Choice>
          <mc:Fallback xmlns="">
            <p:pic>
              <p:nvPicPr>
                <p:cNvPr id="78" name="Ink 77">
                  <a:extLst>
                    <a:ext uri="{FF2B5EF4-FFF2-40B4-BE49-F238E27FC236}">
                      <a16:creationId xmlns:a16="http://schemas.microsoft.com/office/drawing/2014/main" id="{CC70EAB5-966F-5F42-9CF7-FE302137E521}"/>
                    </a:ext>
                  </a:extLst>
                </p:cNvPr>
                <p:cNvPicPr/>
                <p:nvPr/>
              </p:nvPicPr>
              <p:blipFill>
                <a:blip r:embed="rId300"/>
                <a:stretch>
                  <a:fillRect/>
                </a:stretch>
              </p:blipFill>
              <p:spPr>
                <a:xfrm>
                  <a:off x="9701350" y="2623021"/>
                  <a:ext cx="307080" cy="17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19" name="Ink 18">
                <a:extLst>
                  <a:ext uri="{FF2B5EF4-FFF2-40B4-BE49-F238E27FC236}">
                    <a16:creationId xmlns:a16="http://schemas.microsoft.com/office/drawing/2014/main" id="{3C72D3B0-2864-F647-992E-D76E224BF9E2}"/>
                  </a:ext>
                </a:extLst>
              </p14:cNvPr>
              <p14:cNvContentPartPr/>
              <p14:nvPr/>
            </p14:nvContentPartPr>
            <p14:xfrm>
              <a:off x="9484191" y="2318303"/>
              <a:ext cx="133920" cy="221400"/>
            </p14:xfrm>
          </p:contentPart>
        </mc:Choice>
        <mc:Fallback xmlns="">
          <p:pic>
            <p:nvPicPr>
              <p:cNvPr id="19" name="Ink 18">
                <a:extLst>
                  <a:ext uri="{FF2B5EF4-FFF2-40B4-BE49-F238E27FC236}">
                    <a16:creationId xmlns:a16="http://schemas.microsoft.com/office/drawing/2014/main" id="{3C72D3B0-2864-F647-992E-D76E224BF9E2}"/>
                  </a:ext>
                </a:extLst>
              </p:cNvPr>
              <p:cNvPicPr/>
              <p:nvPr/>
            </p:nvPicPr>
            <p:blipFill>
              <a:blip r:embed="rId302"/>
              <a:stretch>
                <a:fillRect/>
              </a:stretch>
            </p:blipFill>
            <p:spPr>
              <a:xfrm>
                <a:off x="9479871" y="2313983"/>
                <a:ext cx="142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3" name="Ink 52">
                <a:extLst>
                  <a:ext uri="{FF2B5EF4-FFF2-40B4-BE49-F238E27FC236}">
                    <a16:creationId xmlns:a16="http://schemas.microsoft.com/office/drawing/2014/main" id="{2C8CCE4E-31B1-6E46-B331-8E36B5FB8CE6}"/>
                  </a:ext>
                </a:extLst>
              </p14:cNvPr>
              <p14:cNvContentPartPr/>
              <p14:nvPr/>
            </p14:nvContentPartPr>
            <p14:xfrm>
              <a:off x="9505791" y="2307143"/>
              <a:ext cx="154440" cy="64440"/>
            </p14:xfrm>
          </p:contentPart>
        </mc:Choice>
        <mc:Fallback xmlns="">
          <p:pic>
            <p:nvPicPr>
              <p:cNvPr id="53" name="Ink 52">
                <a:extLst>
                  <a:ext uri="{FF2B5EF4-FFF2-40B4-BE49-F238E27FC236}">
                    <a16:creationId xmlns:a16="http://schemas.microsoft.com/office/drawing/2014/main" id="{2C8CCE4E-31B1-6E46-B331-8E36B5FB8CE6}"/>
                  </a:ext>
                </a:extLst>
              </p:cNvPr>
              <p:cNvPicPr/>
              <p:nvPr/>
            </p:nvPicPr>
            <p:blipFill>
              <a:blip r:embed="rId304"/>
              <a:stretch>
                <a:fillRect/>
              </a:stretch>
            </p:blipFill>
            <p:spPr>
              <a:xfrm>
                <a:off x="9501471" y="2302823"/>
                <a:ext cx="163080" cy="73080"/>
              </a:xfrm>
              <a:prstGeom prst="rect">
                <a:avLst/>
              </a:prstGeom>
            </p:spPr>
          </p:pic>
        </mc:Fallback>
      </mc:AlternateContent>
      <p:sp>
        <p:nvSpPr>
          <p:cNvPr id="89" name="TextBox 88">
            <a:extLst>
              <a:ext uri="{FF2B5EF4-FFF2-40B4-BE49-F238E27FC236}">
                <a16:creationId xmlns:a16="http://schemas.microsoft.com/office/drawing/2014/main" id="{F2F766A3-8608-C64A-B0FE-B834733C7228}"/>
              </a:ext>
            </a:extLst>
          </p:cNvPr>
          <p:cNvSpPr txBox="1"/>
          <p:nvPr/>
        </p:nvSpPr>
        <p:spPr>
          <a:xfrm>
            <a:off x="7616283" y="5252224"/>
            <a:ext cx="1149738" cy="369332"/>
          </a:xfrm>
          <a:prstGeom prst="rect">
            <a:avLst/>
          </a:prstGeom>
          <a:noFill/>
        </p:spPr>
        <p:txBody>
          <a:bodyPr wrap="none" rtlCol="0">
            <a:spAutoFit/>
          </a:bodyPr>
          <a:lstStyle/>
          <a:p>
            <a:r>
              <a:rPr lang="en-VN" dirty="0"/>
              <a:t>Data store</a:t>
            </a:r>
          </a:p>
        </p:txBody>
      </p:sp>
      <p:grpSp>
        <p:nvGrpSpPr>
          <p:cNvPr id="95" name="Group 94">
            <a:extLst>
              <a:ext uri="{FF2B5EF4-FFF2-40B4-BE49-F238E27FC236}">
                <a16:creationId xmlns:a16="http://schemas.microsoft.com/office/drawing/2014/main" id="{E50E5FAE-AB9A-4549-BA4E-22BC0243F780}"/>
              </a:ext>
            </a:extLst>
          </p:cNvPr>
          <p:cNvGrpSpPr/>
          <p:nvPr/>
        </p:nvGrpSpPr>
        <p:grpSpPr>
          <a:xfrm>
            <a:off x="7560790" y="5150581"/>
            <a:ext cx="2883240" cy="829440"/>
            <a:chOff x="7560790" y="5150581"/>
            <a:chExt cx="2883240" cy="829440"/>
          </a:xfrm>
        </p:grpSpPr>
        <mc:AlternateContent xmlns:mc="http://schemas.openxmlformats.org/markup-compatibility/2006" xmlns:p14="http://schemas.microsoft.com/office/powerpoint/2010/main">
          <mc:Choice Requires="p14">
            <p:contentPart p14:bwMode="auto" r:id="rId305">
              <p14:nvContentPartPr>
                <p14:cNvPr id="65" name="Ink 64">
                  <a:extLst>
                    <a:ext uri="{FF2B5EF4-FFF2-40B4-BE49-F238E27FC236}">
                      <a16:creationId xmlns:a16="http://schemas.microsoft.com/office/drawing/2014/main" id="{170D516C-2CFF-ED41-8B3A-26284263E306}"/>
                    </a:ext>
                  </a:extLst>
                </p14:cNvPr>
                <p14:cNvContentPartPr/>
                <p14:nvPr/>
              </p14:nvContentPartPr>
              <p14:xfrm>
                <a:off x="9656710" y="5150581"/>
                <a:ext cx="766080" cy="147240"/>
              </p14:xfrm>
            </p:contentPart>
          </mc:Choice>
          <mc:Fallback xmlns="">
            <p:pic>
              <p:nvPicPr>
                <p:cNvPr id="65" name="Ink 64">
                  <a:extLst>
                    <a:ext uri="{FF2B5EF4-FFF2-40B4-BE49-F238E27FC236}">
                      <a16:creationId xmlns:a16="http://schemas.microsoft.com/office/drawing/2014/main" id="{170D516C-2CFF-ED41-8B3A-26284263E306}"/>
                    </a:ext>
                  </a:extLst>
                </p:cNvPr>
                <p:cNvPicPr/>
                <p:nvPr/>
              </p:nvPicPr>
              <p:blipFill>
                <a:blip r:embed="rId306"/>
                <a:stretch>
                  <a:fillRect/>
                </a:stretch>
              </p:blipFill>
              <p:spPr>
                <a:xfrm>
                  <a:off x="9652390" y="5146261"/>
                  <a:ext cx="774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E5EEF309-51CC-B14C-A1D7-94B49814F2F5}"/>
                    </a:ext>
                  </a:extLst>
                </p14:cNvPr>
                <p14:cNvContentPartPr/>
                <p14:nvPr/>
              </p14:nvContentPartPr>
              <p14:xfrm>
                <a:off x="9646270" y="5247061"/>
                <a:ext cx="750960" cy="732960"/>
              </p14:xfrm>
            </p:contentPart>
          </mc:Choice>
          <mc:Fallback xmlns="">
            <p:pic>
              <p:nvPicPr>
                <p:cNvPr id="75" name="Ink 74">
                  <a:extLst>
                    <a:ext uri="{FF2B5EF4-FFF2-40B4-BE49-F238E27FC236}">
                      <a16:creationId xmlns:a16="http://schemas.microsoft.com/office/drawing/2014/main" id="{E5EEF309-51CC-B14C-A1D7-94B49814F2F5}"/>
                    </a:ext>
                  </a:extLst>
                </p:cNvPr>
                <p:cNvPicPr/>
                <p:nvPr/>
              </p:nvPicPr>
              <p:blipFill>
                <a:blip r:embed="rId308"/>
                <a:stretch>
                  <a:fillRect/>
                </a:stretch>
              </p:blipFill>
              <p:spPr>
                <a:xfrm>
                  <a:off x="9641950" y="5242741"/>
                  <a:ext cx="75960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83" name="Ink 82">
                  <a:extLst>
                    <a:ext uri="{FF2B5EF4-FFF2-40B4-BE49-F238E27FC236}">
                      <a16:creationId xmlns:a16="http://schemas.microsoft.com/office/drawing/2014/main" id="{5588D131-C8D9-2646-BC00-D6D888BCB753}"/>
                    </a:ext>
                  </a:extLst>
                </p14:cNvPr>
                <p14:cNvContentPartPr/>
                <p14:nvPr/>
              </p14:nvContentPartPr>
              <p14:xfrm>
                <a:off x="10403710" y="5243821"/>
                <a:ext cx="28800" cy="664560"/>
              </p14:xfrm>
            </p:contentPart>
          </mc:Choice>
          <mc:Fallback xmlns="">
            <p:pic>
              <p:nvPicPr>
                <p:cNvPr id="83" name="Ink 82">
                  <a:extLst>
                    <a:ext uri="{FF2B5EF4-FFF2-40B4-BE49-F238E27FC236}">
                      <a16:creationId xmlns:a16="http://schemas.microsoft.com/office/drawing/2014/main" id="{5588D131-C8D9-2646-BC00-D6D888BCB753}"/>
                    </a:ext>
                  </a:extLst>
                </p:cNvPr>
                <p:cNvPicPr/>
                <p:nvPr/>
              </p:nvPicPr>
              <p:blipFill>
                <a:blip r:embed="rId310"/>
                <a:stretch>
                  <a:fillRect/>
                </a:stretch>
              </p:blipFill>
              <p:spPr>
                <a:xfrm>
                  <a:off x="10399390" y="5239501"/>
                  <a:ext cx="3744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85" name="Ink 84">
                  <a:extLst>
                    <a:ext uri="{FF2B5EF4-FFF2-40B4-BE49-F238E27FC236}">
                      <a16:creationId xmlns:a16="http://schemas.microsoft.com/office/drawing/2014/main" id="{0DBED7DF-CAF1-7C42-82A8-CB529CDEA387}"/>
                    </a:ext>
                  </a:extLst>
                </p14:cNvPr>
                <p14:cNvContentPartPr/>
                <p14:nvPr/>
              </p14:nvContentPartPr>
              <p14:xfrm>
                <a:off x="9700630" y="5439301"/>
                <a:ext cx="730800" cy="72360"/>
              </p14:xfrm>
            </p:contentPart>
          </mc:Choice>
          <mc:Fallback xmlns="">
            <p:pic>
              <p:nvPicPr>
                <p:cNvPr id="85" name="Ink 84">
                  <a:extLst>
                    <a:ext uri="{FF2B5EF4-FFF2-40B4-BE49-F238E27FC236}">
                      <a16:creationId xmlns:a16="http://schemas.microsoft.com/office/drawing/2014/main" id="{0DBED7DF-CAF1-7C42-82A8-CB529CDEA387}"/>
                    </a:ext>
                  </a:extLst>
                </p:cNvPr>
                <p:cNvPicPr/>
                <p:nvPr/>
              </p:nvPicPr>
              <p:blipFill>
                <a:blip r:embed="rId312"/>
                <a:stretch>
                  <a:fillRect/>
                </a:stretch>
              </p:blipFill>
              <p:spPr>
                <a:xfrm>
                  <a:off x="9696310" y="5434981"/>
                  <a:ext cx="739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87" name="Ink 86">
                  <a:extLst>
                    <a:ext uri="{FF2B5EF4-FFF2-40B4-BE49-F238E27FC236}">
                      <a16:creationId xmlns:a16="http://schemas.microsoft.com/office/drawing/2014/main" id="{430B1098-7316-5E47-B643-7432141E3A87}"/>
                    </a:ext>
                  </a:extLst>
                </p14:cNvPr>
                <p14:cNvContentPartPr/>
                <p14:nvPr/>
              </p14:nvContentPartPr>
              <p14:xfrm>
                <a:off x="9655990" y="5652061"/>
                <a:ext cx="788040" cy="108360"/>
              </p14:xfrm>
            </p:contentPart>
          </mc:Choice>
          <mc:Fallback xmlns="">
            <p:pic>
              <p:nvPicPr>
                <p:cNvPr id="87" name="Ink 86">
                  <a:extLst>
                    <a:ext uri="{FF2B5EF4-FFF2-40B4-BE49-F238E27FC236}">
                      <a16:creationId xmlns:a16="http://schemas.microsoft.com/office/drawing/2014/main" id="{430B1098-7316-5E47-B643-7432141E3A87}"/>
                    </a:ext>
                  </a:extLst>
                </p:cNvPr>
                <p:cNvPicPr/>
                <p:nvPr/>
              </p:nvPicPr>
              <p:blipFill>
                <a:blip r:embed="rId314"/>
                <a:stretch>
                  <a:fillRect/>
                </a:stretch>
              </p:blipFill>
              <p:spPr>
                <a:xfrm>
                  <a:off x="9651670" y="5647741"/>
                  <a:ext cx="796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90" name="Ink 89">
                  <a:extLst>
                    <a:ext uri="{FF2B5EF4-FFF2-40B4-BE49-F238E27FC236}">
                      <a16:creationId xmlns:a16="http://schemas.microsoft.com/office/drawing/2014/main" id="{8A3CAA86-67F8-5B46-BD11-A5AA096F0E68}"/>
                    </a:ext>
                  </a:extLst>
                </p14:cNvPr>
                <p14:cNvContentPartPr/>
                <p14:nvPr/>
              </p14:nvContentPartPr>
              <p14:xfrm>
                <a:off x="7560790" y="5557741"/>
                <a:ext cx="1106640" cy="70200"/>
              </p14:xfrm>
            </p:contentPart>
          </mc:Choice>
          <mc:Fallback xmlns="">
            <p:pic>
              <p:nvPicPr>
                <p:cNvPr id="90" name="Ink 89">
                  <a:extLst>
                    <a:ext uri="{FF2B5EF4-FFF2-40B4-BE49-F238E27FC236}">
                      <a16:creationId xmlns:a16="http://schemas.microsoft.com/office/drawing/2014/main" id="{8A3CAA86-67F8-5B46-BD11-A5AA096F0E68}"/>
                    </a:ext>
                  </a:extLst>
                </p:cNvPr>
                <p:cNvPicPr/>
                <p:nvPr/>
              </p:nvPicPr>
              <p:blipFill>
                <a:blip r:embed="rId316"/>
                <a:stretch>
                  <a:fillRect/>
                </a:stretch>
              </p:blipFill>
              <p:spPr>
                <a:xfrm>
                  <a:off x="7556470" y="5553421"/>
                  <a:ext cx="1115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92" name="Ink 91">
                  <a:extLst>
                    <a:ext uri="{FF2B5EF4-FFF2-40B4-BE49-F238E27FC236}">
                      <a16:creationId xmlns:a16="http://schemas.microsoft.com/office/drawing/2014/main" id="{E70FE5D7-28E8-2448-A5B8-2CAC41AC47BA}"/>
                    </a:ext>
                  </a:extLst>
                </p14:cNvPr>
                <p14:cNvContentPartPr/>
                <p14:nvPr/>
              </p14:nvContentPartPr>
              <p14:xfrm>
                <a:off x="8318950" y="5633341"/>
                <a:ext cx="1051200" cy="158040"/>
              </p14:xfrm>
            </p:contentPart>
          </mc:Choice>
          <mc:Fallback xmlns="">
            <p:pic>
              <p:nvPicPr>
                <p:cNvPr id="92" name="Ink 91">
                  <a:extLst>
                    <a:ext uri="{FF2B5EF4-FFF2-40B4-BE49-F238E27FC236}">
                      <a16:creationId xmlns:a16="http://schemas.microsoft.com/office/drawing/2014/main" id="{E70FE5D7-28E8-2448-A5B8-2CAC41AC47BA}"/>
                    </a:ext>
                  </a:extLst>
                </p:cNvPr>
                <p:cNvPicPr/>
                <p:nvPr/>
              </p:nvPicPr>
              <p:blipFill>
                <a:blip r:embed="rId318"/>
                <a:stretch>
                  <a:fillRect/>
                </a:stretch>
              </p:blipFill>
              <p:spPr>
                <a:xfrm>
                  <a:off x="8314630" y="5629021"/>
                  <a:ext cx="1059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94" name="Ink 93">
                  <a:extLst>
                    <a:ext uri="{FF2B5EF4-FFF2-40B4-BE49-F238E27FC236}">
                      <a16:creationId xmlns:a16="http://schemas.microsoft.com/office/drawing/2014/main" id="{638B8C58-4076-F64B-8D6B-BC4376A6E6FA}"/>
                    </a:ext>
                  </a:extLst>
                </p14:cNvPr>
                <p14:cNvContentPartPr/>
                <p14:nvPr/>
              </p14:nvContentPartPr>
              <p14:xfrm>
                <a:off x="9227950" y="5618581"/>
                <a:ext cx="195840" cy="272880"/>
              </p14:xfrm>
            </p:contentPart>
          </mc:Choice>
          <mc:Fallback xmlns="">
            <p:pic>
              <p:nvPicPr>
                <p:cNvPr id="94" name="Ink 93">
                  <a:extLst>
                    <a:ext uri="{FF2B5EF4-FFF2-40B4-BE49-F238E27FC236}">
                      <a16:creationId xmlns:a16="http://schemas.microsoft.com/office/drawing/2014/main" id="{638B8C58-4076-F64B-8D6B-BC4376A6E6FA}"/>
                    </a:ext>
                  </a:extLst>
                </p:cNvPr>
                <p:cNvPicPr/>
                <p:nvPr/>
              </p:nvPicPr>
              <p:blipFill>
                <a:blip r:embed="rId320"/>
                <a:stretch>
                  <a:fillRect/>
                </a:stretch>
              </p:blipFill>
              <p:spPr>
                <a:xfrm>
                  <a:off x="9223630" y="5614261"/>
                  <a:ext cx="204480" cy="281520"/>
                </a:xfrm>
                <a:prstGeom prst="rect">
                  <a:avLst/>
                </a:prstGeom>
              </p:spPr>
            </p:pic>
          </mc:Fallback>
        </mc:AlternateContent>
      </p:grpSp>
    </p:spTree>
    <p:extLst>
      <p:ext uri="{BB962C8B-B14F-4D97-AF65-F5344CB8AC3E}">
        <p14:creationId xmlns:p14="http://schemas.microsoft.com/office/powerpoint/2010/main" val="4212080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A solution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normAutofit/>
          </a:bodyPr>
          <a:lstStyle/>
          <a:p>
            <a:r>
              <a:rPr lang="en-VN" dirty="0"/>
              <a:t>Then what we would do is we would remove</a:t>
            </a:r>
            <a:br>
              <a:rPr lang="en-VN" dirty="0"/>
            </a:br>
            <a:r>
              <a:rPr lang="en-VN" dirty="0"/>
              <a:t>the session store from the process, and we </a:t>
            </a:r>
            <a:br>
              <a:rPr lang="en-VN" dirty="0"/>
            </a:br>
            <a:r>
              <a:rPr lang="en-VN" dirty="0"/>
              <a:t>would save the session in the data store</a:t>
            </a:r>
          </a:p>
          <a:p>
            <a:r>
              <a:rPr lang="en-VN" dirty="0"/>
              <a:t>Now the two server can come and go as</a:t>
            </a:r>
            <a:br>
              <a:rPr lang="en-VN" dirty="0"/>
            </a:br>
            <a:r>
              <a:rPr lang="en-VN" dirty="0"/>
              <a:t>they please – since we have now decoupled </a:t>
            </a:r>
            <a:br>
              <a:rPr lang="en-VN" dirty="0"/>
            </a:br>
            <a:r>
              <a:rPr lang="en-VN" dirty="0"/>
              <a:t>the state from the process</a:t>
            </a:r>
          </a:p>
          <a:p>
            <a:r>
              <a:rPr lang="en-VN" dirty="0"/>
              <a:t>Each one of these webservers can now access</a:t>
            </a:r>
            <a:br>
              <a:rPr lang="en-VN" dirty="0"/>
            </a:br>
            <a:r>
              <a:rPr lang="en-VN" dirty="0"/>
              <a:t>the same state in the data store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574861" y="2809360"/>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570541" y="2805041"/>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588901" y="2643760"/>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912921" y="2773181"/>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908601" y="2768862"/>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926961" y="2607581"/>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8195628" y="365125"/>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8234271" y="1221023"/>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8229951" y="1216703"/>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8405991" y="568703"/>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8401671" y="564383"/>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952111" y="1230383"/>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947791" y="1226058"/>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741151" y="1798463"/>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736832" y="1794143"/>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973711" y="1900343"/>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964791" y="1954343"/>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74" name="Group 73">
            <a:extLst>
              <a:ext uri="{FF2B5EF4-FFF2-40B4-BE49-F238E27FC236}">
                <a16:creationId xmlns:a16="http://schemas.microsoft.com/office/drawing/2014/main" id="{6D0F8FE4-44F6-9445-BA51-723A81F12CDE}"/>
              </a:ext>
            </a:extLst>
          </p:cNvPr>
          <p:cNvGrpSpPr/>
          <p:nvPr/>
        </p:nvGrpSpPr>
        <p:grpSpPr>
          <a:xfrm>
            <a:off x="10706751" y="2305343"/>
            <a:ext cx="230400" cy="324360"/>
            <a:chOff x="10149190" y="3537061"/>
            <a:chExt cx="230400" cy="324360"/>
          </a:xfrm>
        </p:grpSpPr>
        <mc:AlternateContent xmlns:mc="http://schemas.openxmlformats.org/markup-compatibility/2006" xmlns:p14="http://schemas.microsoft.com/office/powerpoint/2010/main">
          <mc:Choice Requires="p14">
            <p:contentPart p14:bwMode="auto" r:id="rId293">
              <p14:nvContentPartPr>
                <p14:cNvPr id="58" name="Ink 57">
                  <a:extLst>
                    <a:ext uri="{FF2B5EF4-FFF2-40B4-BE49-F238E27FC236}">
                      <a16:creationId xmlns:a16="http://schemas.microsoft.com/office/drawing/2014/main" id="{8BF8AD31-99E9-714F-9384-0678A1BE73A0}"/>
                    </a:ext>
                  </a:extLst>
                </p14:cNvPr>
                <p14:cNvContentPartPr/>
                <p14:nvPr/>
              </p14:nvContentPartPr>
              <p14:xfrm>
                <a:off x="10169710" y="3560101"/>
                <a:ext cx="149400" cy="301320"/>
              </p14:xfrm>
            </p:contentPart>
          </mc:Choice>
          <mc:Fallback xmlns="">
            <p:pic>
              <p:nvPicPr>
                <p:cNvPr id="58" name="Ink 57">
                  <a:extLst>
                    <a:ext uri="{FF2B5EF4-FFF2-40B4-BE49-F238E27FC236}">
                      <a16:creationId xmlns:a16="http://schemas.microsoft.com/office/drawing/2014/main" id="{8BF8AD31-99E9-714F-9384-0678A1BE73A0}"/>
                    </a:ext>
                  </a:extLst>
                </p:cNvPr>
                <p:cNvPicPr/>
                <p:nvPr/>
              </p:nvPicPr>
              <p:blipFill>
                <a:blip r:embed="rId294"/>
                <a:stretch>
                  <a:fillRect/>
                </a:stretch>
              </p:blipFill>
              <p:spPr>
                <a:xfrm>
                  <a:off x="10165390" y="3555781"/>
                  <a:ext cx="158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9" name="Ink 68">
                  <a:extLst>
                    <a:ext uri="{FF2B5EF4-FFF2-40B4-BE49-F238E27FC236}">
                      <a16:creationId xmlns:a16="http://schemas.microsoft.com/office/drawing/2014/main" id="{A6CCEBFC-924C-5943-8334-18FCD37E45E9}"/>
                    </a:ext>
                  </a:extLst>
                </p14:cNvPr>
                <p14:cNvContentPartPr/>
                <p14:nvPr/>
              </p14:nvContentPartPr>
              <p14:xfrm>
                <a:off x="10149190" y="3537061"/>
                <a:ext cx="230400" cy="141840"/>
              </p14:xfrm>
            </p:contentPart>
          </mc:Choice>
          <mc:Fallback xmlns="">
            <p:pic>
              <p:nvPicPr>
                <p:cNvPr id="69" name="Ink 68">
                  <a:extLst>
                    <a:ext uri="{FF2B5EF4-FFF2-40B4-BE49-F238E27FC236}">
                      <a16:creationId xmlns:a16="http://schemas.microsoft.com/office/drawing/2014/main" id="{A6CCEBFC-924C-5943-8334-18FCD37E45E9}"/>
                    </a:ext>
                  </a:extLst>
                </p:cNvPr>
                <p:cNvPicPr/>
                <p:nvPr/>
              </p:nvPicPr>
              <p:blipFill>
                <a:blip r:embed="rId296"/>
                <a:stretch>
                  <a:fillRect/>
                </a:stretch>
              </p:blipFill>
              <p:spPr>
                <a:xfrm>
                  <a:off x="10144870" y="3532741"/>
                  <a:ext cx="239040" cy="150480"/>
                </a:xfrm>
                <a:prstGeom prst="rect">
                  <a:avLst/>
                </a:prstGeom>
              </p:spPr>
            </p:pic>
          </mc:Fallback>
        </mc:AlternateContent>
      </p:grpSp>
      <p:grpSp>
        <p:nvGrpSpPr>
          <p:cNvPr id="80" name="Group 79">
            <a:extLst>
              <a:ext uri="{FF2B5EF4-FFF2-40B4-BE49-F238E27FC236}">
                <a16:creationId xmlns:a16="http://schemas.microsoft.com/office/drawing/2014/main" id="{5F3A568B-5426-9141-AA0E-F6723DDF4CED}"/>
              </a:ext>
            </a:extLst>
          </p:cNvPr>
          <p:cNvGrpSpPr/>
          <p:nvPr/>
        </p:nvGrpSpPr>
        <p:grpSpPr>
          <a:xfrm>
            <a:off x="9703431" y="783263"/>
            <a:ext cx="858240" cy="781200"/>
            <a:chOff x="9145870" y="2014981"/>
            <a:chExt cx="858240" cy="781200"/>
          </a:xfrm>
        </p:grpSpPr>
        <mc:AlternateContent xmlns:mc="http://schemas.openxmlformats.org/markup-compatibility/2006" xmlns:p14="http://schemas.microsoft.com/office/powerpoint/2010/main">
          <mc:Choice Requires="p14">
            <p:contentPart p14:bwMode="auto" r:id="rId297">
              <p14:nvContentPartPr>
                <p14:cNvPr id="76" name="Ink 75">
                  <a:extLst>
                    <a:ext uri="{FF2B5EF4-FFF2-40B4-BE49-F238E27FC236}">
                      <a16:creationId xmlns:a16="http://schemas.microsoft.com/office/drawing/2014/main" id="{4B88024F-4698-1B4E-AD3E-31D841803A60}"/>
                    </a:ext>
                  </a:extLst>
                </p14:cNvPr>
                <p14:cNvContentPartPr/>
                <p14:nvPr/>
              </p14:nvContentPartPr>
              <p14:xfrm>
                <a:off x="9145870" y="2014981"/>
                <a:ext cx="655560" cy="731880"/>
              </p14:xfrm>
            </p:contentPart>
          </mc:Choice>
          <mc:Fallback xmlns="">
            <p:pic>
              <p:nvPicPr>
                <p:cNvPr id="76" name="Ink 75">
                  <a:extLst>
                    <a:ext uri="{FF2B5EF4-FFF2-40B4-BE49-F238E27FC236}">
                      <a16:creationId xmlns:a16="http://schemas.microsoft.com/office/drawing/2014/main" id="{4B88024F-4698-1B4E-AD3E-31D841803A60}"/>
                    </a:ext>
                  </a:extLst>
                </p:cNvPr>
                <p:cNvPicPr/>
                <p:nvPr/>
              </p:nvPicPr>
              <p:blipFill>
                <a:blip r:embed="rId298"/>
                <a:stretch>
                  <a:fillRect/>
                </a:stretch>
              </p:blipFill>
              <p:spPr>
                <a:xfrm>
                  <a:off x="9141550" y="2010661"/>
                  <a:ext cx="66420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8" name="Ink 77">
                  <a:extLst>
                    <a:ext uri="{FF2B5EF4-FFF2-40B4-BE49-F238E27FC236}">
                      <a16:creationId xmlns:a16="http://schemas.microsoft.com/office/drawing/2014/main" id="{CC70EAB5-966F-5F42-9CF7-FE302137E521}"/>
                    </a:ext>
                  </a:extLst>
                </p14:cNvPr>
                <p14:cNvContentPartPr/>
                <p14:nvPr/>
              </p14:nvContentPartPr>
              <p14:xfrm>
                <a:off x="9705670" y="2627341"/>
                <a:ext cx="298440" cy="168840"/>
              </p14:xfrm>
            </p:contentPart>
          </mc:Choice>
          <mc:Fallback xmlns="">
            <p:pic>
              <p:nvPicPr>
                <p:cNvPr id="78" name="Ink 77">
                  <a:extLst>
                    <a:ext uri="{FF2B5EF4-FFF2-40B4-BE49-F238E27FC236}">
                      <a16:creationId xmlns:a16="http://schemas.microsoft.com/office/drawing/2014/main" id="{CC70EAB5-966F-5F42-9CF7-FE302137E521}"/>
                    </a:ext>
                  </a:extLst>
                </p:cNvPr>
                <p:cNvPicPr/>
                <p:nvPr/>
              </p:nvPicPr>
              <p:blipFill>
                <a:blip r:embed="rId300"/>
                <a:stretch>
                  <a:fillRect/>
                </a:stretch>
              </p:blipFill>
              <p:spPr>
                <a:xfrm>
                  <a:off x="9701350" y="2623021"/>
                  <a:ext cx="307080" cy="17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19" name="Ink 18">
                <a:extLst>
                  <a:ext uri="{FF2B5EF4-FFF2-40B4-BE49-F238E27FC236}">
                    <a16:creationId xmlns:a16="http://schemas.microsoft.com/office/drawing/2014/main" id="{3C72D3B0-2864-F647-992E-D76E224BF9E2}"/>
                  </a:ext>
                </a:extLst>
              </p14:cNvPr>
              <p14:cNvContentPartPr/>
              <p14:nvPr/>
            </p14:nvContentPartPr>
            <p14:xfrm>
              <a:off x="9484191" y="2318303"/>
              <a:ext cx="133920" cy="221400"/>
            </p14:xfrm>
          </p:contentPart>
        </mc:Choice>
        <mc:Fallback xmlns="">
          <p:pic>
            <p:nvPicPr>
              <p:cNvPr id="19" name="Ink 18">
                <a:extLst>
                  <a:ext uri="{FF2B5EF4-FFF2-40B4-BE49-F238E27FC236}">
                    <a16:creationId xmlns:a16="http://schemas.microsoft.com/office/drawing/2014/main" id="{3C72D3B0-2864-F647-992E-D76E224BF9E2}"/>
                  </a:ext>
                </a:extLst>
              </p:cNvPr>
              <p:cNvPicPr/>
              <p:nvPr/>
            </p:nvPicPr>
            <p:blipFill>
              <a:blip r:embed="rId302"/>
              <a:stretch>
                <a:fillRect/>
              </a:stretch>
            </p:blipFill>
            <p:spPr>
              <a:xfrm>
                <a:off x="9479871" y="2313983"/>
                <a:ext cx="142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3" name="Ink 52">
                <a:extLst>
                  <a:ext uri="{FF2B5EF4-FFF2-40B4-BE49-F238E27FC236}">
                    <a16:creationId xmlns:a16="http://schemas.microsoft.com/office/drawing/2014/main" id="{2C8CCE4E-31B1-6E46-B331-8E36B5FB8CE6}"/>
                  </a:ext>
                </a:extLst>
              </p14:cNvPr>
              <p14:cNvContentPartPr/>
              <p14:nvPr/>
            </p14:nvContentPartPr>
            <p14:xfrm>
              <a:off x="9505791" y="2307143"/>
              <a:ext cx="154440" cy="64440"/>
            </p14:xfrm>
          </p:contentPart>
        </mc:Choice>
        <mc:Fallback xmlns="">
          <p:pic>
            <p:nvPicPr>
              <p:cNvPr id="53" name="Ink 52">
                <a:extLst>
                  <a:ext uri="{FF2B5EF4-FFF2-40B4-BE49-F238E27FC236}">
                    <a16:creationId xmlns:a16="http://schemas.microsoft.com/office/drawing/2014/main" id="{2C8CCE4E-31B1-6E46-B331-8E36B5FB8CE6}"/>
                  </a:ext>
                </a:extLst>
              </p:cNvPr>
              <p:cNvPicPr/>
              <p:nvPr/>
            </p:nvPicPr>
            <p:blipFill>
              <a:blip r:embed="rId304"/>
              <a:stretch>
                <a:fillRect/>
              </a:stretch>
            </p:blipFill>
            <p:spPr>
              <a:xfrm>
                <a:off x="9501471" y="2302847"/>
                <a:ext cx="163080" cy="73032"/>
              </a:xfrm>
              <a:prstGeom prst="rect">
                <a:avLst/>
              </a:prstGeom>
            </p:spPr>
          </p:pic>
        </mc:Fallback>
      </mc:AlternateContent>
      <p:sp>
        <p:nvSpPr>
          <p:cNvPr id="89" name="TextBox 88">
            <a:extLst>
              <a:ext uri="{FF2B5EF4-FFF2-40B4-BE49-F238E27FC236}">
                <a16:creationId xmlns:a16="http://schemas.microsoft.com/office/drawing/2014/main" id="{F2F766A3-8608-C64A-B0FE-B834733C7228}"/>
              </a:ext>
            </a:extLst>
          </p:cNvPr>
          <p:cNvSpPr txBox="1"/>
          <p:nvPr/>
        </p:nvSpPr>
        <p:spPr>
          <a:xfrm>
            <a:off x="7616283" y="5252224"/>
            <a:ext cx="1149738" cy="369332"/>
          </a:xfrm>
          <a:prstGeom prst="rect">
            <a:avLst/>
          </a:prstGeom>
          <a:noFill/>
        </p:spPr>
        <p:txBody>
          <a:bodyPr wrap="none" rtlCol="0">
            <a:spAutoFit/>
          </a:bodyPr>
          <a:lstStyle/>
          <a:p>
            <a:r>
              <a:rPr lang="en-VN" dirty="0"/>
              <a:t>Data store</a:t>
            </a:r>
          </a:p>
        </p:txBody>
      </p:sp>
      <p:grpSp>
        <p:nvGrpSpPr>
          <p:cNvPr id="95" name="Group 94">
            <a:extLst>
              <a:ext uri="{FF2B5EF4-FFF2-40B4-BE49-F238E27FC236}">
                <a16:creationId xmlns:a16="http://schemas.microsoft.com/office/drawing/2014/main" id="{E50E5FAE-AB9A-4549-BA4E-22BC0243F780}"/>
              </a:ext>
            </a:extLst>
          </p:cNvPr>
          <p:cNvGrpSpPr/>
          <p:nvPr/>
        </p:nvGrpSpPr>
        <p:grpSpPr>
          <a:xfrm>
            <a:off x="7560790" y="5150581"/>
            <a:ext cx="2883240" cy="829440"/>
            <a:chOff x="7560790" y="5150581"/>
            <a:chExt cx="2883240" cy="829440"/>
          </a:xfrm>
        </p:grpSpPr>
        <mc:AlternateContent xmlns:mc="http://schemas.openxmlformats.org/markup-compatibility/2006" xmlns:p14="http://schemas.microsoft.com/office/powerpoint/2010/main">
          <mc:Choice Requires="p14">
            <p:contentPart p14:bwMode="auto" r:id="rId305">
              <p14:nvContentPartPr>
                <p14:cNvPr id="65" name="Ink 64">
                  <a:extLst>
                    <a:ext uri="{FF2B5EF4-FFF2-40B4-BE49-F238E27FC236}">
                      <a16:creationId xmlns:a16="http://schemas.microsoft.com/office/drawing/2014/main" id="{170D516C-2CFF-ED41-8B3A-26284263E306}"/>
                    </a:ext>
                  </a:extLst>
                </p14:cNvPr>
                <p14:cNvContentPartPr/>
                <p14:nvPr/>
              </p14:nvContentPartPr>
              <p14:xfrm>
                <a:off x="9656710" y="5150581"/>
                <a:ext cx="766080" cy="147240"/>
              </p14:xfrm>
            </p:contentPart>
          </mc:Choice>
          <mc:Fallback xmlns="">
            <p:pic>
              <p:nvPicPr>
                <p:cNvPr id="65" name="Ink 64">
                  <a:extLst>
                    <a:ext uri="{FF2B5EF4-FFF2-40B4-BE49-F238E27FC236}">
                      <a16:creationId xmlns:a16="http://schemas.microsoft.com/office/drawing/2014/main" id="{170D516C-2CFF-ED41-8B3A-26284263E306}"/>
                    </a:ext>
                  </a:extLst>
                </p:cNvPr>
                <p:cNvPicPr/>
                <p:nvPr/>
              </p:nvPicPr>
              <p:blipFill>
                <a:blip r:embed="rId306"/>
                <a:stretch>
                  <a:fillRect/>
                </a:stretch>
              </p:blipFill>
              <p:spPr>
                <a:xfrm>
                  <a:off x="9652390" y="5146261"/>
                  <a:ext cx="774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E5EEF309-51CC-B14C-A1D7-94B49814F2F5}"/>
                    </a:ext>
                  </a:extLst>
                </p14:cNvPr>
                <p14:cNvContentPartPr/>
                <p14:nvPr/>
              </p14:nvContentPartPr>
              <p14:xfrm>
                <a:off x="9646270" y="5247061"/>
                <a:ext cx="750960" cy="732960"/>
              </p14:xfrm>
            </p:contentPart>
          </mc:Choice>
          <mc:Fallback xmlns="">
            <p:pic>
              <p:nvPicPr>
                <p:cNvPr id="75" name="Ink 74">
                  <a:extLst>
                    <a:ext uri="{FF2B5EF4-FFF2-40B4-BE49-F238E27FC236}">
                      <a16:creationId xmlns:a16="http://schemas.microsoft.com/office/drawing/2014/main" id="{E5EEF309-51CC-B14C-A1D7-94B49814F2F5}"/>
                    </a:ext>
                  </a:extLst>
                </p:cNvPr>
                <p:cNvPicPr/>
                <p:nvPr/>
              </p:nvPicPr>
              <p:blipFill>
                <a:blip r:embed="rId308"/>
                <a:stretch>
                  <a:fillRect/>
                </a:stretch>
              </p:blipFill>
              <p:spPr>
                <a:xfrm>
                  <a:off x="9641950" y="5242739"/>
                  <a:ext cx="759600" cy="741604"/>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83" name="Ink 82">
                  <a:extLst>
                    <a:ext uri="{FF2B5EF4-FFF2-40B4-BE49-F238E27FC236}">
                      <a16:creationId xmlns:a16="http://schemas.microsoft.com/office/drawing/2014/main" id="{5588D131-C8D9-2646-BC00-D6D888BCB753}"/>
                    </a:ext>
                  </a:extLst>
                </p14:cNvPr>
                <p14:cNvContentPartPr/>
                <p14:nvPr/>
              </p14:nvContentPartPr>
              <p14:xfrm>
                <a:off x="10403710" y="5243821"/>
                <a:ext cx="28800" cy="664560"/>
              </p14:xfrm>
            </p:contentPart>
          </mc:Choice>
          <mc:Fallback xmlns="">
            <p:pic>
              <p:nvPicPr>
                <p:cNvPr id="83" name="Ink 82">
                  <a:extLst>
                    <a:ext uri="{FF2B5EF4-FFF2-40B4-BE49-F238E27FC236}">
                      <a16:creationId xmlns:a16="http://schemas.microsoft.com/office/drawing/2014/main" id="{5588D131-C8D9-2646-BC00-D6D888BCB753}"/>
                    </a:ext>
                  </a:extLst>
                </p:cNvPr>
                <p:cNvPicPr/>
                <p:nvPr/>
              </p:nvPicPr>
              <p:blipFill>
                <a:blip r:embed="rId310"/>
                <a:stretch>
                  <a:fillRect/>
                </a:stretch>
              </p:blipFill>
              <p:spPr>
                <a:xfrm>
                  <a:off x="10399390" y="5239501"/>
                  <a:ext cx="3744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85" name="Ink 84">
                  <a:extLst>
                    <a:ext uri="{FF2B5EF4-FFF2-40B4-BE49-F238E27FC236}">
                      <a16:creationId xmlns:a16="http://schemas.microsoft.com/office/drawing/2014/main" id="{0DBED7DF-CAF1-7C42-82A8-CB529CDEA387}"/>
                    </a:ext>
                  </a:extLst>
                </p14:cNvPr>
                <p14:cNvContentPartPr/>
                <p14:nvPr/>
              </p14:nvContentPartPr>
              <p14:xfrm>
                <a:off x="9700630" y="5439301"/>
                <a:ext cx="730800" cy="72360"/>
              </p14:xfrm>
            </p:contentPart>
          </mc:Choice>
          <mc:Fallback xmlns="">
            <p:pic>
              <p:nvPicPr>
                <p:cNvPr id="85" name="Ink 84">
                  <a:extLst>
                    <a:ext uri="{FF2B5EF4-FFF2-40B4-BE49-F238E27FC236}">
                      <a16:creationId xmlns:a16="http://schemas.microsoft.com/office/drawing/2014/main" id="{0DBED7DF-CAF1-7C42-82A8-CB529CDEA387}"/>
                    </a:ext>
                  </a:extLst>
                </p:cNvPr>
                <p:cNvPicPr/>
                <p:nvPr/>
              </p:nvPicPr>
              <p:blipFill>
                <a:blip r:embed="rId312"/>
                <a:stretch>
                  <a:fillRect/>
                </a:stretch>
              </p:blipFill>
              <p:spPr>
                <a:xfrm>
                  <a:off x="9696310" y="5434981"/>
                  <a:ext cx="739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87" name="Ink 86">
                  <a:extLst>
                    <a:ext uri="{FF2B5EF4-FFF2-40B4-BE49-F238E27FC236}">
                      <a16:creationId xmlns:a16="http://schemas.microsoft.com/office/drawing/2014/main" id="{430B1098-7316-5E47-B643-7432141E3A87}"/>
                    </a:ext>
                  </a:extLst>
                </p14:cNvPr>
                <p14:cNvContentPartPr/>
                <p14:nvPr/>
              </p14:nvContentPartPr>
              <p14:xfrm>
                <a:off x="9655990" y="5652061"/>
                <a:ext cx="788040" cy="108360"/>
              </p14:xfrm>
            </p:contentPart>
          </mc:Choice>
          <mc:Fallback xmlns="">
            <p:pic>
              <p:nvPicPr>
                <p:cNvPr id="87" name="Ink 86">
                  <a:extLst>
                    <a:ext uri="{FF2B5EF4-FFF2-40B4-BE49-F238E27FC236}">
                      <a16:creationId xmlns:a16="http://schemas.microsoft.com/office/drawing/2014/main" id="{430B1098-7316-5E47-B643-7432141E3A87}"/>
                    </a:ext>
                  </a:extLst>
                </p:cNvPr>
                <p:cNvPicPr/>
                <p:nvPr/>
              </p:nvPicPr>
              <p:blipFill>
                <a:blip r:embed="rId314"/>
                <a:stretch>
                  <a:fillRect/>
                </a:stretch>
              </p:blipFill>
              <p:spPr>
                <a:xfrm>
                  <a:off x="9651668" y="5647741"/>
                  <a:ext cx="796684"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90" name="Ink 89">
                  <a:extLst>
                    <a:ext uri="{FF2B5EF4-FFF2-40B4-BE49-F238E27FC236}">
                      <a16:creationId xmlns:a16="http://schemas.microsoft.com/office/drawing/2014/main" id="{8A3CAA86-67F8-5B46-BD11-A5AA096F0E68}"/>
                    </a:ext>
                  </a:extLst>
                </p14:cNvPr>
                <p14:cNvContentPartPr/>
                <p14:nvPr/>
              </p14:nvContentPartPr>
              <p14:xfrm>
                <a:off x="7560790" y="5557741"/>
                <a:ext cx="1106640" cy="70200"/>
              </p14:xfrm>
            </p:contentPart>
          </mc:Choice>
          <mc:Fallback xmlns="">
            <p:pic>
              <p:nvPicPr>
                <p:cNvPr id="90" name="Ink 89">
                  <a:extLst>
                    <a:ext uri="{FF2B5EF4-FFF2-40B4-BE49-F238E27FC236}">
                      <a16:creationId xmlns:a16="http://schemas.microsoft.com/office/drawing/2014/main" id="{8A3CAA86-67F8-5B46-BD11-A5AA096F0E68}"/>
                    </a:ext>
                  </a:extLst>
                </p:cNvPr>
                <p:cNvPicPr/>
                <p:nvPr/>
              </p:nvPicPr>
              <p:blipFill>
                <a:blip r:embed="rId316"/>
                <a:stretch>
                  <a:fillRect/>
                </a:stretch>
              </p:blipFill>
              <p:spPr>
                <a:xfrm>
                  <a:off x="7556470" y="5553399"/>
                  <a:ext cx="1115280" cy="78885"/>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92" name="Ink 91">
                  <a:extLst>
                    <a:ext uri="{FF2B5EF4-FFF2-40B4-BE49-F238E27FC236}">
                      <a16:creationId xmlns:a16="http://schemas.microsoft.com/office/drawing/2014/main" id="{E70FE5D7-28E8-2448-A5B8-2CAC41AC47BA}"/>
                    </a:ext>
                  </a:extLst>
                </p14:cNvPr>
                <p14:cNvContentPartPr/>
                <p14:nvPr/>
              </p14:nvContentPartPr>
              <p14:xfrm>
                <a:off x="8318950" y="5633341"/>
                <a:ext cx="1051200" cy="158040"/>
              </p14:xfrm>
            </p:contentPart>
          </mc:Choice>
          <mc:Fallback xmlns="">
            <p:pic>
              <p:nvPicPr>
                <p:cNvPr id="92" name="Ink 91">
                  <a:extLst>
                    <a:ext uri="{FF2B5EF4-FFF2-40B4-BE49-F238E27FC236}">
                      <a16:creationId xmlns:a16="http://schemas.microsoft.com/office/drawing/2014/main" id="{E70FE5D7-28E8-2448-A5B8-2CAC41AC47BA}"/>
                    </a:ext>
                  </a:extLst>
                </p:cNvPr>
                <p:cNvPicPr/>
                <p:nvPr/>
              </p:nvPicPr>
              <p:blipFill>
                <a:blip r:embed="rId318"/>
                <a:stretch>
                  <a:fillRect/>
                </a:stretch>
              </p:blipFill>
              <p:spPr>
                <a:xfrm>
                  <a:off x="8314631" y="5629021"/>
                  <a:ext cx="1059837"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94" name="Ink 93">
                  <a:extLst>
                    <a:ext uri="{FF2B5EF4-FFF2-40B4-BE49-F238E27FC236}">
                      <a16:creationId xmlns:a16="http://schemas.microsoft.com/office/drawing/2014/main" id="{638B8C58-4076-F64B-8D6B-BC4376A6E6FA}"/>
                    </a:ext>
                  </a:extLst>
                </p14:cNvPr>
                <p14:cNvContentPartPr/>
                <p14:nvPr/>
              </p14:nvContentPartPr>
              <p14:xfrm>
                <a:off x="9227950" y="5618581"/>
                <a:ext cx="195840" cy="272880"/>
              </p14:xfrm>
            </p:contentPart>
          </mc:Choice>
          <mc:Fallback xmlns="">
            <p:pic>
              <p:nvPicPr>
                <p:cNvPr id="94" name="Ink 93">
                  <a:extLst>
                    <a:ext uri="{FF2B5EF4-FFF2-40B4-BE49-F238E27FC236}">
                      <a16:creationId xmlns:a16="http://schemas.microsoft.com/office/drawing/2014/main" id="{638B8C58-4076-F64B-8D6B-BC4376A6E6FA}"/>
                    </a:ext>
                  </a:extLst>
                </p:cNvPr>
                <p:cNvPicPr/>
                <p:nvPr/>
              </p:nvPicPr>
              <p:blipFill>
                <a:blip r:embed="rId320"/>
                <a:stretch>
                  <a:fillRect/>
                </a:stretch>
              </p:blipFill>
              <p:spPr>
                <a:xfrm>
                  <a:off x="9223622" y="5614255"/>
                  <a:ext cx="204496" cy="281531"/>
                </a:xfrm>
                <a:prstGeom prst="rect">
                  <a:avLst/>
                </a:prstGeom>
              </p:spPr>
            </p:pic>
          </mc:Fallback>
        </mc:AlternateContent>
      </p:grpSp>
      <p:sp>
        <p:nvSpPr>
          <p:cNvPr id="121" name="TextBox 120">
            <a:extLst>
              <a:ext uri="{FF2B5EF4-FFF2-40B4-BE49-F238E27FC236}">
                <a16:creationId xmlns:a16="http://schemas.microsoft.com/office/drawing/2014/main" id="{695B697B-1900-894C-A9F0-9C16B71B8870}"/>
              </a:ext>
            </a:extLst>
          </p:cNvPr>
          <p:cNvSpPr txBox="1"/>
          <p:nvPr/>
        </p:nvSpPr>
        <p:spPr>
          <a:xfrm>
            <a:off x="9551151" y="4587218"/>
            <a:ext cx="881973" cy="369332"/>
          </a:xfrm>
          <a:prstGeom prst="rect">
            <a:avLst/>
          </a:prstGeom>
          <a:noFill/>
        </p:spPr>
        <p:txBody>
          <a:bodyPr wrap="none" rtlCol="0">
            <a:spAutoFit/>
          </a:bodyPr>
          <a:lstStyle/>
          <a:p>
            <a:r>
              <a:rPr lang="en-VN" dirty="0"/>
              <a:t>Session</a:t>
            </a:r>
          </a:p>
        </p:txBody>
      </p:sp>
      <p:grpSp>
        <p:nvGrpSpPr>
          <p:cNvPr id="130" name="Group 129">
            <a:extLst>
              <a:ext uri="{FF2B5EF4-FFF2-40B4-BE49-F238E27FC236}">
                <a16:creationId xmlns:a16="http://schemas.microsoft.com/office/drawing/2014/main" id="{A46F7244-5C59-B04B-9E73-62DFB8C3C344}"/>
              </a:ext>
            </a:extLst>
          </p:cNvPr>
          <p:cNvGrpSpPr/>
          <p:nvPr/>
        </p:nvGrpSpPr>
        <p:grpSpPr>
          <a:xfrm>
            <a:off x="8131750" y="3083461"/>
            <a:ext cx="2891880" cy="2521080"/>
            <a:chOff x="8131750" y="3083461"/>
            <a:chExt cx="2891880" cy="2521080"/>
          </a:xfrm>
        </p:grpSpPr>
        <mc:AlternateContent xmlns:mc="http://schemas.openxmlformats.org/markup-compatibility/2006" xmlns:p14="http://schemas.microsoft.com/office/powerpoint/2010/main">
          <mc:Choice Requires="p14">
            <p:contentPart p14:bwMode="auto" r:id="rId321">
              <p14:nvContentPartPr>
                <p14:cNvPr id="5" name="Ink 4">
                  <a:extLst>
                    <a:ext uri="{FF2B5EF4-FFF2-40B4-BE49-F238E27FC236}">
                      <a16:creationId xmlns:a16="http://schemas.microsoft.com/office/drawing/2014/main" id="{3EEC4BE0-C1F8-9443-BCB6-9C594567F746}"/>
                    </a:ext>
                  </a:extLst>
                </p14:cNvPr>
                <p14:cNvContentPartPr/>
                <p14:nvPr/>
              </p14:nvContentPartPr>
              <p14:xfrm>
                <a:off x="8391310" y="3093901"/>
                <a:ext cx="23400" cy="2880"/>
              </p14:xfrm>
            </p:contentPart>
          </mc:Choice>
          <mc:Fallback xmlns="">
            <p:pic>
              <p:nvPicPr>
                <p:cNvPr id="5" name="Ink 4">
                  <a:extLst>
                    <a:ext uri="{FF2B5EF4-FFF2-40B4-BE49-F238E27FC236}">
                      <a16:creationId xmlns:a16="http://schemas.microsoft.com/office/drawing/2014/main" id="{3EEC4BE0-C1F8-9443-BCB6-9C594567F746}"/>
                    </a:ext>
                  </a:extLst>
                </p:cNvPr>
                <p:cNvPicPr/>
                <p:nvPr/>
              </p:nvPicPr>
              <p:blipFill>
                <a:blip r:embed="rId322"/>
                <a:stretch>
                  <a:fillRect/>
                </a:stretch>
              </p:blipFill>
              <p:spPr>
                <a:xfrm>
                  <a:off x="8386990" y="3089581"/>
                  <a:ext cx="3204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0" name="Ink 9">
                  <a:extLst>
                    <a:ext uri="{FF2B5EF4-FFF2-40B4-BE49-F238E27FC236}">
                      <a16:creationId xmlns:a16="http://schemas.microsoft.com/office/drawing/2014/main" id="{17CBF7CA-B17C-474D-8C44-112D702145A4}"/>
                    </a:ext>
                  </a:extLst>
                </p14:cNvPr>
                <p14:cNvContentPartPr/>
                <p14:nvPr/>
              </p14:nvContentPartPr>
              <p14:xfrm>
                <a:off x="8291230" y="3119461"/>
                <a:ext cx="28800" cy="2880"/>
              </p14:xfrm>
            </p:contentPart>
          </mc:Choice>
          <mc:Fallback xmlns="">
            <p:pic>
              <p:nvPicPr>
                <p:cNvPr id="10" name="Ink 9">
                  <a:extLst>
                    <a:ext uri="{FF2B5EF4-FFF2-40B4-BE49-F238E27FC236}">
                      <a16:creationId xmlns:a16="http://schemas.microsoft.com/office/drawing/2014/main" id="{17CBF7CA-B17C-474D-8C44-112D702145A4}"/>
                    </a:ext>
                  </a:extLst>
                </p:cNvPr>
                <p:cNvPicPr/>
                <p:nvPr/>
              </p:nvPicPr>
              <p:blipFill>
                <a:blip r:embed="rId324"/>
                <a:stretch>
                  <a:fillRect/>
                </a:stretch>
              </p:blipFill>
              <p:spPr>
                <a:xfrm>
                  <a:off x="8286910" y="3115141"/>
                  <a:ext cx="3744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 name="Ink 20">
                  <a:extLst>
                    <a:ext uri="{FF2B5EF4-FFF2-40B4-BE49-F238E27FC236}">
                      <a16:creationId xmlns:a16="http://schemas.microsoft.com/office/drawing/2014/main" id="{904DD73C-9781-F549-A488-D7FA4BFCB6CC}"/>
                    </a:ext>
                  </a:extLst>
                </p14:cNvPr>
                <p14:cNvContentPartPr/>
                <p14:nvPr/>
              </p14:nvContentPartPr>
              <p14:xfrm>
                <a:off x="8198710" y="3150421"/>
                <a:ext cx="2880" cy="5400"/>
              </p14:xfrm>
            </p:contentPart>
          </mc:Choice>
          <mc:Fallback xmlns="">
            <p:pic>
              <p:nvPicPr>
                <p:cNvPr id="21" name="Ink 20">
                  <a:extLst>
                    <a:ext uri="{FF2B5EF4-FFF2-40B4-BE49-F238E27FC236}">
                      <a16:creationId xmlns:a16="http://schemas.microsoft.com/office/drawing/2014/main" id="{904DD73C-9781-F549-A488-D7FA4BFCB6CC}"/>
                    </a:ext>
                  </a:extLst>
                </p:cNvPr>
                <p:cNvPicPr/>
                <p:nvPr/>
              </p:nvPicPr>
              <p:blipFill>
                <a:blip r:embed="rId248"/>
                <a:stretch>
                  <a:fillRect/>
                </a:stretch>
              </p:blipFill>
              <p:spPr>
                <a:xfrm>
                  <a:off x="8194390" y="3146101"/>
                  <a:ext cx="1152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1" name="Ink 50">
                  <a:extLst>
                    <a:ext uri="{FF2B5EF4-FFF2-40B4-BE49-F238E27FC236}">
                      <a16:creationId xmlns:a16="http://schemas.microsoft.com/office/drawing/2014/main" id="{DDBB4160-CEB5-CC40-9D90-ABC9FA1781CD}"/>
                    </a:ext>
                  </a:extLst>
                </p14:cNvPr>
                <p14:cNvContentPartPr/>
                <p14:nvPr/>
              </p14:nvContentPartPr>
              <p14:xfrm>
                <a:off x="8137150" y="3222421"/>
                <a:ext cx="360" cy="10800"/>
              </p14:xfrm>
            </p:contentPart>
          </mc:Choice>
          <mc:Fallback xmlns="">
            <p:pic>
              <p:nvPicPr>
                <p:cNvPr id="51" name="Ink 50">
                  <a:extLst>
                    <a:ext uri="{FF2B5EF4-FFF2-40B4-BE49-F238E27FC236}">
                      <a16:creationId xmlns:a16="http://schemas.microsoft.com/office/drawing/2014/main" id="{DDBB4160-CEB5-CC40-9D90-ABC9FA1781CD}"/>
                    </a:ext>
                  </a:extLst>
                </p:cNvPr>
                <p:cNvPicPr/>
                <p:nvPr/>
              </p:nvPicPr>
              <p:blipFill>
                <a:blip r:embed="rId109"/>
                <a:stretch>
                  <a:fillRect/>
                </a:stretch>
              </p:blipFill>
              <p:spPr>
                <a:xfrm>
                  <a:off x="8132830" y="3218101"/>
                  <a:ext cx="9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7" name="Ink 56">
                  <a:extLst>
                    <a:ext uri="{FF2B5EF4-FFF2-40B4-BE49-F238E27FC236}">
                      <a16:creationId xmlns:a16="http://schemas.microsoft.com/office/drawing/2014/main" id="{B0968147-9D96-0B45-90D7-AA6BF9DAB297}"/>
                    </a:ext>
                  </a:extLst>
                </p14:cNvPr>
                <p14:cNvContentPartPr/>
                <p14:nvPr/>
              </p14:nvContentPartPr>
              <p14:xfrm>
                <a:off x="8131750" y="3289381"/>
                <a:ext cx="360" cy="2880"/>
              </p14:xfrm>
            </p:contentPart>
          </mc:Choice>
          <mc:Fallback xmlns="">
            <p:pic>
              <p:nvPicPr>
                <p:cNvPr id="57" name="Ink 56">
                  <a:extLst>
                    <a:ext uri="{FF2B5EF4-FFF2-40B4-BE49-F238E27FC236}">
                      <a16:creationId xmlns:a16="http://schemas.microsoft.com/office/drawing/2014/main" id="{B0968147-9D96-0B45-90D7-AA6BF9DAB297}"/>
                    </a:ext>
                  </a:extLst>
                </p:cNvPr>
                <p:cNvPicPr/>
                <p:nvPr/>
              </p:nvPicPr>
              <p:blipFill>
                <a:blip r:embed="rId248"/>
                <a:stretch>
                  <a:fillRect/>
                </a:stretch>
              </p:blipFill>
              <p:spPr>
                <a:xfrm>
                  <a:off x="8127430" y="3285061"/>
                  <a:ext cx="9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63" name="Ink 62">
                  <a:extLst>
                    <a:ext uri="{FF2B5EF4-FFF2-40B4-BE49-F238E27FC236}">
                      <a16:creationId xmlns:a16="http://schemas.microsoft.com/office/drawing/2014/main" id="{7C0CFDAD-DD1B-E84B-866C-EBE731A946E5}"/>
                    </a:ext>
                  </a:extLst>
                </p14:cNvPr>
                <p14:cNvContentPartPr/>
                <p14:nvPr/>
              </p14:nvContentPartPr>
              <p14:xfrm>
                <a:off x="8162350" y="3325021"/>
                <a:ext cx="7920" cy="7920"/>
              </p14:xfrm>
            </p:contentPart>
          </mc:Choice>
          <mc:Fallback xmlns="">
            <p:pic>
              <p:nvPicPr>
                <p:cNvPr id="63" name="Ink 62">
                  <a:extLst>
                    <a:ext uri="{FF2B5EF4-FFF2-40B4-BE49-F238E27FC236}">
                      <a16:creationId xmlns:a16="http://schemas.microsoft.com/office/drawing/2014/main" id="{7C0CFDAD-DD1B-E84B-866C-EBE731A946E5}"/>
                    </a:ext>
                  </a:extLst>
                </p:cNvPr>
                <p:cNvPicPr/>
                <p:nvPr/>
              </p:nvPicPr>
              <p:blipFill>
                <a:blip r:embed="rId85"/>
                <a:stretch>
                  <a:fillRect/>
                </a:stretch>
              </p:blipFill>
              <p:spPr>
                <a:xfrm>
                  <a:off x="8158030" y="3320701"/>
                  <a:ext cx="165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82" name="Ink 81">
                  <a:extLst>
                    <a:ext uri="{FF2B5EF4-FFF2-40B4-BE49-F238E27FC236}">
                      <a16:creationId xmlns:a16="http://schemas.microsoft.com/office/drawing/2014/main" id="{0B9C1B17-2665-6447-AB96-27CEB41B2325}"/>
                    </a:ext>
                  </a:extLst>
                </p14:cNvPr>
                <p14:cNvContentPartPr/>
                <p14:nvPr/>
              </p14:nvContentPartPr>
              <p14:xfrm>
                <a:off x="8225350" y="3361021"/>
                <a:ext cx="63360" cy="2880"/>
              </p14:xfrm>
            </p:contentPart>
          </mc:Choice>
          <mc:Fallback xmlns="">
            <p:pic>
              <p:nvPicPr>
                <p:cNvPr id="82" name="Ink 81">
                  <a:extLst>
                    <a:ext uri="{FF2B5EF4-FFF2-40B4-BE49-F238E27FC236}">
                      <a16:creationId xmlns:a16="http://schemas.microsoft.com/office/drawing/2014/main" id="{0B9C1B17-2665-6447-AB96-27CEB41B2325}"/>
                    </a:ext>
                  </a:extLst>
                </p:cNvPr>
                <p:cNvPicPr/>
                <p:nvPr/>
              </p:nvPicPr>
              <p:blipFill>
                <a:blip r:embed="rId330"/>
                <a:stretch>
                  <a:fillRect/>
                </a:stretch>
              </p:blipFill>
              <p:spPr>
                <a:xfrm>
                  <a:off x="8221030" y="3356701"/>
                  <a:ext cx="72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84" name="Ink 83">
                  <a:extLst>
                    <a:ext uri="{FF2B5EF4-FFF2-40B4-BE49-F238E27FC236}">
                      <a16:creationId xmlns:a16="http://schemas.microsoft.com/office/drawing/2014/main" id="{499033E2-4E6F-9C4C-B7FF-C73493994A60}"/>
                    </a:ext>
                  </a:extLst>
                </p14:cNvPr>
                <p14:cNvContentPartPr/>
                <p14:nvPr/>
              </p14:nvContentPartPr>
              <p14:xfrm>
                <a:off x="8397070" y="3373981"/>
                <a:ext cx="7920" cy="360"/>
              </p14:xfrm>
            </p:contentPart>
          </mc:Choice>
          <mc:Fallback xmlns="">
            <p:pic>
              <p:nvPicPr>
                <p:cNvPr id="84" name="Ink 83">
                  <a:extLst>
                    <a:ext uri="{FF2B5EF4-FFF2-40B4-BE49-F238E27FC236}">
                      <a16:creationId xmlns:a16="http://schemas.microsoft.com/office/drawing/2014/main" id="{499033E2-4E6F-9C4C-B7FF-C73493994A60}"/>
                    </a:ext>
                  </a:extLst>
                </p:cNvPr>
                <p:cNvPicPr/>
                <p:nvPr/>
              </p:nvPicPr>
              <p:blipFill>
                <a:blip r:embed="rId83"/>
                <a:stretch>
                  <a:fillRect/>
                </a:stretch>
              </p:blipFill>
              <p:spPr>
                <a:xfrm>
                  <a:off x="8392750" y="3369661"/>
                  <a:ext cx="165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86" name="Ink 85">
                  <a:extLst>
                    <a:ext uri="{FF2B5EF4-FFF2-40B4-BE49-F238E27FC236}">
                      <a16:creationId xmlns:a16="http://schemas.microsoft.com/office/drawing/2014/main" id="{FD08C79D-3EC9-844B-A893-AF99DBA96A5F}"/>
                    </a:ext>
                  </a:extLst>
                </p14:cNvPr>
                <p14:cNvContentPartPr/>
                <p14:nvPr/>
              </p14:nvContentPartPr>
              <p14:xfrm>
                <a:off x="8533510" y="3353821"/>
                <a:ext cx="2880" cy="2880"/>
              </p14:xfrm>
            </p:contentPart>
          </mc:Choice>
          <mc:Fallback xmlns="">
            <p:pic>
              <p:nvPicPr>
                <p:cNvPr id="86" name="Ink 85">
                  <a:extLst>
                    <a:ext uri="{FF2B5EF4-FFF2-40B4-BE49-F238E27FC236}">
                      <a16:creationId xmlns:a16="http://schemas.microsoft.com/office/drawing/2014/main" id="{FD08C79D-3EC9-844B-A893-AF99DBA96A5F}"/>
                    </a:ext>
                  </a:extLst>
                </p:cNvPr>
                <p:cNvPicPr/>
                <p:nvPr/>
              </p:nvPicPr>
              <p:blipFill>
                <a:blip r:embed="rId248"/>
                <a:stretch>
                  <a:fillRect/>
                </a:stretch>
              </p:blipFill>
              <p:spPr>
                <a:xfrm>
                  <a:off x="8529190" y="3349501"/>
                  <a:ext cx="1152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88" name="Ink 87">
                  <a:extLst>
                    <a:ext uri="{FF2B5EF4-FFF2-40B4-BE49-F238E27FC236}">
                      <a16:creationId xmlns:a16="http://schemas.microsoft.com/office/drawing/2014/main" id="{E28980A2-2F28-0149-9722-9DBFFBEFD895}"/>
                    </a:ext>
                  </a:extLst>
                </p14:cNvPr>
                <p14:cNvContentPartPr/>
                <p14:nvPr/>
              </p14:nvContentPartPr>
              <p14:xfrm>
                <a:off x="8558710" y="3346261"/>
                <a:ext cx="12960" cy="5400"/>
              </p14:xfrm>
            </p:contentPart>
          </mc:Choice>
          <mc:Fallback xmlns="">
            <p:pic>
              <p:nvPicPr>
                <p:cNvPr id="88" name="Ink 87">
                  <a:extLst>
                    <a:ext uri="{FF2B5EF4-FFF2-40B4-BE49-F238E27FC236}">
                      <a16:creationId xmlns:a16="http://schemas.microsoft.com/office/drawing/2014/main" id="{E28980A2-2F28-0149-9722-9DBFFBEFD895}"/>
                    </a:ext>
                  </a:extLst>
                </p:cNvPr>
                <p:cNvPicPr/>
                <p:nvPr/>
              </p:nvPicPr>
              <p:blipFill>
                <a:blip r:embed="rId334"/>
                <a:stretch>
                  <a:fillRect/>
                </a:stretch>
              </p:blipFill>
              <p:spPr>
                <a:xfrm>
                  <a:off x="8554390" y="3341941"/>
                  <a:ext cx="21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96" name="Ink 95">
                  <a:extLst>
                    <a:ext uri="{FF2B5EF4-FFF2-40B4-BE49-F238E27FC236}">
                      <a16:creationId xmlns:a16="http://schemas.microsoft.com/office/drawing/2014/main" id="{0EC966BE-7DD2-7041-B441-7E30C5EB59A9}"/>
                    </a:ext>
                  </a:extLst>
                </p14:cNvPr>
                <p14:cNvContentPartPr/>
                <p14:nvPr/>
              </p14:nvContentPartPr>
              <p14:xfrm>
                <a:off x="8662390" y="3341221"/>
                <a:ext cx="12960" cy="5400"/>
              </p14:xfrm>
            </p:contentPart>
          </mc:Choice>
          <mc:Fallback xmlns="">
            <p:pic>
              <p:nvPicPr>
                <p:cNvPr id="96" name="Ink 95">
                  <a:extLst>
                    <a:ext uri="{FF2B5EF4-FFF2-40B4-BE49-F238E27FC236}">
                      <a16:creationId xmlns:a16="http://schemas.microsoft.com/office/drawing/2014/main" id="{0EC966BE-7DD2-7041-B441-7E30C5EB59A9}"/>
                    </a:ext>
                  </a:extLst>
                </p:cNvPr>
                <p:cNvPicPr/>
                <p:nvPr/>
              </p:nvPicPr>
              <p:blipFill>
                <a:blip r:embed="rId336"/>
                <a:stretch>
                  <a:fillRect/>
                </a:stretch>
              </p:blipFill>
              <p:spPr>
                <a:xfrm>
                  <a:off x="8658070" y="3336901"/>
                  <a:ext cx="21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97" name="Ink 96">
                  <a:extLst>
                    <a:ext uri="{FF2B5EF4-FFF2-40B4-BE49-F238E27FC236}">
                      <a16:creationId xmlns:a16="http://schemas.microsoft.com/office/drawing/2014/main" id="{6E2D74AC-C172-A743-9D91-53F8F42541E9}"/>
                    </a:ext>
                  </a:extLst>
                </p14:cNvPr>
                <p14:cNvContentPartPr/>
                <p14:nvPr/>
              </p14:nvContentPartPr>
              <p14:xfrm>
                <a:off x="8720710" y="3318541"/>
                <a:ext cx="20520" cy="12960"/>
              </p14:xfrm>
            </p:contentPart>
          </mc:Choice>
          <mc:Fallback xmlns="">
            <p:pic>
              <p:nvPicPr>
                <p:cNvPr id="97" name="Ink 96">
                  <a:extLst>
                    <a:ext uri="{FF2B5EF4-FFF2-40B4-BE49-F238E27FC236}">
                      <a16:creationId xmlns:a16="http://schemas.microsoft.com/office/drawing/2014/main" id="{6E2D74AC-C172-A743-9D91-53F8F42541E9}"/>
                    </a:ext>
                  </a:extLst>
                </p:cNvPr>
                <p:cNvPicPr/>
                <p:nvPr/>
              </p:nvPicPr>
              <p:blipFill>
                <a:blip r:embed="rId338"/>
                <a:stretch>
                  <a:fillRect/>
                </a:stretch>
              </p:blipFill>
              <p:spPr>
                <a:xfrm>
                  <a:off x="8716390" y="3314221"/>
                  <a:ext cx="29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98" name="Ink 97">
                  <a:extLst>
                    <a:ext uri="{FF2B5EF4-FFF2-40B4-BE49-F238E27FC236}">
                      <a16:creationId xmlns:a16="http://schemas.microsoft.com/office/drawing/2014/main" id="{3338814D-A632-EC4E-BB17-4E46A15722F4}"/>
                    </a:ext>
                  </a:extLst>
                </p14:cNvPr>
                <p14:cNvContentPartPr/>
                <p14:nvPr/>
              </p14:nvContentPartPr>
              <p14:xfrm>
                <a:off x="8803870" y="3265261"/>
                <a:ext cx="18000" cy="15480"/>
              </p14:xfrm>
            </p:contentPart>
          </mc:Choice>
          <mc:Fallback xmlns="">
            <p:pic>
              <p:nvPicPr>
                <p:cNvPr id="98" name="Ink 97">
                  <a:extLst>
                    <a:ext uri="{FF2B5EF4-FFF2-40B4-BE49-F238E27FC236}">
                      <a16:creationId xmlns:a16="http://schemas.microsoft.com/office/drawing/2014/main" id="{3338814D-A632-EC4E-BB17-4E46A15722F4}"/>
                    </a:ext>
                  </a:extLst>
                </p:cNvPr>
                <p:cNvPicPr/>
                <p:nvPr/>
              </p:nvPicPr>
              <p:blipFill>
                <a:blip r:embed="rId340"/>
                <a:stretch>
                  <a:fillRect/>
                </a:stretch>
              </p:blipFill>
              <p:spPr>
                <a:xfrm>
                  <a:off x="8799550" y="3260941"/>
                  <a:ext cx="26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99" name="Ink 98">
                  <a:extLst>
                    <a:ext uri="{FF2B5EF4-FFF2-40B4-BE49-F238E27FC236}">
                      <a16:creationId xmlns:a16="http://schemas.microsoft.com/office/drawing/2014/main" id="{DE36D038-E7BA-8846-8D28-2D7BE326183A}"/>
                    </a:ext>
                  </a:extLst>
                </p14:cNvPr>
                <p14:cNvContentPartPr/>
                <p14:nvPr/>
              </p14:nvContentPartPr>
              <p14:xfrm>
                <a:off x="8844190" y="3209821"/>
                <a:ext cx="360" cy="25560"/>
              </p14:xfrm>
            </p:contentPart>
          </mc:Choice>
          <mc:Fallback xmlns="">
            <p:pic>
              <p:nvPicPr>
                <p:cNvPr id="99" name="Ink 98">
                  <a:extLst>
                    <a:ext uri="{FF2B5EF4-FFF2-40B4-BE49-F238E27FC236}">
                      <a16:creationId xmlns:a16="http://schemas.microsoft.com/office/drawing/2014/main" id="{DE36D038-E7BA-8846-8D28-2D7BE326183A}"/>
                    </a:ext>
                  </a:extLst>
                </p:cNvPr>
                <p:cNvPicPr/>
                <p:nvPr/>
              </p:nvPicPr>
              <p:blipFill>
                <a:blip r:embed="rId342"/>
                <a:stretch>
                  <a:fillRect/>
                </a:stretch>
              </p:blipFill>
              <p:spPr>
                <a:xfrm>
                  <a:off x="8839870" y="3205501"/>
                  <a:ext cx="9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00" name="Ink 99">
                  <a:extLst>
                    <a:ext uri="{FF2B5EF4-FFF2-40B4-BE49-F238E27FC236}">
                      <a16:creationId xmlns:a16="http://schemas.microsoft.com/office/drawing/2014/main" id="{5E5B5E23-730A-DE42-8737-E7832442B9EA}"/>
                    </a:ext>
                  </a:extLst>
                </p14:cNvPr>
                <p14:cNvContentPartPr/>
                <p14:nvPr/>
              </p14:nvContentPartPr>
              <p14:xfrm>
                <a:off x="8816110" y="3141421"/>
                <a:ext cx="23400" cy="23040"/>
              </p14:xfrm>
            </p:contentPart>
          </mc:Choice>
          <mc:Fallback xmlns="">
            <p:pic>
              <p:nvPicPr>
                <p:cNvPr id="100" name="Ink 99">
                  <a:extLst>
                    <a:ext uri="{FF2B5EF4-FFF2-40B4-BE49-F238E27FC236}">
                      <a16:creationId xmlns:a16="http://schemas.microsoft.com/office/drawing/2014/main" id="{5E5B5E23-730A-DE42-8737-E7832442B9EA}"/>
                    </a:ext>
                  </a:extLst>
                </p:cNvPr>
                <p:cNvPicPr/>
                <p:nvPr/>
              </p:nvPicPr>
              <p:blipFill>
                <a:blip r:embed="rId344"/>
                <a:stretch>
                  <a:fillRect/>
                </a:stretch>
              </p:blipFill>
              <p:spPr>
                <a:xfrm>
                  <a:off x="8811790" y="3137101"/>
                  <a:ext cx="32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03" name="Ink 102">
                  <a:extLst>
                    <a:ext uri="{FF2B5EF4-FFF2-40B4-BE49-F238E27FC236}">
                      <a16:creationId xmlns:a16="http://schemas.microsoft.com/office/drawing/2014/main" id="{71A4035C-18FC-094A-BE40-66C73B2DC2E5}"/>
                    </a:ext>
                  </a:extLst>
                </p14:cNvPr>
                <p14:cNvContentPartPr/>
                <p14:nvPr/>
              </p14:nvContentPartPr>
              <p14:xfrm>
                <a:off x="8767150" y="3098581"/>
                <a:ext cx="36360" cy="12960"/>
              </p14:xfrm>
            </p:contentPart>
          </mc:Choice>
          <mc:Fallback xmlns="">
            <p:pic>
              <p:nvPicPr>
                <p:cNvPr id="103" name="Ink 102">
                  <a:extLst>
                    <a:ext uri="{FF2B5EF4-FFF2-40B4-BE49-F238E27FC236}">
                      <a16:creationId xmlns:a16="http://schemas.microsoft.com/office/drawing/2014/main" id="{71A4035C-18FC-094A-BE40-66C73B2DC2E5}"/>
                    </a:ext>
                  </a:extLst>
                </p:cNvPr>
                <p:cNvPicPr/>
                <p:nvPr/>
              </p:nvPicPr>
              <p:blipFill>
                <a:blip r:embed="rId346"/>
                <a:stretch>
                  <a:fillRect/>
                </a:stretch>
              </p:blipFill>
              <p:spPr>
                <a:xfrm>
                  <a:off x="8762830" y="3094261"/>
                  <a:ext cx="45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05" name="Ink 104">
                  <a:extLst>
                    <a:ext uri="{FF2B5EF4-FFF2-40B4-BE49-F238E27FC236}">
                      <a16:creationId xmlns:a16="http://schemas.microsoft.com/office/drawing/2014/main" id="{A13B67EE-928E-454C-9271-DB49C7B86CF7}"/>
                    </a:ext>
                  </a:extLst>
                </p14:cNvPr>
                <p14:cNvContentPartPr/>
                <p14:nvPr/>
              </p14:nvContentPartPr>
              <p14:xfrm>
                <a:off x="8674630" y="3083461"/>
                <a:ext cx="43920" cy="2880"/>
              </p14:xfrm>
            </p:contentPart>
          </mc:Choice>
          <mc:Fallback xmlns="">
            <p:pic>
              <p:nvPicPr>
                <p:cNvPr id="105" name="Ink 104">
                  <a:extLst>
                    <a:ext uri="{FF2B5EF4-FFF2-40B4-BE49-F238E27FC236}">
                      <a16:creationId xmlns:a16="http://schemas.microsoft.com/office/drawing/2014/main" id="{A13B67EE-928E-454C-9271-DB49C7B86CF7}"/>
                    </a:ext>
                  </a:extLst>
                </p:cNvPr>
                <p:cNvPicPr/>
                <p:nvPr/>
              </p:nvPicPr>
              <p:blipFill>
                <a:blip r:embed="rId348"/>
                <a:stretch>
                  <a:fillRect/>
                </a:stretch>
              </p:blipFill>
              <p:spPr>
                <a:xfrm>
                  <a:off x="8670310" y="3079141"/>
                  <a:ext cx="525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06" name="Ink 105">
                  <a:extLst>
                    <a:ext uri="{FF2B5EF4-FFF2-40B4-BE49-F238E27FC236}">
                      <a16:creationId xmlns:a16="http://schemas.microsoft.com/office/drawing/2014/main" id="{645F77CC-BF84-B84C-AFD8-76A3E3748D99}"/>
                    </a:ext>
                  </a:extLst>
                </p14:cNvPr>
                <p14:cNvContentPartPr/>
                <p14:nvPr/>
              </p14:nvContentPartPr>
              <p14:xfrm>
                <a:off x="8615590" y="3083461"/>
                <a:ext cx="23400" cy="360"/>
              </p14:xfrm>
            </p:contentPart>
          </mc:Choice>
          <mc:Fallback xmlns="">
            <p:pic>
              <p:nvPicPr>
                <p:cNvPr id="106" name="Ink 105">
                  <a:extLst>
                    <a:ext uri="{FF2B5EF4-FFF2-40B4-BE49-F238E27FC236}">
                      <a16:creationId xmlns:a16="http://schemas.microsoft.com/office/drawing/2014/main" id="{645F77CC-BF84-B84C-AFD8-76A3E3748D99}"/>
                    </a:ext>
                  </a:extLst>
                </p:cNvPr>
                <p:cNvPicPr/>
                <p:nvPr/>
              </p:nvPicPr>
              <p:blipFill>
                <a:blip r:embed="rId350"/>
                <a:stretch>
                  <a:fillRect/>
                </a:stretch>
              </p:blipFill>
              <p:spPr>
                <a:xfrm>
                  <a:off x="8611270" y="3079141"/>
                  <a:ext cx="320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08" name="Ink 107">
                  <a:extLst>
                    <a:ext uri="{FF2B5EF4-FFF2-40B4-BE49-F238E27FC236}">
                      <a16:creationId xmlns:a16="http://schemas.microsoft.com/office/drawing/2014/main" id="{DAFE8682-3B22-CA47-A20E-92DBFC8C031D}"/>
                    </a:ext>
                  </a:extLst>
                </p14:cNvPr>
                <p14:cNvContentPartPr/>
                <p14:nvPr/>
              </p14:nvContentPartPr>
              <p14:xfrm>
                <a:off x="8561590" y="3083461"/>
                <a:ext cx="18360" cy="360"/>
              </p14:xfrm>
            </p:contentPart>
          </mc:Choice>
          <mc:Fallback xmlns="">
            <p:pic>
              <p:nvPicPr>
                <p:cNvPr id="108" name="Ink 107">
                  <a:extLst>
                    <a:ext uri="{FF2B5EF4-FFF2-40B4-BE49-F238E27FC236}">
                      <a16:creationId xmlns:a16="http://schemas.microsoft.com/office/drawing/2014/main" id="{DAFE8682-3B22-CA47-A20E-92DBFC8C031D}"/>
                    </a:ext>
                  </a:extLst>
                </p:cNvPr>
                <p:cNvPicPr/>
                <p:nvPr/>
              </p:nvPicPr>
              <p:blipFill>
                <a:blip r:embed="rId352"/>
                <a:stretch>
                  <a:fillRect/>
                </a:stretch>
              </p:blipFill>
              <p:spPr>
                <a:xfrm>
                  <a:off x="8557270" y="3079141"/>
                  <a:ext cx="27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09" name="Ink 108">
                  <a:extLst>
                    <a:ext uri="{FF2B5EF4-FFF2-40B4-BE49-F238E27FC236}">
                      <a16:creationId xmlns:a16="http://schemas.microsoft.com/office/drawing/2014/main" id="{B0A9B802-FA51-9A40-A918-9A177E35921E}"/>
                    </a:ext>
                  </a:extLst>
                </p14:cNvPr>
                <p14:cNvContentPartPr/>
                <p14:nvPr/>
              </p14:nvContentPartPr>
              <p14:xfrm>
                <a:off x="8500030" y="3083461"/>
                <a:ext cx="2880" cy="360"/>
              </p14:xfrm>
            </p:contentPart>
          </mc:Choice>
          <mc:Fallback xmlns="">
            <p:pic>
              <p:nvPicPr>
                <p:cNvPr id="109" name="Ink 108">
                  <a:extLst>
                    <a:ext uri="{FF2B5EF4-FFF2-40B4-BE49-F238E27FC236}">
                      <a16:creationId xmlns:a16="http://schemas.microsoft.com/office/drawing/2014/main" id="{B0A9B802-FA51-9A40-A918-9A177E35921E}"/>
                    </a:ext>
                  </a:extLst>
                </p:cNvPr>
                <p:cNvPicPr/>
                <p:nvPr/>
              </p:nvPicPr>
              <p:blipFill>
                <a:blip r:embed="rId248"/>
                <a:stretch>
                  <a:fillRect/>
                </a:stretch>
              </p:blipFill>
              <p:spPr>
                <a:xfrm>
                  <a:off x="8495710" y="3079141"/>
                  <a:ext cx="115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17" name="Ink 116">
                  <a:extLst>
                    <a:ext uri="{FF2B5EF4-FFF2-40B4-BE49-F238E27FC236}">
                      <a16:creationId xmlns:a16="http://schemas.microsoft.com/office/drawing/2014/main" id="{626DC195-891B-AA4E-8838-7F99C50538B3}"/>
                    </a:ext>
                  </a:extLst>
                </p14:cNvPr>
                <p14:cNvContentPartPr/>
                <p14:nvPr/>
              </p14:nvContentPartPr>
              <p14:xfrm>
                <a:off x="8401750" y="3564781"/>
                <a:ext cx="1463400" cy="866160"/>
              </p14:xfrm>
            </p:contentPart>
          </mc:Choice>
          <mc:Fallback xmlns="">
            <p:pic>
              <p:nvPicPr>
                <p:cNvPr id="117" name="Ink 116">
                  <a:extLst>
                    <a:ext uri="{FF2B5EF4-FFF2-40B4-BE49-F238E27FC236}">
                      <a16:creationId xmlns:a16="http://schemas.microsoft.com/office/drawing/2014/main" id="{626DC195-891B-AA4E-8838-7F99C50538B3}"/>
                    </a:ext>
                  </a:extLst>
                </p:cNvPr>
                <p:cNvPicPr/>
                <p:nvPr/>
              </p:nvPicPr>
              <p:blipFill>
                <a:blip r:embed="rId355"/>
                <a:stretch>
                  <a:fillRect/>
                </a:stretch>
              </p:blipFill>
              <p:spPr>
                <a:xfrm>
                  <a:off x="8397430" y="3560461"/>
                  <a:ext cx="1472040" cy="874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18" name="Ink 117">
                  <a:extLst>
                    <a:ext uri="{FF2B5EF4-FFF2-40B4-BE49-F238E27FC236}">
                      <a16:creationId xmlns:a16="http://schemas.microsoft.com/office/drawing/2014/main" id="{679647C7-0533-6640-9D75-EE3D27D26438}"/>
                    </a:ext>
                  </a:extLst>
                </p14:cNvPr>
                <p14:cNvContentPartPr/>
                <p14:nvPr/>
              </p14:nvContentPartPr>
              <p14:xfrm>
                <a:off x="9746350" y="4372621"/>
                <a:ext cx="217800" cy="107280"/>
              </p14:xfrm>
            </p:contentPart>
          </mc:Choice>
          <mc:Fallback xmlns="">
            <p:pic>
              <p:nvPicPr>
                <p:cNvPr id="118" name="Ink 117">
                  <a:extLst>
                    <a:ext uri="{FF2B5EF4-FFF2-40B4-BE49-F238E27FC236}">
                      <a16:creationId xmlns:a16="http://schemas.microsoft.com/office/drawing/2014/main" id="{679647C7-0533-6640-9D75-EE3D27D26438}"/>
                    </a:ext>
                  </a:extLst>
                </p:cNvPr>
                <p:cNvPicPr/>
                <p:nvPr/>
              </p:nvPicPr>
              <p:blipFill>
                <a:blip r:embed="rId357"/>
                <a:stretch>
                  <a:fillRect/>
                </a:stretch>
              </p:blipFill>
              <p:spPr>
                <a:xfrm>
                  <a:off x="9742030" y="4368301"/>
                  <a:ext cx="226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24" name="Ink 123">
                  <a:extLst>
                    <a:ext uri="{FF2B5EF4-FFF2-40B4-BE49-F238E27FC236}">
                      <a16:creationId xmlns:a16="http://schemas.microsoft.com/office/drawing/2014/main" id="{161257C5-B506-2A44-AF0E-C1410F60FC11}"/>
                    </a:ext>
                  </a:extLst>
                </p14:cNvPr>
                <p14:cNvContentPartPr/>
                <p14:nvPr/>
              </p14:nvContentPartPr>
              <p14:xfrm>
                <a:off x="9511630" y="4608061"/>
                <a:ext cx="1023480" cy="339480"/>
              </p14:xfrm>
            </p:contentPart>
          </mc:Choice>
          <mc:Fallback xmlns="">
            <p:pic>
              <p:nvPicPr>
                <p:cNvPr id="124" name="Ink 123">
                  <a:extLst>
                    <a:ext uri="{FF2B5EF4-FFF2-40B4-BE49-F238E27FC236}">
                      <a16:creationId xmlns:a16="http://schemas.microsoft.com/office/drawing/2014/main" id="{161257C5-B506-2A44-AF0E-C1410F60FC11}"/>
                    </a:ext>
                  </a:extLst>
                </p:cNvPr>
                <p:cNvPicPr/>
                <p:nvPr/>
              </p:nvPicPr>
              <p:blipFill>
                <a:blip r:embed="rId359"/>
                <a:stretch>
                  <a:fillRect/>
                </a:stretch>
              </p:blipFill>
              <p:spPr>
                <a:xfrm>
                  <a:off x="9507310" y="4603741"/>
                  <a:ext cx="1032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26" name="Ink 125">
                  <a:extLst>
                    <a:ext uri="{FF2B5EF4-FFF2-40B4-BE49-F238E27FC236}">
                      <a16:creationId xmlns:a16="http://schemas.microsoft.com/office/drawing/2014/main" id="{DF5DC863-B29B-C240-ACDE-DD1A2BF54D4E}"/>
                    </a:ext>
                  </a:extLst>
                </p14:cNvPr>
                <p14:cNvContentPartPr/>
                <p14:nvPr/>
              </p14:nvContentPartPr>
              <p14:xfrm>
                <a:off x="10036150" y="4954741"/>
                <a:ext cx="10440" cy="126360"/>
              </p14:xfrm>
            </p:contentPart>
          </mc:Choice>
          <mc:Fallback xmlns="">
            <p:pic>
              <p:nvPicPr>
                <p:cNvPr id="126" name="Ink 125">
                  <a:extLst>
                    <a:ext uri="{FF2B5EF4-FFF2-40B4-BE49-F238E27FC236}">
                      <a16:creationId xmlns:a16="http://schemas.microsoft.com/office/drawing/2014/main" id="{DF5DC863-B29B-C240-ACDE-DD1A2BF54D4E}"/>
                    </a:ext>
                  </a:extLst>
                </p:cNvPr>
                <p:cNvPicPr/>
                <p:nvPr/>
              </p:nvPicPr>
              <p:blipFill>
                <a:blip r:embed="rId361"/>
                <a:stretch>
                  <a:fillRect/>
                </a:stretch>
              </p:blipFill>
              <p:spPr>
                <a:xfrm>
                  <a:off x="10031830" y="4950421"/>
                  <a:ext cx="19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27" name="Ink 126">
                  <a:extLst>
                    <a:ext uri="{FF2B5EF4-FFF2-40B4-BE49-F238E27FC236}">
                      <a16:creationId xmlns:a16="http://schemas.microsoft.com/office/drawing/2014/main" id="{1663B680-6B38-DA4C-BCD1-DF23963D8CFA}"/>
                    </a:ext>
                  </a:extLst>
                </p14:cNvPr>
                <p14:cNvContentPartPr/>
                <p14:nvPr/>
              </p14:nvContentPartPr>
              <p14:xfrm>
                <a:off x="9982150" y="5022421"/>
                <a:ext cx="121680" cy="61920"/>
              </p14:xfrm>
            </p:contentPart>
          </mc:Choice>
          <mc:Fallback xmlns="">
            <p:pic>
              <p:nvPicPr>
                <p:cNvPr id="127" name="Ink 126">
                  <a:extLst>
                    <a:ext uri="{FF2B5EF4-FFF2-40B4-BE49-F238E27FC236}">
                      <a16:creationId xmlns:a16="http://schemas.microsoft.com/office/drawing/2014/main" id="{1663B680-6B38-DA4C-BCD1-DF23963D8CFA}"/>
                    </a:ext>
                  </a:extLst>
                </p:cNvPr>
                <p:cNvPicPr/>
                <p:nvPr/>
              </p:nvPicPr>
              <p:blipFill>
                <a:blip r:embed="rId363"/>
                <a:stretch>
                  <a:fillRect/>
                </a:stretch>
              </p:blipFill>
              <p:spPr>
                <a:xfrm>
                  <a:off x="9977830" y="5018101"/>
                  <a:ext cx="130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29" name="Ink 128">
                  <a:extLst>
                    <a:ext uri="{FF2B5EF4-FFF2-40B4-BE49-F238E27FC236}">
                      <a16:creationId xmlns:a16="http://schemas.microsoft.com/office/drawing/2014/main" id="{4E044DE3-FAC4-D940-BFA9-81085CBF7150}"/>
                    </a:ext>
                  </a:extLst>
                </p14:cNvPr>
                <p14:cNvContentPartPr/>
                <p14:nvPr/>
              </p14:nvContentPartPr>
              <p14:xfrm>
                <a:off x="10036870" y="3388021"/>
                <a:ext cx="986760" cy="2216520"/>
              </p14:xfrm>
            </p:contentPart>
          </mc:Choice>
          <mc:Fallback xmlns="">
            <p:pic>
              <p:nvPicPr>
                <p:cNvPr id="129" name="Ink 128">
                  <a:extLst>
                    <a:ext uri="{FF2B5EF4-FFF2-40B4-BE49-F238E27FC236}">
                      <a16:creationId xmlns:a16="http://schemas.microsoft.com/office/drawing/2014/main" id="{4E044DE3-FAC4-D940-BFA9-81085CBF7150}"/>
                    </a:ext>
                  </a:extLst>
                </p:cNvPr>
                <p:cNvPicPr/>
                <p:nvPr/>
              </p:nvPicPr>
              <p:blipFill>
                <a:blip r:embed="rId365"/>
                <a:stretch>
                  <a:fillRect/>
                </a:stretch>
              </p:blipFill>
              <p:spPr>
                <a:xfrm>
                  <a:off x="10032550" y="3383701"/>
                  <a:ext cx="995400" cy="2225160"/>
                </a:xfrm>
                <a:prstGeom prst="rect">
                  <a:avLst/>
                </a:prstGeom>
              </p:spPr>
            </p:pic>
          </mc:Fallback>
        </mc:AlternateContent>
      </p:grpSp>
      <p:grpSp>
        <p:nvGrpSpPr>
          <p:cNvPr id="141" name="Group 140">
            <a:extLst>
              <a:ext uri="{FF2B5EF4-FFF2-40B4-BE49-F238E27FC236}">
                <a16:creationId xmlns:a16="http://schemas.microsoft.com/office/drawing/2014/main" id="{25244654-D6CF-504F-845A-F7DAEB3E6318}"/>
              </a:ext>
            </a:extLst>
          </p:cNvPr>
          <p:cNvGrpSpPr/>
          <p:nvPr/>
        </p:nvGrpSpPr>
        <p:grpSpPr>
          <a:xfrm>
            <a:off x="9729790" y="3321061"/>
            <a:ext cx="701280" cy="179640"/>
            <a:chOff x="9729790" y="3321061"/>
            <a:chExt cx="701280" cy="179640"/>
          </a:xfrm>
        </p:grpSpPr>
        <mc:AlternateContent xmlns:mc="http://schemas.openxmlformats.org/markup-compatibility/2006" xmlns:p14="http://schemas.microsoft.com/office/powerpoint/2010/main">
          <mc:Choice Requires="p14">
            <p:contentPart p14:bwMode="auto" r:id="rId366">
              <p14:nvContentPartPr>
                <p14:cNvPr id="137" name="Ink 136">
                  <a:extLst>
                    <a:ext uri="{FF2B5EF4-FFF2-40B4-BE49-F238E27FC236}">
                      <a16:creationId xmlns:a16="http://schemas.microsoft.com/office/drawing/2014/main" id="{1A20C4EE-F0F6-9444-9D20-97666121F07C}"/>
                    </a:ext>
                  </a:extLst>
                </p14:cNvPr>
                <p14:cNvContentPartPr/>
                <p14:nvPr/>
              </p14:nvContentPartPr>
              <p14:xfrm>
                <a:off x="9740590" y="3378661"/>
                <a:ext cx="667800" cy="15840"/>
              </p14:xfrm>
            </p:contentPart>
          </mc:Choice>
          <mc:Fallback xmlns="">
            <p:pic>
              <p:nvPicPr>
                <p:cNvPr id="137" name="Ink 136">
                  <a:extLst>
                    <a:ext uri="{FF2B5EF4-FFF2-40B4-BE49-F238E27FC236}">
                      <a16:creationId xmlns:a16="http://schemas.microsoft.com/office/drawing/2014/main" id="{1A20C4EE-F0F6-9444-9D20-97666121F07C}"/>
                    </a:ext>
                  </a:extLst>
                </p:cNvPr>
                <p:cNvPicPr/>
                <p:nvPr/>
              </p:nvPicPr>
              <p:blipFill>
                <a:blip r:embed="rId367"/>
                <a:stretch>
                  <a:fillRect/>
                </a:stretch>
              </p:blipFill>
              <p:spPr>
                <a:xfrm>
                  <a:off x="9736270" y="3374341"/>
                  <a:ext cx="67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38" name="Ink 137">
                  <a:extLst>
                    <a:ext uri="{FF2B5EF4-FFF2-40B4-BE49-F238E27FC236}">
                      <a16:creationId xmlns:a16="http://schemas.microsoft.com/office/drawing/2014/main" id="{7F32C606-BDBC-2E4E-8988-D116BAF90481}"/>
                    </a:ext>
                  </a:extLst>
                </p14:cNvPr>
                <p14:cNvContentPartPr/>
                <p14:nvPr/>
              </p14:nvContentPartPr>
              <p14:xfrm>
                <a:off x="10318750" y="3321061"/>
                <a:ext cx="112320" cy="154440"/>
              </p14:xfrm>
            </p:contentPart>
          </mc:Choice>
          <mc:Fallback xmlns="">
            <p:pic>
              <p:nvPicPr>
                <p:cNvPr id="138" name="Ink 137">
                  <a:extLst>
                    <a:ext uri="{FF2B5EF4-FFF2-40B4-BE49-F238E27FC236}">
                      <a16:creationId xmlns:a16="http://schemas.microsoft.com/office/drawing/2014/main" id="{7F32C606-BDBC-2E4E-8988-D116BAF90481}"/>
                    </a:ext>
                  </a:extLst>
                </p:cNvPr>
                <p:cNvPicPr/>
                <p:nvPr/>
              </p:nvPicPr>
              <p:blipFill>
                <a:blip r:embed="rId369"/>
                <a:stretch>
                  <a:fillRect/>
                </a:stretch>
              </p:blipFill>
              <p:spPr>
                <a:xfrm>
                  <a:off x="10314430" y="3316741"/>
                  <a:ext cx="120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40" name="Ink 139">
                  <a:extLst>
                    <a:ext uri="{FF2B5EF4-FFF2-40B4-BE49-F238E27FC236}">
                      <a16:creationId xmlns:a16="http://schemas.microsoft.com/office/drawing/2014/main" id="{6AD3D2F5-4EDC-0143-8D23-558EBFD51CC2}"/>
                    </a:ext>
                  </a:extLst>
                </p14:cNvPr>
                <p14:cNvContentPartPr/>
                <p14:nvPr/>
              </p14:nvContentPartPr>
              <p14:xfrm>
                <a:off x="9729790" y="3322861"/>
                <a:ext cx="135360" cy="177840"/>
              </p14:xfrm>
            </p:contentPart>
          </mc:Choice>
          <mc:Fallback xmlns="">
            <p:pic>
              <p:nvPicPr>
                <p:cNvPr id="140" name="Ink 139">
                  <a:extLst>
                    <a:ext uri="{FF2B5EF4-FFF2-40B4-BE49-F238E27FC236}">
                      <a16:creationId xmlns:a16="http://schemas.microsoft.com/office/drawing/2014/main" id="{6AD3D2F5-4EDC-0143-8D23-558EBFD51CC2}"/>
                    </a:ext>
                  </a:extLst>
                </p:cNvPr>
                <p:cNvPicPr/>
                <p:nvPr/>
              </p:nvPicPr>
              <p:blipFill>
                <a:blip r:embed="rId371"/>
                <a:stretch>
                  <a:fillRect/>
                </a:stretch>
              </p:blipFill>
              <p:spPr>
                <a:xfrm>
                  <a:off x="9725470" y="3318541"/>
                  <a:ext cx="144000" cy="186480"/>
                </a:xfrm>
                <a:prstGeom prst="rect">
                  <a:avLst/>
                </a:prstGeom>
              </p:spPr>
            </p:pic>
          </mc:Fallback>
        </mc:AlternateContent>
      </p:grpSp>
    </p:spTree>
    <p:extLst>
      <p:ext uri="{BB962C8B-B14F-4D97-AF65-F5344CB8AC3E}">
        <p14:creationId xmlns:p14="http://schemas.microsoft.com/office/powerpoint/2010/main" val="3941836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A solution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normAutofit/>
          </a:bodyPr>
          <a:lstStyle/>
          <a:p>
            <a:r>
              <a:rPr lang="en-VN" dirty="0"/>
              <a:t>So now we’re back at the point where </a:t>
            </a:r>
            <a:br>
              <a:rPr lang="en-VN" dirty="0"/>
            </a:br>
            <a:r>
              <a:rPr lang="en-VN" dirty="0"/>
              <a:t>we have a </a:t>
            </a:r>
            <a:br>
              <a:rPr lang="en-VN" dirty="0"/>
            </a:br>
            <a:r>
              <a:rPr lang="en-VN" dirty="0"/>
              <a:t>Stateless application</a:t>
            </a:r>
            <a:br>
              <a:rPr lang="en-VN" dirty="0"/>
            </a:br>
            <a:br>
              <a:rPr lang="en-VN" dirty="0"/>
            </a:br>
            <a:r>
              <a:rPr lang="en-VN" dirty="0"/>
              <a:t>and this over here </a:t>
            </a:r>
            <a:br>
              <a:rPr lang="en-VN" dirty="0"/>
            </a:br>
            <a:r>
              <a:rPr lang="en-VN" dirty="0"/>
              <a:t>is called a </a:t>
            </a:r>
            <a:br>
              <a:rPr lang="en-VN" dirty="0"/>
            </a:br>
            <a:r>
              <a:rPr lang="en-VN" dirty="0"/>
              <a:t>Stateful application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574861" y="2809360"/>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570541" y="2805041"/>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588901" y="2643760"/>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912921" y="2773181"/>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908601" y="2768862"/>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926961" y="2607581"/>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8195628" y="365125"/>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8234271" y="1221023"/>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8229951" y="1216703"/>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8405991" y="568703"/>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8401671" y="564383"/>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952111" y="1230383"/>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947791" y="1226058"/>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741151" y="1798463"/>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736832" y="1794143"/>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973711" y="1900343"/>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964791" y="1954343"/>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74" name="Group 73">
            <a:extLst>
              <a:ext uri="{FF2B5EF4-FFF2-40B4-BE49-F238E27FC236}">
                <a16:creationId xmlns:a16="http://schemas.microsoft.com/office/drawing/2014/main" id="{6D0F8FE4-44F6-9445-BA51-723A81F12CDE}"/>
              </a:ext>
            </a:extLst>
          </p:cNvPr>
          <p:cNvGrpSpPr/>
          <p:nvPr/>
        </p:nvGrpSpPr>
        <p:grpSpPr>
          <a:xfrm>
            <a:off x="10706751" y="2305343"/>
            <a:ext cx="230400" cy="324360"/>
            <a:chOff x="10149190" y="3537061"/>
            <a:chExt cx="230400" cy="324360"/>
          </a:xfrm>
        </p:grpSpPr>
        <mc:AlternateContent xmlns:mc="http://schemas.openxmlformats.org/markup-compatibility/2006" xmlns:p14="http://schemas.microsoft.com/office/powerpoint/2010/main">
          <mc:Choice Requires="p14">
            <p:contentPart p14:bwMode="auto" r:id="rId293">
              <p14:nvContentPartPr>
                <p14:cNvPr id="58" name="Ink 57">
                  <a:extLst>
                    <a:ext uri="{FF2B5EF4-FFF2-40B4-BE49-F238E27FC236}">
                      <a16:creationId xmlns:a16="http://schemas.microsoft.com/office/drawing/2014/main" id="{8BF8AD31-99E9-714F-9384-0678A1BE73A0}"/>
                    </a:ext>
                  </a:extLst>
                </p14:cNvPr>
                <p14:cNvContentPartPr/>
                <p14:nvPr/>
              </p14:nvContentPartPr>
              <p14:xfrm>
                <a:off x="10169710" y="3560101"/>
                <a:ext cx="149400" cy="301320"/>
              </p14:xfrm>
            </p:contentPart>
          </mc:Choice>
          <mc:Fallback xmlns="">
            <p:pic>
              <p:nvPicPr>
                <p:cNvPr id="58" name="Ink 57">
                  <a:extLst>
                    <a:ext uri="{FF2B5EF4-FFF2-40B4-BE49-F238E27FC236}">
                      <a16:creationId xmlns:a16="http://schemas.microsoft.com/office/drawing/2014/main" id="{8BF8AD31-99E9-714F-9384-0678A1BE73A0}"/>
                    </a:ext>
                  </a:extLst>
                </p:cNvPr>
                <p:cNvPicPr/>
                <p:nvPr/>
              </p:nvPicPr>
              <p:blipFill>
                <a:blip r:embed="rId294"/>
                <a:stretch>
                  <a:fillRect/>
                </a:stretch>
              </p:blipFill>
              <p:spPr>
                <a:xfrm>
                  <a:off x="10165390" y="3555781"/>
                  <a:ext cx="158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69" name="Ink 68">
                  <a:extLst>
                    <a:ext uri="{FF2B5EF4-FFF2-40B4-BE49-F238E27FC236}">
                      <a16:creationId xmlns:a16="http://schemas.microsoft.com/office/drawing/2014/main" id="{A6CCEBFC-924C-5943-8334-18FCD37E45E9}"/>
                    </a:ext>
                  </a:extLst>
                </p14:cNvPr>
                <p14:cNvContentPartPr/>
                <p14:nvPr/>
              </p14:nvContentPartPr>
              <p14:xfrm>
                <a:off x="10149190" y="3537061"/>
                <a:ext cx="230400" cy="141840"/>
              </p14:xfrm>
            </p:contentPart>
          </mc:Choice>
          <mc:Fallback xmlns="">
            <p:pic>
              <p:nvPicPr>
                <p:cNvPr id="69" name="Ink 68">
                  <a:extLst>
                    <a:ext uri="{FF2B5EF4-FFF2-40B4-BE49-F238E27FC236}">
                      <a16:creationId xmlns:a16="http://schemas.microsoft.com/office/drawing/2014/main" id="{A6CCEBFC-924C-5943-8334-18FCD37E45E9}"/>
                    </a:ext>
                  </a:extLst>
                </p:cNvPr>
                <p:cNvPicPr/>
                <p:nvPr/>
              </p:nvPicPr>
              <p:blipFill>
                <a:blip r:embed="rId296"/>
                <a:stretch>
                  <a:fillRect/>
                </a:stretch>
              </p:blipFill>
              <p:spPr>
                <a:xfrm>
                  <a:off x="10144870" y="3532741"/>
                  <a:ext cx="239040" cy="150480"/>
                </a:xfrm>
                <a:prstGeom prst="rect">
                  <a:avLst/>
                </a:prstGeom>
              </p:spPr>
            </p:pic>
          </mc:Fallback>
        </mc:AlternateContent>
      </p:grpSp>
      <p:grpSp>
        <p:nvGrpSpPr>
          <p:cNvPr id="80" name="Group 79">
            <a:extLst>
              <a:ext uri="{FF2B5EF4-FFF2-40B4-BE49-F238E27FC236}">
                <a16:creationId xmlns:a16="http://schemas.microsoft.com/office/drawing/2014/main" id="{5F3A568B-5426-9141-AA0E-F6723DDF4CED}"/>
              </a:ext>
            </a:extLst>
          </p:cNvPr>
          <p:cNvGrpSpPr/>
          <p:nvPr/>
        </p:nvGrpSpPr>
        <p:grpSpPr>
          <a:xfrm>
            <a:off x="9703431" y="783263"/>
            <a:ext cx="858240" cy="781200"/>
            <a:chOff x="9145870" y="2014981"/>
            <a:chExt cx="858240" cy="781200"/>
          </a:xfrm>
        </p:grpSpPr>
        <mc:AlternateContent xmlns:mc="http://schemas.openxmlformats.org/markup-compatibility/2006" xmlns:p14="http://schemas.microsoft.com/office/powerpoint/2010/main">
          <mc:Choice Requires="p14">
            <p:contentPart p14:bwMode="auto" r:id="rId297">
              <p14:nvContentPartPr>
                <p14:cNvPr id="76" name="Ink 75">
                  <a:extLst>
                    <a:ext uri="{FF2B5EF4-FFF2-40B4-BE49-F238E27FC236}">
                      <a16:creationId xmlns:a16="http://schemas.microsoft.com/office/drawing/2014/main" id="{4B88024F-4698-1B4E-AD3E-31D841803A60}"/>
                    </a:ext>
                  </a:extLst>
                </p14:cNvPr>
                <p14:cNvContentPartPr/>
                <p14:nvPr/>
              </p14:nvContentPartPr>
              <p14:xfrm>
                <a:off x="9145870" y="2014981"/>
                <a:ext cx="655560" cy="731880"/>
              </p14:xfrm>
            </p:contentPart>
          </mc:Choice>
          <mc:Fallback xmlns="">
            <p:pic>
              <p:nvPicPr>
                <p:cNvPr id="76" name="Ink 75">
                  <a:extLst>
                    <a:ext uri="{FF2B5EF4-FFF2-40B4-BE49-F238E27FC236}">
                      <a16:creationId xmlns:a16="http://schemas.microsoft.com/office/drawing/2014/main" id="{4B88024F-4698-1B4E-AD3E-31D841803A60}"/>
                    </a:ext>
                  </a:extLst>
                </p:cNvPr>
                <p:cNvPicPr/>
                <p:nvPr/>
              </p:nvPicPr>
              <p:blipFill>
                <a:blip r:embed="rId298"/>
                <a:stretch>
                  <a:fillRect/>
                </a:stretch>
              </p:blipFill>
              <p:spPr>
                <a:xfrm>
                  <a:off x="9141550" y="2010661"/>
                  <a:ext cx="66420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8" name="Ink 77">
                  <a:extLst>
                    <a:ext uri="{FF2B5EF4-FFF2-40B4-BE49-F238E27FC236}">
                      <a16:creationId xmlns:a16="http://schemas.microsoft.com/office/drawing/2014/main" id="{CC70EAB5-966F-5F42-9CF7-FE302137E521}"/>
                    </a:ext>
                  </a:extLst>
                </p14:cNvPr>
                <p14:cNvContentPartPr/>
                <p14:nvPr/>
              </p14:nvContentPartPr>
              <p14:xfrm>
                <a:off x="9705670" y="2627341"/>
                <a:ext cx="298440" cy="168840"/>
              </p14:xfrm>
            </p:contentPart>
          </mc:Choice>
          <mc:Fallback xmlns="">
            <p:pic>
              <p:nvPicPr>
                <p:cNvPr id="78" name="Ink 77">
                  <a:extLst>
                    <a:ext uri="{FF2B5EF4-FFF2-40B4-BE49-F238E27FC236}">
                      <a16:creationId xmlns:a16="http://schemas.microsoft.com/office/drawing/2014/main" id="{CC70EAB5-966F-5F42-9CF7-FE302137E521}"/>
                    </a:ext>
                  </a:extLst>
                </p:cNvPr>
                <p:cNvPicPr/>
                <p:nvPr/>
              </p:nvPicPr>
              <p:blipFill>
                <a:blip r:embed="rId300"/>
                <a:stretch>
                  <a:fillRect/>
                </a:stretch>
              </p:blipFill>
              <p:spPr>
                <a:xfrm>
                  <a:off x="9701350" y="2623021"/>
                  <a:ext cx="307080" cy="17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19" name="Ink 18">
                <a:extLst>
                  <a:ext uri="{FF2B5EF4-FFF2-40B4-BE49-F238E27FC236}">
                    <a16:creationId xmlns:a16="http://schemas.microsoft.com/office/drawing/2014/main" id="{3C72D3B0-2864-F647-992E-D76E224BF9E2}"/>
                  </a:ext>
                </a:extLst>
              </p14:cNvPr>
              <p14:cNvContentPartPr/>
              <p14:nvPr/>
            </p14:nvContentPartPr>
            <p14:xfrm>
              <a:off x="9484191" y="2318303"/>
              <a:ext cx="133920" cy="221400"/>
            </p14:xfrm>
          </p:contentPart>
        </mc:Choice>
        <mc:Fallback xmlns="">
          <p:pic>
            <p:nvPicPr>
              <p:cNvPr id="19" name="Ink 18">
                <a:extLst>
                  <a:ext uri="{FF2B5EF4-FFF2-40B4-BE49-F238E27FC236}">
                    <a16:creationId xmlns:a16="http://schemas.microsoft.com/office/drawing/2014/main" id="{3C72D3B0-2864-F647-992E-D76E224BF9E2}"/>
                  </a:ext>
                </a:extLst>
              </p:cNvPr>
              <p:cNvPicPr/>
              <p:nvPr/>
            </p:nvPicPr>
            <p:blipFill>
              <a:blip r:embed="rId302"/>
              <a:stretch>
                <a:fillRect/>
              </a:stretch>
            </p:blipFill>
            <p:spPr>
              <a:xfrm>
                <a:off x="9479871" y="2313983"/>
                <a:ext cx="142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3" name="Ink 52">
                <a:extLst>
                  <a:ext uri="{FF2B5EF4-FFF2-40B4-BE49-F238E27FC236}">
                    <a16:creationId xmlns:a16="http://schemas.microsoft.com/office/drawing/2014/main" id="{2C8CCE4E-31B1-6E46-B331-8E36B5FB8CE6}"/>
                  </a:ext>
                </a:extLst>
              </p14:cNvPr>
              <p14:cNvContentPartPr/>
              <p14:nvPr/>
            </p14:nvContentPartPr>
            <p14:xfrm>
              <a:off x="9505791" y="2307143"/>
              <a:ext cx="154440" cy="64440"/>
            </p14:xfrm>
          </p:contentPart>
        </mc:Choice>
        <mc:Fallback xmlns="">
          <p:pic>
            <p:nvPicPr>
              <p:cNvPr id="53" name="Ink 52">
                <a:extLst>
                  <a:ext uri="{FF2B5EF4-FFF2-40B4-BE49-F238E27FC236}">
                    <a16:creationId xmlns:a16="http://schemas.microsoft.com/office/drawing/2014/main" id="{2C8CCE4E-31B1-6E46-B331-8E36B5FB8CE6}"/>
                  </a:ext>
                </a:extLst>
              </p:cNvPr>
              <p:cNvPicPr/>
              <p:nvPr/>
            </p:nvPicPr>
            <p:blipFill>
              <a:blip r:embed="rId304"/>
              <a:stretch>
                <a:fillRect/>
              </a:stretch>
            </p:blipFill>
            <p:spPr>
              <a:xfrm>
                <a:off x="9501471" y="2302847"/>
                <a:ext cx="163080" cy="73032"/>
              </a:xfrm>
              <a:prstGeom prst="rect">
                <a:avLst/>
              </a:prstGeom>
            </p:spPr>
          </p:pic>
        </mc:Fallback>
      </mc:AlternateContent>
      <p:sp>
        <p:nvSpPr>
          <p:cNvPr id="89" name="TextBox 88">
            <a:extLst>
              <a:ext uri="{FF2B5EF4-FFF2-40B4-BE49-F238E27FC236}">
                <a16:creationId xmlns:a16="http://schemas.microsoft.com/office/drawing/2014/main" id="{F2F766A3-8608-C64A-B0FE-B834733C7228}"/>
              </a:ext>
            </a:extLst>
          </p:cNvPr>
          <p:cNvSpPr txBox="1"/>
          <p:nvPr/>
        </p:nvSpPr>
        <p:spPr>
          <a:xfrm>
            <a:off x="7616283" y="5252224"/>
            <a:ext cx="1149738" cy="369332"/>
          </a:xfrm>
          <a:prstGeom prst="rect">
            <a:avLst/>
          </a:prstGeom>
          <a:noFill/>
        </p:spPr>
        <p:txBody>
          <a:bodyPr wrap="none" rtlCol="0">
            <a:spAutoFit/>
          </a:bodyPr>
          <a:lstStyle/>
          <a:p>
            <a:r>
              <a:rPr lang="en-VN" dirty="0"/>
              <a:t>Data store</a:t>
            </a:r>
          </a:p>
        </p:txBody>
      </p:sp>
      <p:grpSp>
        <p:nvGrpSpPr>
          <p:cNvPr id="95" name="Group 94">
            <a:extLst>
              <a:ext uri="{FF2B5EF4-FFF2-40B4-BE49-F238E27FC236}">
                <a16:creationId xmlns:a16="http://schemas.microsoft.com/office/drawing/2014/main" id="{E50E5FAE-AB9A-4549-BA4E-22BC0243F780}"/>
              </a:ext>
            </a:extLst>
          </p:cNvPr>
          <p:cNvGrpSpPr/>
          <p:nvPr/>
        </p:nvGrpSpPr>
        <p:grpSpPr>
          <a:xfrm>
            <a:off x="7560790" y="5150581"/>
            <a:ext cx="2883240" cy="829440"/>
            <a:chOff x="7560790" y="5150581"/>
            <a:chExt cx="2883240" cy="829440"/>
          </a:xfrm>
        </p:grpSpPr>
        <mc:AlternateContent xmlns:mc="http://schemas.openxmlformats.org/markup-compatibility/2006" xmlns:p14="http://schemas.microsoft.com/office/powerpoint/2010/main">
          <mc:Choice Requires="p14">
            <p:contentPart p14:bwMode="auto" r:id="rId305">
              <p14:nvContentPartPr>
                <p14:cNvPr id="65" name="Ink 64">
                  <a:extLst>
                    <a:ext uri="{FF2B5EF4-FFF2-40B4-BE49-F238E27FC236}">
                      <a16:creationId xmlns:a16="http://schemas.microsoft.com/office/drawing/2014/main" id="{170D516C-2CFF-ED41-8B3A-26284263E306}"/>
                    </a:ext>
                  </a:extLst>
                </p14:cNvPr>
                <p14:cNvContentPartPr/>
                <p14:nvPr/>
              </p14:nvContentPartPr>
              <p14:xfrm>
                <a:off x="9656710" y="5150581"/>
                <a:ext cx="766080" cy="147240"/>
              </p14:xfrm>
            </p:contentPart>
          </mc:Choice>
          <mc:Fallback xmlns="">
            <p:pic>
              <p:nvPicPr>
                <p:cNvPr id="65" name="Ink 64">
                  <a:extLst>
                    <a:ext uri="{FF2B5EF4-FFF2-40B4-BE49-F238E27FC236}">
                      <a16:creationId xmlns:a16="http://schemas.microsoft.com/office/drawing/2014/main" id="{170D516C-2CFF-ED41-8B3A-26284263E306}"/>
                    </a:ext>
                  </a:extLst>
                </p:cNvPr>
                <p:cNvPicPr/>
                <p:nvPr/>
              </p:nvPicPr>
              <p:blipFill>
                <a:blip r:embed="rId306"/>
                <a:stretch>
                  <a:fillRect/>
                </a:stretch>
              </p:blipFill>
              <p:spPr>
                <a:xfrm>
                  <a:off x="9652390" y="5146261"/>
                  <a:ext cx="774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E5EEF309-51CC-B14C-A1D7-94B49814F2F5}"/>
                    </a:ext>
                  </a:extLst>
                </p14:cNvPr>
                <p14:cNvContentPartPr/>
                <p14:nvPr/>
              </p14:nvContentPartPr>
              <p14:xfrm>
                <a:off x="9646270" y="5247061"/>
                <a:ext cx="750960" cy="732960"/>
              </p14:xfrm>
            </p:contentPart>
          </mc:Choice>
          <mc:Fallback xmlns="">
            <p:pic>
              <p:nvPicPr>
                <p:cNvPr id="75" name="Ink 74">
                  <a:extLst>
                    <a:ext uri="{FF2B5EF4-FFF2-40B4-BE49-F238E27FC236}">
                      <a16:creationId xmlns:a16="http://schemas.microsoft.com/office/drawing/2014/main" id="{E5EEF309-51CC-B14C-A1D7-94B49814F2F5}"/>
                    </a:ext>
                  </a:extLst>
                </p:cNvPr>
                <p:cNvPicPr/>
                <p:nvPr/>
              </p:nvPicPr>
              <p:blipFill>
                <a:blip r:embed="rId308"/>
                <a:stretch>
                  <a:fillRect/>
                </a:stretch>
              </p:blipFill>
              <p:spPr>
                <a:xfrm>
                  <a:off x="9641950" y="5242739"/>
                  <a:ext cx="759600" cy="741604"/>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83" name="Ink 82">
                  <a:extLst>
                    <a:ext uri="{FF2B5EF4-FFF2-40B4-BE49-F238E27FC236}">
                      <a16:creationId xmlns:a16="http://schemas.microsoft.com/office/drawing/2014/main" id="{5588D131-C8D9-2646-BC00-D6D888BCB753}"/>
                    </a:ext>
                  </a:extLst>
                </p14:cNvPr>
                <p14:cNvContentPartPr/>
                <p14:nvPr/>
              </p14:nvContentPartPr>
              <p14:xfrm>
                <a:off x="10403710" y="5243821"/>
                <a:ext cx="28800" cy="664560"/>
              </p14:xfrm>
            </p:contentPart>
          </mc:Choice>
          <mc:Fallback xmlns="">
            <p:pic>
              <p:nvPicPr>
                <p:cNvPr id="83" name="Ink 82">
                  <a:extLst>
                    <a:ext uri="{FF2B5EF4-FFF2-40B4-BE49-F238E27FC236}">
                      <a16:creationId xmlns:a16="http://schemas.microsoft.com/office/drawing/2014/main" id="{5588D131-C8D9-2646-BC00-D6D888BCB753}"/>
                    </a:ext>
                  </a:extLst>
                </p:cNvPr>
                <p:cNvPicPr/>
                <p:nvPr/>
              </p:nvPicPr>
              <p:blipFill>
                <a:blip r:embed="rId310"/>
                <a:stretch>
                  <a:fillRect/>
                </a:stretch>
              </p:blipFill>
              <p:spPr>
                <a:xfrm>
                  <a:off x="10399390" y="5239501"/>
                  <a:ext cx="3744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85" name="Ink 84">
                  <a:extLst>
                    <a:ext uri="{FF2B5EF4-FFF2-40B4-BE49-F238E27FC236}">
                      <a16:creationId xmlns:a16="http://schemas.microsoft.com/office/drawing/2014/main" id="{0DBED7DF-CAF1-7C42-82A8-CB529CDEA387}"/>
                    </a:ext>
                  </a:extLst>
                </p14:cNvPr>
                <p14:cNvContentPartPr/>
                <p14:nvPr/>
              </p14:nvContentPartPr>
              <p14:xfrm>
                <a:off x="9700630" y="5439301"/>
                <a:ext cx="730800" cy="72360"/>
              </p14:xfrm>
            </p:contentPart>
          </mc:Choice>
          <mc:Fallback xmlns="">
            <p:pic>
              <p:nvPicPr>
                <p:cNvPr id="85" name="Ink 84">
                  <a:extLst>
                    <a:ext uri="{FF2B5EF4-FFF2-40B4-BE49-F238E27FC236}">
                      <a16:creationId xmlns:a16="http://schemas.microsoft.com/office/drawing/2014/main" id="{0DBED7DF-CAF1-7C42-82A8-CB529CDEA387}"/>
                    </a:ext>
                  </a:extLst>
                </p:cNvPr>
                <p:cNvPicPr/>
                <p:nvPr/>
              </p:nvPicPr>
              <p:blipFill>
                <a:blip r:embed="rId312"/>
                <a:stretch>
                  <a:fillRect/>
                </a:stretch>
              </p:blipFill>
              <p:spPr>
                <a:xfrm>
                  <a:off x="9696310" y="5434981"/>
                  <a:ext cx="739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87" name="Ink 86">
                  <a:extLst>
                    <a:ext uri="{FF2B5EF4-FFF2-40B4-BE49-F238E27FC236}">
                      <a16:creationId xmlns:a16="http://schemas.microsoft.com/office/drawing/2014/main" id="{430B1098-7316-5E47-B643-7432141E3A87}"/>
                    </a:ext>
                  </a:extLst>
                </p14:cNvPr>
                <p14:cNvContentPartPr/>
                <p14:nvPr/>
              </p14:nvContentPartPr>
              <p14:xfrm>
                <a:off x="9655990" y="5652061"/>
                <a:ext cx="788040" cy="108360"/>
              </p14:xfrm>
            </p:contentPart>
          </mc:Choice>
          <mc:Fallback xmlns="">
            <p:pic>
              <p:nvPicPr>
                <p:cNvPr id="87" name="Ink 86">
                  <a:extLst>
                    <a:ext uri="{FF2B5EF4-FFF2-40B4-BE49-F238E27FC236}">
                      <a16:creationId xmlns:a16="http://schemas.microsoft.com/office/drawing/2014/main" id="{430B1098-7316-5E47-B643-7432141E3A87}"/>
                    </a:ext>
                  </a:extLst>
                </p:cNvPr>
                <p:cNvPicPr/>
                <p:nvPr/>
              </p:nvPicPr>
              <p:blipFill>
                <a:blip r:embed="rId314"/>
                <a:stretch>
                  <a:fillRect/>
                </a:stretch>
              </p:blipFill>
              <p:spPr>
                <a:xfrm>
                  <a:off x="9651668" y="5647741"/>
                  <a:ext cx="796684"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90" name="Ink 89">
                  <a:extLst>
                    <a:ext uri="{FF2B5EF4-FFF2-40B4-BE49-F238E27FC236}">
                      <a16:creationId xmlns:a16="http://schemas.microsoft.com/office/drawing/2014/main" id="{8A3CAA86-67F8-5B46-BD11-A5AA096F0E68}"/>
                    </a:ext>
                  </a:extLst>
                </p14:cNvPr>
                <p14:cNvContentPartPr/>
                <p14:nvPr/>
              </p14:nvContentPartPr>
              <p14:xfrm>
                <a:off x="7560790" y="5557741"/>
                <a:ext cx="1106640" cy="70200"/>
              </p14:xfrm>
            </p:contentPart>
          </mc:Choice>
          <mc:Fallback xmlns="">
            <p:pic>
              <p:nvPicPr>
                <p:cNvPr id="90" name="Ink 89">
                  <a:extLst>
                    <a:ext uri="{FF2B5EF4-FFF2-40B4-BE49-F238E27FC236}">
                      <a16:creationId xmlns:a16="http://schemas.microsoft.com/office/drawing/2014/main" id="{8A3CAA86-67F8-5B46-BD11-A5AA096F0E68}"/>
                    </a:ext>
                  </a:extLst>
                </p:cNvPr>
                <p:cNvPicPr/>
                <p:nvPr/>
              </p:nvPicPr>
              <p:blipFill>
                <a:blip r:embed="rId316"/>
                <a:stretch>
                  <a:fillRect/>
                </a:stretch>
              </p:blipFill>
              <p:spPr>
                <a:xfrm>
                  <a:off x="7556470" y="5553399"/>
                  <a:ext cx="1115280" cy="78885"/>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92" name="Ink 91">
                  <a:extLst>
                    <a:ext uri="{FF2B5EF4-FFF2-40B4-BE49-F238E27FC236}">
                      <a16:creationId xmlns:a16="http://schemas.microsoft.com/office/drawing/2014/main" id="{E70FE5D7-28E8-2448-A5B8-2CAC41AC47BA}"/>
                    </a:ext>
                  </a:extLst>
                </p14:cNvPr>
                <p14:cNvContentPartPr/>
                <p14:nvPr/>
              </p14:nvContentPartPr>
              <p14:xfrm>
                <a:off x="8318950" y="5633341"/>
                <a:ext cx="1051200" cy="158040"/>
              </p14:xfrm>
            </p:contentPart>
          </mc:Choice>
          <mc:Fallback xmlns="">
            <p:pic>
              <p:nvPicPr>
                <p:cNvPr id="92" name="Ink 91">
                  <a:extLst>
                    <a:ext uri="{FF2B5EF4-FFF2-40B4-BE49-F238E27FC236}">
                      <a16:creationId xmlns:a16="http://schemas.microsoft.com/office/drawing/2014/main" id="{E70FE5D7-28E8-2448-A5B8-2CAC41AC47BA}"/>
                    </a:ext>
                  </a:extLst>
                </p:cNvPr>
                <p:cNvPicPr/>
                <p:nvPr/>
              </p:nvPicPr>
              <p:blipFill>
                <a:blip r:embed="rId318"/>
                <a:stretch>
                  <a:fillRect/>
                </a:stretch>
              </p:blipFill>
              <p:spPr>
                <a:xfrm>
                  <a:off x="8314631" y="5629021"/>
                  <a:ext cx="1059837"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94" name="Ink 93">
                  <a:extLst>
                    <a:ext uri="{FF2B5EF4-FFF2-40B4-BE49-F238E27FC236}">
                      <a16:creationId xmlns:a16="http://schemas.microsoft.com/office/drawing/2014/main" id="{638B8C58-4076-F64B-8D6B-BC4376A6E6FA}"/>
                    </a:ext>
                  </a:extLst>
                </p14:cNvPr>
                <p14:cNvContentPartPr/>
                <p14:nvPr/>
              </p14:nvContentPartPr>
              <p14:xfrm>
                <a:off x="9227950" y="5618581"/>
                <a:ext cx="195840" cy="272880"/>
              </p14:xfrm>
            </p:contentPart>
          </mc:Choice>
          <mc:Fallback xmlns="">
            <p:pic>
              <p:nvPicPr>
                <p:cNvPr id="94" name="Ink 93">
                  <a:extLst>
                    <a:ext uri="{FF2B5EF4-FFF2-40B4-BE49-F238E27FC236}">
                      <a16:creationId xmlns:a16="http://schemas.microsoft.com/office/drawing/2014/main" id="{638B8C58-4076-F64B-8D6B-BC4376A6E6FA}"/>
                    </a:ext>
                  </a:extLst>
                </p:cNvPr>
                <p:cNvPicPr/>
                <p:nvPr/>
              </p:nvPicPr>
              <p:blipFill>
                <a:blip r:embed="rId320"/>
                <a:stretch>
                  <a:fillRect/>
                </a:stretch>
              </p:blipFill>
              <p:spPr>
                <a:xfrm>
                  <a:off x="9223622" y="5614255"/>
                  <a:ext cx="204496" cy="281531"/>
                </a:xfrm>
                <a:prstGeom prst="rect">
                  <a:avLst/>
                </a:prstGeom>
              </p:spPr>
            </p:pic>
          </mc:Fallback>
        </mc:AlternateContent>
      </p:grpSp>
      <p:sp>
        <p:nvSpPr>
          <p:cNvPr id="121" name="TextBox 120">
            <a:extLst>
              <a:ext uri="{FF2B5EF4-FFF2-40B4-BE49-F238E27FC236}">
                <a16:creationId xmlns:a16="http://schemas.microsoft.com/office/drawing/2014/main" id="{695B697B-1900-894C-A9F0-9C16B71B8870}"/>
              </a:ext>
            </a:extLst>
          </p:cNvPr>
          <p:cNvSpPr txBox="1"/>
          <p:nvPr/>
        </p:nvSpPr>
        <p:spPr>
          <a:xfrm>
            <a:off x="9551151" y="4587218"/>
            <a:ext cx="881973" cy="369332"/>
          </a:xfrm>
          <a:prstGeom prst="rect">
            <a:avLst/>
          </a:prstGeom>
          <a:noFill/>
        </p:spPr>
        <p:txBody>
          <a:bodyPr wrap="none" rtlCol="0">
            <a:spAutoFit/>
          </a:bodyPr>
          <a:lstStyle/>
          <a:p>
            <a:r>
              <a:rPr lang="en-VN" dirty="0"/>
              <a:t>Session</a:t>
            </a:r>
          </a:p>
        </p:txBody>
      </p:sp>
      <p:grpSp>
        <p:nvGrpSpPr>
          <p:cNvPr id="141" name="Group 140">
            <a:extLst>
              <a:ext uri="{FF2B5EF4-FFF2-40B4-BE49-F238E27FC236}">
                <a16:creationId xmlns:a16="http://schemas.microsoft.com/office/drawing/2014/main" id="{25244654-D6CF-504F-845A-F7DAEB3E6318}"/>
              </a:ext>
            </a:extLst>
          </p:cNvPr>
          <p:cNvGrpSpPr/>
          <p:nvPr/>
        </p:nvGrpSpPr>
        <p:grpSpPr>
          <a:xfrm>
            <a:off x="9729790" y="3321061"/>
            <a:ext cx="701280" cy="179640"/>
            <a:chOff x="9729790" y="3321061"/>
            <a:chExt cx="701280" cy="179640"/>
          </a:xfrm>
        </p:grpSpPr>
        <mc:AlternateContent xmlns:mc="http://schemas.openxmlformats.org/markup-compatibility/2006" xmlns:p14="http://schemas.microsoft.com/office/powerpoint/2010/main">
          <mc:Choice Requires="p14">
            <p:contentPart p14:bwMode="auto" r:id="rId321">
              <p14:nvContentPartPr>
                <p14:cNvPr id="137" name="Ink 136">
                  <a:extLst>
                    <a:ext uri="{FF2B5EF4-FFF2-40B4-BE49-F238E27FC236}">
                      <a16:creationId xmlns:a16="http://schemas.microsoft.com/office/drawing/2014/main" id="{1A20C4EE-F0F6-9444-9D20-97666121F07C}"/>
                    </a:ext>
                  </a:extLst>
                </p14:cNvPr>
                <p14:cNvContentPartPr/>
                <p14:nvPr/>
              </p14:nvContentPartPr>
              <p14:xfrm>
                <a:off x="9740590" y="3378661"/>
                <a:ext cx="667800" cy="15840"/>
              </p14:xfrm>
            </p:contentPart>
          </mc:Choice>
          <mc:Fallback xmlns="">
            <p:pic>
              <p:nvPicPr>
                <p:cNvPr id="137" name="Ink 136">
                  <a:extLst>
                    <a:ext uri="{FF2B5EF4-FFF2-40B4-BE49-F238E27FC236}">
                      <a16:creationId xmlns:a16="http://schemas.microsoft.com/office/drawing/2014/main" id="{1A20C4EE-F0F6-9444-9D20-97666121F07C}"/>
                    </a:ext>
                  </a:extLst>
                </p:cNvPr>
                <p:cNvPicPr/>
                <p:nvPr/>
              </p:nvPicPr>
              <p:blipFill>
                <a:blip r:embed="rId322"/>
                <a:stretch>
                  <a:fillRect/>
                </a:stretch>
              </p:blipFill>
              <p:spPr>
                <a:xfrm>
                  <a:off x="9736270" y="3374341"/>
                  <a:ext cx="67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38" name="Ink 137">
                  <a:extLst>
                    <a:ext uri="{FF2B5EF4-FFF2-40B4-BE49-F238E27FC236}">
                      <a16:creationId xmlns:a16="http://schemas.microsoft.com/office/drawing/2014/main" id="{7F32C606-BDBC-2E4E-8988-D116BAF90481}"/>
                    </a:ext>
                  </a:extLst>
                </p14:cNvPr>
                <p14:cNvContentPartPr/>
                <p14:nvPr/>
              </p14:nvContentPartPr>
              <p14:xfrm>
                <a:off x="10318750" y="3321061"/>
                <a:ext cx="112320" cy="154440"/>
              </p14:xfrm>
            </p:contentPart>
          </mc:Choice>
          <mc:Fallback xmlns="">
            <p:pic>
              <p:nvPicPr>
                <p:cNvPr id="138" name="Ink 137">
                  <a:extLst>
                    <a:ext uri="{FF2B5EF4-FFF2-40B4-BE49-F238E27FC236}">
                      <a16:creationId xmlns:a16="http://schemas.microsoft.com/office/drawing/2014/main" id="{7F32C606-BDBC-2E4E-8988-D116BAF90481}"/>
                    </a:ext>
                  </a:extLst>
                </p:cNvPr>
                <p:cNvPicPr/>
                <p:nvPr/>
              </p:nvPicPr>
              <p:blipFill>
                <a:blip r:embed="rId324"/>
                <a:stretch>
                  <a:fillRect/>
                </a:stretch>
              </p:blipFill>
              <p:spPr>
                <a:xfrm>
                  <a:off x="10314430" y="3316751"/>
                  <a:ext cx="120960" cy="1630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0" name="Ink 139">
                  <a:extLst>
                    <a:ext uri="{FF2B5EF4-FFF2-40B4-BE49-F238E27FC236}">
                      <a16:creationId xmlns:a16="http://schemas.microsoft.com/office/drawing/2014/main" id="{6AD3D2F5-4EDC-0143-8D23-558EBFD51CC2}"/>
                    </a:ext>
                  </a:extLst>
                </p14:cNvPr>
                <p14:cNvContentPartPr/>
                <p14:nvPr/>
              </p14:nvContentPartPr>
              <p14:xfrm>
                <a:off x="9729790" y="3322861"/>
                <a:ext cx="135360" cy="177840"/>
              </p14:xfrm>
            </p:contentPart>
          </mc:Choice>
          <mc:Fallback xmlns="">
            <p:pic>
              <p:nvPicPr>
                <p:cNvPr id="140" name="Ink 139">
                  <a:extLst>
                    <a:ext uri="{FF2B5EF4-FFF2-40B4-BE49-F238E27FC236}">
                      <a16:creationId xmlns:a16="http://schemas.microsoft.com/office/drawing/2014/main" id="{6AD3D2F5-4EDC-0143-8D23-558EBFD51CC2}"/>
                    </a:ext>
                  </a:extLst>
                </p:cNvPr>
                <p:cNvPicPr/>
                <p:nvPr/>
              </p:nvPicPr>
              <p:blipFill>
                <a:blip r:embed="rId326"/>
                <a:stretch>
                  <a:fillRect/>
                </a:stretch>
              </p:blipFill>
              <p:spPr>
                <a:xfrm>
                  <a:off x="9725470" y="3318532"/>
                  <a:ext cx="144000" cy="18649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12" name="Ink 111">
                <a:extLst>
                  <a:ext uri="{FF2B5EF4-FFF2-40B4-BE49-F238E27FC236}">
                    <a16:creationId xmlns:a16="http://schemas.microsoft.com/office/drawing/2014/main" id="{EA0E024A-88B0-994C-8464-A24E4E96AA16}"/>
                  </a:ext>
                </a:extLst>
              </p14:cNvPr>
              <p14:cNvContentPartPr/>
              <p14:nvPr/>
            </p14:nvContentPartPr>
            <p14:xfrm>
              <a:off x="10059190" y="3390181"/>
              <a:ext cx="1077840" cy="2197800"/>
            </p14:xfrm>
          </p:contentPart>
        </mc:Choice>
        <mc:Fallback xmlns="">
          <p:pic>
            <p:nvPicPr>
              <p:cNvPr id="112" name="Ink 111">
                <a:extLst>
                  <a:ext uri="{FF2B5EF4-FFF2-40B4-BE49-F238E27FC236}">
                    <a16:creationId xmlns:a16="http://schemas.microsoft.com/office/drawing/2014/main" id="{EA0E024A-88B0-994C-8464-A24E4E96AA16}"/>
                  </a:ext>
                </a:extLst>
              </p:cNvPr>
              <p:cNvPicPr/>
              <p:nvPr/>
            </p:nvPicPr>
            <p:blipFill>
              <a:blip r:embed="rId328"/>
              <a:stretch>
                <a:fillRect/>
              </a:stretch>
            </p:blipFill>
            <p:spPr>
              <a:xfrm>
                <a:off x="10054870" y="3385861"/>
                <a:ext cx="1086480" cy="22064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3" name="Ink 112">
                <a:extLst>
                  <a:ext uri="{FF2B5EF4-FFF2-40B4-BE49-F238E27FC236}">
                    <a16:creationId xmlns:a16="http://schemas.microsoft.com/office/drawing/2014/main" id="{CF2CC780-4DB3-B943-B226-EBC21C0DE33F}"/>
                  </a:ext>
                </a:extLst>
              </p14:cNvPr>
              <p14:cNvContentPartPr/>
              <p14:nvPr/>
            </p14:nvContentPartPr>
            <p14:xfrm>
              <a:off x="9407230" y="4556941"/>
              <a:ext cx="1223640" cy="505440"/>
            </p14:xfrm>
          </p:contentPart>
        </mc:Choice>
        <mc:Fallback xmlns="">
          <p:pic>
            <p:nvPicPr>
              <p:cNvPr id="113" name="Ink 112">
                <a:extLst>
                  <a:ext uri="{FF2B5EF4-FFF2-40B4-BE49-F238E27FC236}">
                    <a16:creationId xmlns:a16="http://schemas.microsoft.com/office/drawing/2014/main" id="{CF2CC780-4DB3-B943-B226-EBC21C0DE33F}"/>
                  </a:ext>
                </a:extLst>
              </p:cNvPr>
              <p:cNvPicPr/>
              <p:nvPr/>
            </p:nvPicPr>
            <p:blipFill>
              <a:blip r:embed="rId330"/>
              <a:stretch>
                <a:fillRect/>
              </a:stretch>
            </p:blipFill>
            <p:spPr>
              <a:xfrm>
                <a:off x="9402910" y="4552621"/>
                <a:ext cx="123228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4" name="Ink 113">
                <a:extLst>
                  <a:ext uri="{FF2B5EF4-FFF2-40B4-BE49-F238E27FC236}">
                    <a16:creationId xmlns:a16="http://schemas.microsoft.com/office/drawing/2014/main" id="{BA6EF4BA-148A-1943-BFFA-5BBEECB8A4D7}"/>
                  </a:ext>
                </a:extLst>
              </p14:cNvPr>
              <p14:cNvContentPartPr/>
              <p14:nvPr/>
            </p14:nvContentPartPr>
            <p14:xfrm>
              <a:off x="8227510" y="1688101"/>
              <a:ext cx="3727800" cy="2589840"/>
            </p14:xfrm>
          </p:contentPart>
        </mc:Choice>
        <mc:Fallback xmlns="">
          <p:pic>
            <p:nvPicPr>
              <p:cNvPr id="114" name="Ink 113">
                <a:extLst>
                  <a:ext uri="{FF2B5EF4-FFF2-40B4-BE49-F238E27FC236}">
                    <a16:creationId xmlns:a16="http://schemas.microsoft.com/office/drawing/2014/main" id="{BA6EF4BA-148A-1943-BFFA-5BBEECB8A4D7}"/>
                  </a:ext>
                </a:extLst>
              </p:cNvPr>
              <p:cNvPicPr/>
              <p:nvPr/>
            </p:nvPicPr>
            <p:blipFill>
              <a:blip r:embed="rId332"/>
              <a:stretch>
                <a:fillRect/>
              </a:stretch>
            </p:blipFill>
            <p:spPr>
              <a:xfrm>
                <a:off x="8223190" y="1683781"/>
                <a:ext cx="3736440" cy="2598480"/>
              </a:xfrm>
              <a:prstGeom prst="rect">
                <a:avLst/>
              </a:prstGeom>
            </p:spPr>
          </p:pic>
        </mc:Fallback>
      </mc:AlternateContent>
      <p:grpSp>
        <p:nvGrpSpPr>
          <p:cNvPr id="119" name="Group 118">
            <a:extLst>
              <a:ext uri="{FF2B5EF4-FFF2-40B4-BE49-F238E27FC236}">
                <a16:creationId xmlns:a16="http://schemas.microsoft.com/office/drawing/2014/main" id="{1F68F891-9ED2-6D47-BB17-715F2D6FE558}"/>
              </a:ext>
            </a:extLst>
          </p:cNvPr>
          <p:cNvGrpSpPr/>
          <p:nvPr/>
        </p:nvGrpSpPr>
        <p:grpSpPr>
          <a:xfrm>
            <a:off x="988630" y="2855941"/>
            <a:ext cx="7272000" cy="564120"/>
            <a:chOff x="988630" y="2855941"/>
            <a:chExt cx="7272000" cy="564120"/>
          </a:xfrm>
        </p:grpSpPr>
        <mc:AlternateContent xmlns:mc="http://schemas.openxmlformats.org/markup-compatibility/2006" xmlns:p14="http://schemas.microsoft.com/office/powerpoint/2010/main">
          <mc:Choice Requires="p14">
            <p:contentPart p14:bwMode="auto" r:id="rId333">
              <p14:nvContentPartPr>
                <p14:cNvPr id="115" name="Ink 114">
                  <a:extLst>
                    <a:ext uri="{FF2B5EF4-FFF2-40B4-BE49-F238E27FC236}">
                      <a16:creationId xmlns:a16="http://schemas.microsoft.com/office/drawing/2014/main" id="{B967EF2B-DF3B-7245-881B-6B0FFC60A790}"/>
                    </a:ext>
                  </a:extLst>
                </p14:cNvPr>
                <p14:cNvContentPartPr/>
                <p14:nvPr/>
              </p14:nvContentPartPr>
              <p14:xfrm>
                <a:off x="988630" y="2956741"/>
                <a:ext cx="7196040" cy="463320"/>
              </p14:xfrm>
            </p:contentPart>
          </mc:Choice>
          <mc:Fallback xmlns="">
            <p:pic>
              <p:nvPicPr>
                <p:cNvPr id="115" name="Ink 114">
                  <a:extLst>
                    <a:ext uri="{FF2B5EF4-FFF2-40B4-BE49-F238E27FC236}">
                      <a16:creationId xmlns:a16="http://schemas.microsoft.com/office/drawing/2014/main" id="{B967EF2B-DF3B-7245-881B-6B0FFC60A790}"/>
                    </a:ext>
                  </a:extLst>
                </p:cNvPr>
                <p:cNvPicPr/>
                <p:nvPr/>
              </p:nvPicPr>
              <p:blipFill>
                <a:blip r:embed="rId334"/>
                <a:stretch>
                  <a:fillRect/>
                </a:stretch>
              </p:blipFill>
              <p:spPr>
                <a:xfrm>
                  <a:off x="984310" y="2952421"/>
                  <a:ext cx="72046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6" name="Ink 115">
                  <a:extLst>
                    <a:ext uri="{FF2B5EF4-FFF2-40B4-BE49-F238E27FC236}">
                      <a16:creationId xmlns:a16="http://schemas.microsoft.com/office/drawing/2014/main" id="{D8744FD0-6509-CE4D-A8FC-83C6AEFA1EC9}"/>
                    </a:ext>
                  </a:extLst>
                </p14:cNvPr>
                <p14:cNvContentPartPr/>
                <p14:nvPr/>
              </p14:nvContentPartPr>
              <p14:xfrm>
                <a:off x="8106190" y="2855941"/>
                <a:ext cx="154440" cy="203400"/>
              </p14:xfrm>
            </p:contentPart>
          </mc:Choice>
          <mc:Fallback xmlns="">
            <p:pic>
              <p:nvPicPr>
                <p:cNvPr id="116" name="Ink 115">
                  <a:extLst>
                    <a:ext uri="{FF2B5EF4-FFF2-40B4-BE49-F238E27FC236}">
                      <a16:creationId xmlns:a16="http://schemas.microsoft.com/office/drawing/2014/main" id="{D8744FD0-6509-CE4D-A8FC-83C6AEFA1EC9}"/>
                    </a:ext>
                  </a:extLst>
                </p:cNvPr>
                <p:cNvPicPr/>
                <p:nvPr/>
              </p:nvPicPr>
              <p:blipFill>
                <a:blip r:embed="rId336"/>
                <a:stretch>
                  <a:fillRect/>
                </a:stretch>
              </p:blipFill>
              <p:spPr>
                <a:xfrm>
                  <a:off x="8101870" y="2851621"/>
                  <a:ext cx="163080" cy="21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128" name="Ink 127">
                <a:extLst>
                  <a:ext uri="{FF2B5EF4-FFF2-40B4-BE49-F238E27FC236}">
                    <a16:creationId xmlns:a16="http://schemas.microsoft.com/office/drawing/2014/main" id="{CD119B26-8ACE-4848-823D-4F4A4C247619}"/>
                  </a:ext>
                </a:extLst>
              </p14:cNvPr>
              <p14:cNvContentPartPr/>
              <p14:nvPr/>
            </p14:nvContentPartPr>
            <p14:xfrm>
              <a:off x="1222990" y="4587541"/>
              <a:ext cx="2723400" cy="105480"/>
            </p14:xfrm>
          </p:contentPart>
        </mc:Choice>
        <mc:Fallback xmlns="">
          <p:pic>
            <p:nvPicPr>
              <p:cNvPr id="128" name="Ink 127">
                <a:extLst>
                  <a:ext uri="{FF2B5EF4-FFF2-40B4-BE49-F238E27FC236}">
                    <a16:creationId xmlns:a16="http://schemas.microsoft.com/office/drawing/2014/main" id="{CD119B26-8ACE-4848-823D-4F4A4C247619}"/>
                  </a:ext>
                </a:extLst>
              </p:cNvPr>
              <p:cNvPicPr/>
              <p:nvPr/>
            </p:nvPicPr>
            <p:blipFill>
              <a:blip r:embed="rId338"/>
              <a:stretch>
                <a:fillRect/>
              </a:stretch>
            </p:blipFill>
            <p:spPr>
              <a:xfrm>
                <a:off x="1218670" y="4583221"/>
                <a:ext cx="2732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3" name="Ink 132">
                <a:extLst>
                  <a:ext uri="{FF2B5EF4-FFF2-40B4-BE49-F238E27FC236}">
                    <a16:creationId xmlns:a16="http://schemas.microsoft.com/office/drawing/2014/main" id="{9ED7273C-BE0F-2243-8390-AE3521DF0D79}"/>
                  </a:ext>
                </a:extLst>
              </p14:cNvPr>
              <p14:cNvContentPartPr/>
              <p14:nvPr/>
            </p14:nvContentPartPr>
            <p14:xfrm>
              <a:off x="7278910" y="4368661"/>
              <a:ext cx="4297320" cy="1656000"/>
            </p14:xfrm>
          </p:contentPart>
        </mc:Choice>
        <mc:Fallback xmlns="">
          <p:pic>
            <p:nvPicPr>
              <p:cNvPr id="133" name="Ink 132">
                <a:extLst>
                  <a:ext uri="{FF2B5EF4-FFF2-40B4-BE49-F238E27FC236}">
                    <a16:creationId xmlns:a16="http://schemas.microsoft.com/office/drawing/2014/main" id="{9ED7273C-BE0F-2243-8390-AE3521DF0D79}"/>
                  </a:ext>
                </a:extLst>
              </p:cNvPr>
              <p:cNvPicPr/>
              <p:nvPr/>
            </p:nvPicPr>
            <p:blipFill>
              <a:blip r:embed="rId340"/>
              <a:stretch>
                <a:fillRect/>
              </a:stretch>
            </p:blipFill>
            <p:spPr>
              <a:xfrm>
                <a:off x="7274590" y="4364341"/>
                <a:ext cx="4305960" cy="1664640"/>
              </a:xfrm>
              <a:prstGeom prst="rect">
                <a:avLst/>
              </a:prstGeom>
            </p:spPr>
          </p:pic>
        </mc:Fallback>
      </mc:AlternateContent>
      <p:grpSp>
        <p:nvGrpSpPr>
          <p:cNvPr id="143" name="Group 142">
            <a:extLst>
              <a:ext uri="{FF2B5EF4-FFF2-40B4-BE49-F238E27FC236}">
                <a16:creationId xmlns:a16="http://schemas.microsoft.com/office/drawing/2014/main" id="{785E3269-0010-1F47-B80F-C7A03A8E944B}"/>
              </a:ext>
            </a:extLst>
          </p:cNvPr>
          <p:cNvGrpSpPr/>
          <p:nvPr/>
        </p:nvGrpSpPr>
        <p:grpSpPr>
          <a:xfrm>
            <a:off x="2534830" y="4686901"/>
            <a:ext cx="4698360" cy="590040"/>
            <a:chOff x="2534830" y="4686901"/>
            <a:chExt cx="4698360" cy="590040"/>
          </a:xfrm>
        </p:grpSpPr>
        <mc:AlternateContent xmlns:mc="http://schemas.openxmlformats.org/markup-compatibility/2006" xmlns:p14="http://schemas.microsoft.com/office/powerpoint/2010/main">
          <mc:Choice Requires="p14">
            <p:contentPart p14:bwMode="auto" r:id="rId341">
              <p14:nvContentPartPr>
                <p14:cNvPr id="139" name="Ink 138">
                  <a:extLst>
                    <a:ext uri="{FF2B5EF4-FFF2-40B4-BE49-F238E27FC236}">
                      <a16:creationId xmlns:a16="http://schemas.microsoft.com/office/drawing/2014/main" id="{22219F92-AEA6-7748-870B-AB7E08C17622}"/>
                    </a:ext>
                  </a:extLst>
                </p14:cNvPr>
                <p14:cNvContentPartPr/>
                <p14:nvPr/>
              </p14:nvContentPartPr>
              <p14:xfrm>
                <a:off x="2534830" y="4686901"/>
                <a:ext cx="4644360" cy="460440"/>
              </p14:xfrm>
            </p:contentPart>
          </mc:Choice>
          <mc:Fallback xmlns="">
            <p:pic>
              <p:nvPicPr>
                <p:cNvPr id="139" name="Ink 138">
                  <a:extLst>
                    <a:ext uri="{FF2B5EF4-FFF2-40B4-BE49-F238E27FC236}">
                      <a16:creationId xmlns:a16="http://schemas.microsoft.com/office/drawing/2014/main" id="{22219F92-AEA6-7748-870B-AB7E08C17622}"/>
                    </a:ext>
                  </a:extLst>
                </p:cNvPr>
                <p:cNvPicPr/>
                <p:nvPr/>
              </p:nvPicPr>
              <p:blipFill>
                <a:blip r:embed="rId342"/>
                <a:stretch>
                  <a:fillRect/>
                </a:stretch>
              </p:blipFill>
              <p:spPr>
                <a:xfrm>
                  <a:off x="2530510" y="4682581"/>
                  <a:ext cx="46530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2" name="Ink 141">
                  <a:extLst>
                    <a:ext uri="{FF2B5EF4-FFF2-40B4-BE49-F238E27FC236}">
                      <a16:creationId xmlns:a16="http://schemas.microsoft.com/office/drawing/2014/main" id="{63A001C3-3226-FA43-89C4-187C7DDA9AF0}"/>
                    </a:ext>
                  </a:extLst>
                </p14:cNvPr>
                <p14:cNvContentPartPr/>
                <p14:nvPr/>
              </p14:nvContentPartPr>
              <p14:xfrm>
                <a:off x="7081270" y="5081101"/>
                <a:ext cx="151920" cy="195840"/>
              </p14:xfrm>
            </p:contentPart>
          </mc:Choice>
          <mc:Fallback xmlns="">
            <p:pic>
              <p:nvPicPr>
                <p:cNvPr id="142" name="Ink 141">
                  <a:extLst>
                    <a:ext uri="{FF2B5EF4-FFF2-40B4-BE49-F238E27FC236}">
                      <a16:creationId xmlns:a16="http://schemas.microsoft.com/office/drawing/2014/main" id="{63A001C3-3226-FA43-89C4-187C7DDA9AF0}"/>
                    </a:ext>
                  </a:extLst>
                </p:cNvPr>
                <p:cNvPicPr/>
                <p:nvPr/>
              </p:nvPicPr>
              <p:blipFill>
                <a:blip r:embed="rId344"/>
                <a:stretch>
                  <a:fillRect/>
                </a:stretch>
              </p:blipFill>
              <p:spPr>
                <a:xfrm>
                  <a:off x="7076950" y="5076781"/>
                  <a:ext cx="160560" cy="204480"/>
                </a:xfrm>
                <a:prstGeom prst="rect">
                  <a:avLst/>
                </a:prstGeom>
              </p:spPr>
            </p:pic>
          </mc:Fallback>
        </mc:AlternateContent>
      </p:grpSp>
    </p:spTree>
    <p:extLst>
      <p:ext uri="{BB962C8B-B14F-4D97-AF65-F5344CB8AC3E}">
        <p14:creationId xmlns:p14="http://schemas.microsoft.com/office/powerpoint/2010/main" val="224937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1606-2D8E-A544-B155-6B22404A1A81}"/>
              </a:ext>
            </a:extLst>
          </p:cNvPr>
          <p:cNvSpPr>
            <a:spLocks noGrp="1"/>
          </p:cNvSpPr>
          <p:nvPr>
            <p:ph type="title"/>
          </p:nvPr>
        </p:nvSpPr>
        <p:spPr/>
        <p:txBody>
          <a:bodyPr/>
          <a:lstStyle/>
          <a:p>
            <a:r>
              <a:rPr lang="en-VN" dirty="0"/>
              <a:t>Terminologies</a:t>
            </a:r>
          </a:p>
        </p:txBody>
      </p:sp>
      <p:sp>
        <p:nvSpPr>
          <p:cNvPr id="3" name="Content Placeholder 2">
            <a:extLst>
              <a:ext uri="{FF2B5EF4-FFF2-40B4-BE49-F238E27FC236}">
                <a16:creationId xmlns:a16="http://schemas.microsoft.com/office/drawing/2014/main" id="{287FA2CF-98E4-8548-875C-74EBB8509F4D}"/>
              </a:ext>
            </a:extLst>
          </p:cNvPr>
          <p:cNvSpPr>
            <a:spLocks noGrp="1"/>
          </p:cNvSpPr>
          <p:nvPr>
            <p:ph idx="1"/>
          </p:nvPr>
        </p:nvSpPr>
        <p:spPr/>
        <p:txBody>
          <a:bodyPr/>
          <a:lstStyle/>
          <a:p>
            <a:r>
              <a:rPr lang="en-VN" dirty="0"/>
              <a:t>Stateful applications like Redis, memcaches, databases like NoSQL or SQL may use memory for fast access to data</a:t>
            </a:r>
          </a:p>
          <a:p>
            <a:r>
              <a:rPr lang="en-US" dirty="0"/>
              <a:t>B</a:t>
            </a:r>
            <a:r>
              <a:rPr lang="en-VN" dirty="0"/>
              <a:t>ut it usually persists the data somewhere on disk </a:t>
            </a:r>
          </a:p>
          <a:p>
            <a:r>
              <a:rPr lang="en-VN" dirty="0"/>
              <a:t>To make things a little bit more complicated, some of these Stateful applications like databases may use its’ own replication technology to replicate data among multiple instances to achieve high availability (like MongoDB has their own ReplicaSet implementation, in which I’ll cover in the demo)</a:t>
            </a:r>
          </a:p>
        </p:txBody>
      </p:sp>
    </p:spTree>
    <p:extLst>
      <p:ext uri="{BB962C8B-B14F-4D97-AF65-F5344CB8AC3E}">
        <p14:creationId xmlns:p14="http://schemas.microsoft.com/office/powerpoint/2010/main" val="46830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E4B5-5D5B-6F42-924F-D691A8E53AAC}"/>
              </a:ext>
            </a:extLst>
          </p:cNvPr>
          <p:cNvSpPr>
            <a:spLocks noGrp="1"/>
          </p:cNvSpPr>
          <p:nvPr>
            <p:ph type="title"/>
          </p:nvPr>
        </p:nvSpPr>
        <p:spPr/>
        <p:txBody>
          <a:bodyPr/>
          <a:lstStyle/>
          <a:p>
            <a:r>
              <a:rPr lang="en-VN" dirty="0"/>
              <a:t>The birth of Volumes</a:t>
            </a:r>
          </a:p>
        </p:txBody>
      </p:sp>
      <p:sp>
        <p:nvSpPr>
          <p:cNvPr id="3" name="Content Placeholder 2">
            <a:extLst>
              <a:ext uri="{FF2B5EF4-FFF2-40B4-BE49-F238E27FC236}">
                <a16:creationId xmlns:a16="http://schemas.microsoft.com/office/drawing/2014/main" id="{D52DC933-D353-4E4D-AB3A-4C4341C4C6E6}"/>
              </a:ext>
            </a:extLst>
          </p:cNvPr>
          <p:cNvSpPr>
            <a:spLocks noGrp="1"/>
          </p:cNvSpPr>
          <p:nvPr>
            <p:ph idx="1"/>
          </p:nvPr>
        </p:nvSpPr>
        <p:spPr/>
        <p:txBody>
          <a:bodyPr/>
          <a:lstStyle/>
          <a:p>
            <a:r>
              <a:rPr lang="en-US" dirty="0"/>
              <a:t>L</a:t>
            </a:r>
            <a:r>
              <a:rPr lang="en-VN" dirty="0"/>
              <a:t>et’s take everything we know and</a:t>
            </a:r>
            <a:r>
              <a:rPr lang="en-US" dirty="0"/>
              <a:t> try to imagine use deploying a SQL database onto Kubernetes cluster</a:t>
            </a:r>
          </a:p>
          <a:p>
            <a:r>
              <a:rPr lang="en-US" dirty="0"/>
              <a:t>You’re probably wondering why don’t we just use a Kubernetes deployment to deploy our SQL database</a:t>
            </a:r>
          </a:p>
          <a:p>
            <a:r>
              <a:rPr lang="en-US" dirty="0"/>
              <a:t>In this section I’ll show you the differences between Deployments and a </a:t>
            </a:r>
            <a:r>
              <a:rPr lang="en-US" dirty="0" err="1"/>
              <a:t>StatefulSet</a:t>
            </a:r>
            <a:endParaRPr lang="en-US" dirty="0"/>
          </a:p>
          <a:p>
            <a:r>
              <a:rPr lang="en-US" dirty="0"/>
              <a:t>To understand this, let’s take a look into a deployment</a:t>
            </a:r>
            <a:endParaRPr lang="en-VN" dirty="0"/>
          </a:p>
        </p:txBody>
      </p:sp>
    </p:spTree>
    <p:extLst>
      <p:ext uri="{BB962C8B-B14F-4D97-AF65-F5344CB8AC3E}">
        <p14:creationId xmlns:p14="http://schemas.microsoft.com/office/powerpoint/2010/main" val="118215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2914-EA05-914E-9366-BDDD83EC4AFC}"/>
              </a:ext>
            </a:extLst>
          </p:cNvPr>
          <p:cNvSpPr>
            <a:spLocks noGrp="1"/>
          </p:cNvSpPr>
          <p:nvPr>
            <p:ph type="title"/>
          </p:nvPr>
        </p:nvSpPr>
        <p:spPr/>
        <p:txBody>
          <a:bodyPr/>
          <a:lstStyle/>
          <a:p>
            <a:r>
              <a:rPr lang="en-VN" dirty="0"/>
              <a:t>Table of contents</a:t>
            </a:r>
          </a:p>
        </p:txBody>
      </p:sp>
      <p:sp>
        <p:nvSpPr>
          <p:cNvPr id="3" name="Content Placeholder 2">
            <a:extLst>
              <a:ext uri="{FF2B5EF4-FFF2-40B4-BE49-F238E27FC236}">
                <a16:creationId xmlns:a16="http://schemas.microsoft.com/office/drawing/2014/main" id="{62842485-583F-8F4B-8405-2CE535695B75}"/>
              </a:ext>
            </a:extLst>
          </p:cNvPr>
          <p:cNvSpPr>
            <a:spLocks noGrp="1"/>
          </p:cNvSpPr>
          <p:nvPr>
            <p:ph idx="1"/>
          </p:nvPr>
        </p:nvSpPr>
        <p:spPr/>
        <p:txBody>
          <a:bodyPr/>
          <a:lstStyle/>
          <a:p>
            <a:r>
              <a:rPr lang="en-VN" dirty="0"/>
              <a:t>An example of state-less and state-ful applications</a:t>
            </a:r>
          </a:p>
          <a:p>
            <a:r>
              <a:rPr lang="en-VN" dirty="0"/>
              <a:t>The birth of Volumes and its’ role in ”persisting” data, as managing state is hard</a:t>
            </a:r>
          </a:p>
          <a:p>
            <a:r>
              <a:rPr lang="en-VN" dirty="0"/>
              <a:t>“Why should I bother with StatefulSets?” and other questions from a person who doesn’t know the drawbacks of Deployments “yet”</a:t>
            </a:r>
          </a:p>
          <a:p>
            <a:r>
              <a:rPr lang="en-VN" dirty="0"/>
              <a:t>On topic of Kubernetes Volume types</a:t>
            </a:r>
          </a:p>
          <a:p>
            <a:r>
              <a:rPr lang="en-VN" dirty="0"/>
              <a:t>A small demo</a:t>
            </a:r>
          </a:p>
        </p:txBody>
      </p:sp>
    </p:spTree>
    <p:extLst>
      <p:ext uri="{BB962C8B-B14F-4D97-AF65-F5344CB8AC3E}">
        <p14:creationId xmlns:p14="http://schemas.microsoft.com/office/powerpoint/2010/main" val="19856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The workings of a Deployment</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lstStyle/>
          <a:p>
            <a:r>
              <a:rPr lang="en-VN" dirty="0"/>
              <a:t>In kubernetes, we have this thing called</a:t>
            </a:r>
            <a:br>
              <a:rPr lang="en-VN" dirty="0"/>
            </a:br>
            <a:r>
              <a:rPr lang="en-VN" dirty="0"/>
              <a:t>a node </a:t>
            </a:r>
            <a:br>
              <a:rPr lang="en-VN" dirty="0"/>
            </a:br>
            <a:r>
              <a:rPr lang="en-VN" dirty="0"/>
              <a:t>or a virtual machine that you want to </a:t>
            </a:r>
            <a:br>
              <a:rPr lang="en-VN" dirty="0"/>
            </a:br>
            <a:r>
              <a:rPr lang="en-VN" dirty="0"/>
              <a:t>run some workloads on</a:t>
            </a:r>
          </a:p>
          <a:p>
            <a:r>
              <a:rPr lang="en-VN" dirty="0"/>
              <a:t>In a deployment, what we do is we </a:t>
            </a:r>
            <a:br>
              <a:rPr lang="en-VN" dirty="0"/>
            </a:br>
            <a:r>
              <a:rPr lang="en-VN" dirty="0"/>
              <a:t>normally create a pod</a:t>
            </a:r>
          </a:p>
          <a:p>
            <a:r>
              <a:rPr lang="en-VN" dirty="0"/>
              <a:t>Now our pod as you can see has a random name and a random hash</a:t>
            </a:r>
            <a:br>
              <a:rPr lang="en-VN" dirty="0"/>
            </a:br>
            <a:r>
              <a:rPr lang="en-VN" dirty="0"/>
              <a:t>behind the pod name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501"/>
                <a:ext cx="2474280" cy="648720"/>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1987261"/>
              <a:ext cx="1164600" cy="1240560"/>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1982941"/>
                <a:ext cx="1173240" cy="1249200"/>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spTree>
    <p:extLst>
      <p:ext uri="{BB962C8B-B14F-4D97-AF65-F5344CB8AC3E}">
        <p14:creationId xmlns:p14="http://schemas.microsoft.com/office/powerpoint/2010/main" val="84315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The workings of a Deployment</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fontScale="92500" lnSpcReduction="20000"/>
          </a:bodyPr>
          <a:lstStyle/>
          <a:p>
            <a:r>
              <a:rPr lang="en-VN" dirty="0"/>
              <a:t>Let’s say we’re deploying a SQL database</a:t>
            </a:r>
            <a:br>
              <a:rPr lang="en-VN" dirty="0"/>
            </a:br>
            <a:r>
              <a:rPr lang="en-VN" dirty="0"/>
              <a:t>an instance, inside this pod. We’ll have </a:t>
            </a:r>
            <a:br>
              <a:rPr lang="en-VN" dirty="0"/>
            </a:br>
            <a:r>
              <a:rPr lang="en-VN" dirty="0"/>
              <a:t>a SQL container running in the pod</a:t>
            </a:r>
          </a:p>
          <a:p>
            <a:r>
              <a:rPr lang="en-VN" dirty="0"/>
              <a:t>By default, SQL is not aware that it’s </a:t>
            </a:r>
            <a:br>
              <a:rPr lang="en-VN" dirty="0"/>
            </a:br>
            <a:r>
              <a:rPr lang="en-VN" dirty="0"/>
              <a:t>running inside of a container, basically </a:t>
            </a:r>
            <a:br>
              <a:rPr lang="en-VN" dirty="0"/>
            </a:br>
            <a:r>
              <a:rPr lang="en-VN" dirty="0"/>
              <a:t>it’s just going to write to the filesystem,</a:t>
            </a:r>
            <a:br>
              <a:rPr lang="en-VN" dirty="0"/>
            </a:br>
            <a:r>
              <a:rPr lang="en-VN" dirty="0"/>
              <a:t>just like the way any other database would</a:t>
            </a:r>
          </a:p>
          <a:p>
            <a:r>
              <a:rPr lang="en-VN" dirty="0"/>
              <a:t>So it writes to the filesystem, because the container has a virtual filesystem attached to it</a:t>
            </a:r>
          </a:p>
          <a:p>
            <a:endParaRPr lang="en-VN" dirty="0"/>
          </a:p>
          <a:p>
            <a:pPr marL="0" indent="0">
              <a:buNone/>
            </a:pPr>
            <a:r>
              <a:rPr lang="en-VN" dirty="0">
                <a:sym typeface="Wingdings" pitchFamily="2" charset="2"/>
              </a:rPr>
              <a:t> That means any data that’s written inside this filesystem is lost when</a:t>
            </a:r>
            <a:br>
              <a:rPr lang="en-VN" dirty="0">
                <a:sym typeface="Wingdings" pitchFamily="2" charset="2"/>
              </a:rPr>
            </a:br>
            <a:r>
              <a:rPr lang="en-VN" dirty="0">
                <a:sym typeface="Wingdings" pitchFamily="2" charset="2"/>
              </a:rPr>
              <a:t>that container dies</a:t>
            </a:r>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81"/>
                  <a:ext cx="5180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21"/>
                  <a:ext cx="110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710" y="2328541"/>
                  <a:ext cx="87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0" y="2689621"/>
                  <a:ext cx="638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21"/>
                  <a:ext cx="74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spTree>
    <p:extLst>
      <p:ext uri="{BB962C8B-B14F-4D97-AF65-F5344CB8AC3E}">
        <p14:creationId xmlns:p14="http://schemas.microsoft.com/office/powerpoint/2010/main" val="358750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A Volume’s role in persisting data</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lstStyle/>
          <a:p>
            <a:r>
              <a:rPr lang="en-VN" dirty="0"/>
              <a:t>With containers, we normally solve this </a:t>
            </a:r>
            <a:br>
              <a:rPr lang="en-VN" dirty="0"/>
            </a:br>
            <a:r>
              <a:rPr lang="en-VN" dirty="0"/>
              <a:t>problem by mounting the files from the host</a:t>
            </a:r>
            <a:br>
              <a:rPr lang="en-VN" dirty="0"/>
            </a:br>
            <a:r>
              <a:rPr lang="en-VN" dirty="0"/>
              <a:t>into the container – this is called a Docker</a:t>
            </a:r>
            <a:br>
              <a:rPr lang="en-VN" dirty="0"/>
            </a:br>
            <a:r>
              <a:rPr lang="en-VN" dirty="0"/>
              <a:t>Volume</a:t>
            </a:r>
          </a:p>
          <a:p>
            <a:r>
              <a:rPr lang="en-VN" dirty="0"/>
              <a:t>If you do `docker run –v /hostPath:/contPath`</a:t>
            </a:r>
            <a:br>
              <a:rPr lang="en-VN" dirty="0"/>
            </a:br>
            <a:r>
              <a:rPr lang="en-VN" dirty="0"/>
              <a:t>you can mount a host path into the </a:t>
            </a:r>
            <a:br>
              <a:rPr lang="en-VN" dirty="0"/>
            </a:br>
            <a:r>
              <a:rPr lang="en-VN" dirty="0"/>
              <a:t>container path</a:t>
            </a:r>
          </a:p>
          <a:p>
            <a:r>
              <a:rPr lang="en-VN" dirty="0"/>
              <a:t>We can actually mount files from the node into the container, and this in Kubernetes is called a PersistentVolume of type hostpath</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grpSp>
        <p:nvGrpSpPr>
          <p:cNvPr id="37" name="Group 36">
            <a:extLst>
              <a:ext uri="{FF2B5EF4-FFF2-40B4-BE49-F238E27FC236}">
                <a16:creationId xmlns:a16="http://schemas.microsoft.com/office/drawing/2014/main" id="{0C2AF7B8-0E72-784A-BA15-BC3277B7CB0D}"/>
              </a:ext>
            </a:extLst>
          </p:cNvPr>
          <p:cNvGrpSpPr/>
          <p:nvPr/>
        </p:nvGrpSpPr>
        <p:grpSpPr>
          <a:xfrm>
            <a:off x="8165590" y="3608643"/>
            <a:ext cx="728280" cy="383040"/>
            <a:chOff x="8165590" y="2651101"/>
            <a:chExt cx="728280" cy="383040"/>
          </a:xfrm>
        </p:grpSpPr>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605B226-0964-D84D-8436-D0CAECC56288}"/>
                    </a:ext>
                  </a:extLst>
                </p14:cNvPr>
                <p14:cNvContentPartPr/>
                <p14:nvPr/>
              </p14:nvContentPartPr>
              <p14:xfrm>
                <a:off x="8165590" y="2693941"/>
                <a:ext cx="629640" cy="340200"/>
              </p14:xfrm>
            </p:contentPart>
          </mc:Choice>
          <mc:Fallback xmlns="">
            <p:pic>
              <p:nvPicPr>
                <p:cNvPr id="38" name="Ink 37">
                  <a:extLst>
                    <a:ext uri="{FF2B5EF4-FFF2-40B4-BE49-F238E27FC236}">
                      <a16:creationId xmlns:a16="http://schemas.microsoft.com/office/drawing/2014/main" id="{0605B226-0964-D84D-8436-D0CAECC562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D65AD9F-5C1D-B74A-87B2-547F4A88B09C}"/>
                    </a:ext>
                  </a:extLst>
                </p14:cNvPr>
                <p14:cNvContentPartPr/>
                <p14:nvPr/>
              </p14:nvContentPartPr>
              <p14:xfrm>
                <a:off x="8181070" y="2715901"/>
                <a:ext cx="622080" cy="15840"/>
              </p14:xfrm>
            </p:contentPart>
          </mc:Choice>
          <mc:Fallback xmlns="">
            <p:pic>
              <p:nvPicPr>
                <p:cNvPr id="39" name="Ink 38">
                  <a:extLst>
                    <a:ext uri="{FF2B5EF4-FFF2-40B4-BE49-F238E27FC236}">
                      <a16:creationId xmlns:a16="http://schemas.microsoft.com/office/drawing/2014/main" id="{FD65AD9F-5C1D-B74A-87B2-547F4A88B09C}"/>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DA9F7981-1192-AE4F-B49A-F103B423EDE3}"/>
                    </a:ext>
                  </a:extLst>
                </p14:cNvPr>
                <p14:cNvContentPartPr/>
                <p14:nvPr/>
              </p14:nvContentPartPr>
              <p14:xfrm>
                <a:off x="8819350" y="2668741"/>
                <a:ext cx="52920" cy="77400"/>
              </p14:xfrm>
            </p:contentPart>
          </mc:Choice>
          <mc:Fallback xmlns="">
            <p:pic>
              <p:nvPicPr>
                <p:cNvPr id="40" name="Ink 39">
                  <a:extLst>
                    <a:ext uri="{FF2B5EF4-FFF2-40B4-BE49-F238E27FC236}">
                      <a16:creationId xmlns:a16="http://schemas.microsoft.com/office/drawing/2014/main" id="{DA9F7981-1192-AE4F-B49A-F103B423EDE3}"/>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443F9FB-1CA6-D943-ADFE-D0989FDFA2DB}"/>
                    </a:ext>
                  </a:extLst>
                </p14:cNvPr>
                <p14:cNvContentPartPr/>
                <p14:nvPr/>
              </p14:nvContentPartPr>
              <p14:xfrm>
                <a:off x="8881270" y="2682781"/>
                <a:ext cx="7920" cy="185400"/>
              </p14:xfrm>
            </p:contentPart>
          </mc:Choice>
          <mc:Fallback xmlns="">
            <p:pic>
              <p:nvPicPr>
                <p:cNvPr id="41" name="Ink 40">
                  <a:extLst>
                    <a:ext uri="{FF2B5EF4-FFF2-40B4-BE49-F238E27FC236}">
                      <a16:creationId xmlns:a16="http://schemas.microsoft.com/office/drawing/2014/main" id="{F443F9FB-1CA6-D943-ADFE-D0989FDFA2D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70955AD-98FC-C146-A2E8-528E06FA9721}"/>
                    </a:ext>
                  </a:extLst>
                </p14:cNvPr>
                <p14:cNvContentPartPr/>
                <p14:nvPr/>
              </p14:nvContentPartPr>
              <p14:xfrm>
                <a:off x="8828350" y="2886541"/>
                <a:ext cx="65520" cy="112680"/>
              </p14:xfrm>
            </p:contentPart>
          </mc:Choice>
          <mc:Fallback xmlns="">
            <p:pic>
              <p:nvPicPr>
                <p:cNvPr id="42" name="Ink 41">
                  <a:extLst>
                    <a:ext uri="{FF2B5EF4-FFF2-40B4-BE49-F238E27FC236}">
                      <a16:creationId xmlns:a16="http://schemas.microsoft.com/office/drawing/2014/main" id="{170955AD-98FC-C146-A2E8-528E06FA972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EDEC65A8-2842-0C4B-9E4A-D1AF3F4CD441}"/>
                    </a:ext>
                  </a:extLst>
                </p14:cNvPr>
                <p14:cNvContentPartPr/>
                <p14:nvPr/>
              </p14:nvContentPartPr>
              <p14:xfrm>
                <a:off x="8210590" y="2653621"/>
                <a:ext cx="145800" cy="58320"/>
              </p14:xfrm>
            </p:contentPart>
          </mc:Choice>
          <mc:Fallback xmlns="">
            <p:pic>
              <p:nvPicPr>
                <p:cNvPr id="43" name="Ink 42">
                  <a:extLst>
                    <a:ext uri="{FF2B5EF4-FFF2-40B4-BE49-F238E27FC236}">
                      <a16:creationId xmlns:a16="http://schemas.microsoft.com/office/drawing/2014/main" id="{EDEC65A8-2842-0C4B-9E4A-D1AF3F4CD441}"/>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7258FFE2-630A-BE40-A0AA-742EE0C74096}"/>
                    </a:ext>
                  </a:extLst>
                </p14:cNvPr>
                <p14:cNvContentPartPr/>
                <p14:nvPr/>
              </p14:nvContentPartPr>
              <p14:xfrm>
                <a:off x="8366110" y="2651101"/>
                <a:ext cx="490320" cy="5400"/>
              </p14:xfrm>
            </p:contentPart>
          </mc:Choice>
          <mc:Fallback xmlns="">
            <p:pic>
              <p:nvPicPr>
                <p:cNvPr id="44" name="Ink 43">
                  <a:extLst>
                    <a:ext uri="{FF2B5EF4-FFF2-40B4-BE49-F238E27FC236}">
                      <a16:creationId xmlns:a16="http://schemas.microsoft.com/office/drawing/2014/main" id="{7258FFE2-630A-BE40-A0AA-742EE0C7409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45" name="TextBox 44">
            <a:extLst>
              <a:ext uri="{FF2B5EF4-FFF2-40B4-BE49-F238E27FC236}">
                <a16:creationId xmlns:a16="http://schemas.microsoft.com/office/drawing/2014/main" id="{CF613216-DED7-3441-9C9A-3CFFCABC352C}"/>
              </a:ext>
            </a:extLst>
          </p:cNvPr>
          <p:cNvSpPr txBox="1"/>
          <p:nvPr/>
        </p:nvSpPr>
        <p:spPr>
          <a:xfrm>
            <a:off x="8219149" y="3658489"/>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8"/>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40"/>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42"/>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44"/>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46"/>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8"/>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50"/>
                <a:stretch>
                  <a:fillRect/>
                </a:stretch>
              </p:blipFill>
              <p:spPr>
                <a:xfrm>
                  <a:off x="10110565" y="2046931"/>
                  <a:ext cx="129809" cy="1161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52"/>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54"/>
                <a:stretch>
                  <a:fillRect/>
                </a:stretch>
              </p:blipFill>
              <p:spPr>
                <a:xfrm>
                  <a:off x="10014430" y="1524524"/>
                  <a:ext cx="315239" cy="2486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56"/>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8"/>
                <a:stretch>
                  <a:fillRect/>
                </a:stretch>
              </p:blipFill>
              <p:spPr>
                <a:xfrm>
                  <a:off x="10273285" y="1769344"/>
                  <a:ext cx="129809"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60"/>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62"/>
                <a:stretch>
                  <a:fillRect/>
                </a:stretch>
              </p:blipFill>
              <p:spPr>
                <a:xfrm>
                  <a:off x="10090387" y="1658799"/>
                  <a:ext cx="328927" cy="408164"/>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64"/>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66"/>
                <a:stretch>
                  <a:fillRect/>
                </a:stretch>
              </p:blipFill>
              <p:spPr>
                <a:xfrm>
                  <a:off x="10013740" y="1722533"/>
                  <a:ext cx="162540" cy="17665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8"/>
                <a:stretch>
                  <a:fillRect/>
                </a:stretch>
              </p:blipFill>
              <p:spPr>
                <a:xfrm>
                  <a:off x="10266488" y="1538927"/>
                  <a:ext cx="135124" cy="148588"/>
                </a:xfrm>
                <a:prstGeom prst="rect">
                  <a:avLst/>
                </a:prstGeom>
              </p:spPr>
            </p:pic>
          </mc:Fallback>
        </mc:AlternateContent>
      </p:grpSp>
      <p:grpSp>
        <p:nvGrpSpPr>
          <p:cNvPr id="82" name="Group 81">
            <a:extLst>
              <a:ext uri="{FF2B5EF4-FFF2-40B4-BE49-F238E27FC236}">
                <a16:creationId xmlns:a16="http://schemas.microsoft.com/office/drawing/2014/main" id="{BB55FA98-F8F4-8D46-8F72-CA15D3F2A17A}"/>
              </a:ext>
            </a:extLst>
          </p:cNvPr>
          <p:cNvGrpSpPr/>
          <p:nvPr/>
        </p:nvGrpSpPr>
        <p:grpSpPr>
          <a:xfrm>
            <a:off x="8372733" y="3205947"/>
            <a:ext cx="212400" cy="279720"/>
            <a:chOff x="8372733" y="3205947"/>
            <a:chExt cx="212400" cy="279720"/>
          </a:xfrm>
        </p:grpSpPr>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E9047EC2-7F60-AA4C-8160-CB61E9891CA7}"/>
                    </a:ext>
                  </a:extLst>
                </p14:cNvPr>
                <p14:cNvContentPartPr/>
                <p14:nvPr/>
              </p14:nvContentPartPr>
              <p14:xfrm>
                <a:off x="8461293" y="3261747"/>
                <a:ext cx="19440" cy="223920"/>
              </p14:xfrm>
            </p:contentPart>
          </mc:Choice>
          <mc:Fallback xmlns="">
            <p:pic>
              <p:nvPicPr>
                <p:cNvPr id="80" name="Ink 79">
                  <a:extLst>
                    <a:ext uri="{FF2B5EF4-FFF2-40B4-BE49-F238E27FC236}">
                      <a16:creationId xmlns:a16="http://schemas.microsoft.com/office/drawing/2014/main" id="{E9047EC2-7F60-AA4C-8160-CB61E9891CA7}"/>
                    </a:ext>
                  </a:extLst>
                </p:cNvPr>
                <p:cNvPicPr/>
                <p:nvPr/>
              </p:nvPicPr>
              <p:blipFill>
                <a:blip r:embed="rId70"/>
                <a:stretch>
                  <a:fillRect/>
                </a:stretch>
              </p:blipFill>
              <p:spPr>
                <a:xfrm>
                  <a:off x="8456973" y="3257427"/>
                  <a:ext cx="28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2BAD59AF-E3FD-034B-ADFB-8BE17A04BF81}"/>
                    </a:ext>
                  </a:extLst>
                </p14:cNvPr>
                <p14:cNvContentPartPr/>
                <p14:nvPr/>
              </p14:nvContentPartPr>
              <p14:xfrm>
                <a:off x="8372733" y="3205947"/>
                <a:ext cx="212400" cy="115200"/>
              </p14:xfrm>
            </p:contentPart>
          </mc:Choice>
          <mc:Fallback xmlns="">
            <p:pic>
              <p:nvPicPr>
                <p:cNvPr id="81" name="Ink 80">
                  <a:extLst>
                    <a:ext uri="{FF2B5EF4-FFF2-40B4-BE49-F238E27FC236}">
                      <a16:creationId xmlns:a16="http://schemas.microsoft.com/office/drawing/2014/main" id="{2BAD59AF-E3FD-034B-ADFB-8BE17A04BF81}"/>
                    </a:ext>
                  </a:extLst>
                </p:cNvPr>
                <p:cNvPicPr/>
                <p:nvPr/>
              </p:nvPicPr>
              <p:blipFill>
                <a:blip r:embed="rId72"/>
                <a:stretch>
                  <a:fillRect/>
                </a:stretch>
              </p:blipFill>
              <p:spPr>
                <a:xfrm>
                  <a:off x="8368413" y="3201627"/>
                  <a:ext cx="221040" cy="123840"/>
                </a:xfrm>
                <a:prstGeom prst="rect">
                  <a:avLst/>
                </a:prstGeom>
              </p:spPr>
            </p:pic>
          </mc:Fallback>
        </mc:AlternateContent>
      </p:grpSp>
    </p:spTree>
    <p:extLst>
      <p:ext uri="{BB962C8B-B14F-4D97-AF65-F5344CB8AC3E}">
        <p14:creationId xmlns:p14="http://schemas.microsoft.com/office/powerpoint/2010/main" val="2469017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FAF5-1B5D-D849-A75C-D78E108EF8D1}"/>
              </a:ext>
            </a:extLst>
          </p:cNvPr>
          <p:cNvSpPr>
            <a:spLocks noGrp="1"/>
          </p:cNvSpPr>
          <p:nvPr>
            <p:ph type="title"/>
          </p:nvPr>
        </p:nvSpPr>
        <p:spPr/>
        <p:txBody>
          <a:bodyPr/>
          <a:lstStyle/>
          <a:p>
            <a:r>
              <a:rPr lang="en-VN" dirty="0"/>
              <a:t>Note:</a:t>
            </a:r>
          </a:p>
        </p:txBody>
      </p:sp>
      <p:sp>
        <p:nvSpPr>
          <p:cNvPr id="3" name="Content Placeholder 2">
            <a:extLst>
              <a:ext uri="{FF2B5EF4-FFF2-40B4-BE49-F238E27FC236}">
                <a16:creationId xmlns:a16="http://schemas.microsoft.com/office/drawing/2014/main" id="{A67398E3-86F0-D847-A875-E729116398AB}"/>
              </a:ext>
            </a:extLst>
          </p:cNvPr>
          <p:cNvSpPr>
            <a:spLocks noGrp="1"/>
          </p:cNvSpPr>
          <p:nvPr>
            <p:ph idx="1"/>
          </p:nvPr>
        </p:nvSpPr>
        <p:spPr/>
        <p:txBody>
          <a:bodyPr/>
          <a:lstStyle/>
          <a:p>
            <a:r>
              <a:rPr lang="en-VN" dirty="0"/>
              <a:t>Kubernetes has many different types of PersistentVolumes, I’m not going to cover all types of Volume in this section yet, but later it will be</a:t>
            </a:r>
          </a:p>
          <a:p>
            <a:r>
              <a:rPr lang="en-VN" dirty="0"/>
              <a:t>It is essential to understand the basics of persisted volumes and how they play a role in stateful workloads</a:t>
            </a:r>
          </a:p>
        </p:txBody>
      </p:sp>
    </p:spTree>
    <p:extLst>
      <p:ext uri="{BB962C8B-B14F-4D97-AF65-F5344CB8AC3E}">
        <p14:creationId xmlns:p14="http://schemas.microsoft.com/office/powerpoint/2010/main" val="415953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A Volume’s role in persisting data</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lstStyle/>
          <a:p>
            <a:r>
              <a:rPr lang="en-VN" dirty="0"/>
              <a:t>In this example here, we’re using a host </a:t>
            </a:r>
            <a:br>
              <a:rPr lang="en-VN" dirty="0"/>
            </a:br>
            <a:r>
              <a:rPr lang="en-VN" dirty="0"/>
              <a:t>path to simulate a docker volume </a:t>
            </a:r>
          </a:p>
          <a:p>
            <a:r>
              <a:rPr lang="en-VN" dirty="0"/>
              <a:t>What we’re doing is, now SQL is still accessing</a:t>
            </a:r>
            <a:br>
              <a:rPr lang="en-VN" dirty="0"/>
            </a:br>
            <a:r>
              <a:rPr lang="en-VN" dirty="0"/>
              <a:t>the files on the filesystem, but it’s actually</a:t>
            </a:r>
            <a:br>
              <a:rPr lang="en-VN" dirty="0"/>
            </a:br>
            <a:r>
              <a:rPr lang="en-VN" dirty="0"/>
              <a:t>accessing the files on the host</a:t>
            </a:r>
          </a:p>
          <a:p>
            <a:r>
              <a:rPr lang="en-VN" dirty="0"/>
              <a:t>Because the host is being mounted into the </a:t>
            </a:r>
            <a:br>
              <a:rPr lang="en-VN" dirty="0"/>
            </a:br>
            <a:r>
              <a:rPr lang="en-VN" dirty="0"/>
              <a:t>container’s filesystem</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grpSp>
        <p:nvGrpSpPr>
          <p:cNvPr id="37" name="Group 36">
            <a:extLst>
              <a:ext uri="{FF2B5EF4-FFF2-40B4-BE49-F238E27FC236}">
                <a16:creationId xmlns:a16="http://schemas.microsoft.com/office/drawing/2014/main" id="{0C2AF7B8-0E72-784A-BA15-BC3277B7CB0D}"/>
              </a:ext>
            </a:extLst>
          </p:cNvPr>
          <p:cNvGrpSpPr/>
          <p:nvPr/>
        </p:nvGrpSpPr>
        <p:grpSpPr>
          <a:xfrm>
            <a:off x="8165590" y="3608643"/>
            <a:ext cx="728280" cy="383040"/>
            <a:chOff x="8165590" y="2651101"/>
            <a:chExt cx="728280" cy="383040"/>
          </a:xfrm>
        </p:grpSpPr>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605B226-0964-D84D-8436-D0CAECC56288}"/>
                    </a:ext>
                  </a:extLst>
                </p14:cNvPr>
                <p14:cNvContentPartPr/>
                <p14:nvPr/>
              </p14:nvContentPartPr>
              <p14:xfrm>
                <a:off x="8165590" y="2693941"/>
                <a:ext cx="629640" cy="340200"/>
              </p14:xfrm>
            </p:contentPart>
          </mc:Choice>
          <mc:Fallback xmlns="">
            <p:pic>
              <p:nvPicPr>
                <p:cNvPr id="38" name="Ink 37">
                  <a:extLst>
                    <a:ext uri="{FF2B5EF4-FFF2-40B4-BE49-F238E27FC236}">
                      <a16:creationId xmlns:a16="http://schemas.microsoft.com/office/drawing/2014/main" id="{0605B226-0964-D84D-8436-D0CAECC562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D65AD9F-5C1D-B74A-87B2-547F4A88B09C}"/>
                    </a:ext>
                  </a:extLst>
                </p14:cNvPr>
                <p14:cNvContentPartPr/>
                <p14:nvPr/>
              </p14:nvContentPartPr>
              <p14:xfrm>
                <a:off x="8181070" y="2715901"/>
                <a:ext cx="622080" cy="15840"/>
              </p14:xfrm>
            </p:contentPart>
          </mc:Choice>
          <mc:Fallback xmlns="">
            <p:pic>
              <p:nvPicPr>
                <p:cNvPr id="39" name="Ink 38">
                  <a:extLst>
                    <a:ext uri="{FF2B5EF4-FFF2-40B4-BE49-F238E27FC236}">
                      <a16:creationId xmlns:a16="http://schemas.microsoft.com/office/drawing/2014/main" id="{FD65AD9F-5C1D-B74A-87B2-547F4A88B09C}"/>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DA9F7981-1192-AE4F-B49A-F103B423EDE3}"/>
                    </a:ext>
                  </a:extLst>
                </p14:cNvPr>
                <p14:cNvContentPartPr/>
                <p14:nvPr/>
              </p14:nvContentPartPr>
              <p14:xfrm>
                <a:off x="8819350" y="2668741"/>
                <a:ext cx="52920" cy="77400"/>
              </p14:xfrm>
            </p:contentPart>
          </mc:Choice>
          <mc:Fallback xmlns="">
            <p:pic>
              <p:nvPicPr>
                <p:cNvPr id="40" name="Ink 39">
                  <a:extLst>
                    <a:ext uri="{FF2B5EF4-FFF2-40B4-BE49-F238E27FC236}">
                      <a16:creationId xmlns:a16="http://schemas.microsoft.com/office/drawing/2014/main" id="{DA9F7981-1192-AE4F-B49A-F103B423EDE3}"/>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443F9FB-1CA6-D943-ADFE-D0989FDFA2DB}"/>
                    </a:ext>
                  </a:extLst>
                </p14:cNvPr>
                <p14:cNvContentPartPr/>
                <p14:nvPr/>
              </p14:nvContentPartPr>
              <p14:xfrm>
                <a:off x="8881270" y="2682781"/>
                <a:ext cx="7920" cy="185400"/>
              </p14:xfrm>
            </p:contentPart>
          </mc:Choice>
          <mc:Fallback xmlns="">
            <p:pic>
              <p:nvPicPr>
                <p:cNvPr id="41" name="Ink 40">
                  <a:extLst>
                    <a:ext uri="{FF2B5EF4-FFF2-40B4-BE49-F238E27FC236}">
                      <a16:creationId xmlns:a16="http://schemas.microsoft.com/office/drawing/2014/main" id="{F443F9FB-1CA6-D943-ADFE-D0989FDFA2D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70955AD-98FC-C146-A2E8-528E06FA9721}"/>
                    </a:ext>
                  </a:extLst>
                </p14:cNvPr>
                <p14:cNvContentPartPr/>
                <p14:nvPr/>
              </p14:nvContentPartPr>
              <p14:xfrm>
                <a:off x="8828350" y="2886541"/>
                <a:ext cx="65520" cy="112680"/>
              </p14:xfrm>
            </p:contentPart>
          </mc:Choice>
          <mc:Fallback xmlns="">
            <p:pic>
              <p:nvPicPr>
                <p:cNvPr id="42" name="Ink 41">
                  <a:extLst>
                    <a:ext uri="{FF2B5EF4-FFF2-40B4-BE49-F238E27FC236}">
                      <a16:creationId xmlns:a16="http://schemas.microsoft.com/office/drawing/2014/main" id="{170955AD-98FC-C146-A2E8-528E06FA972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EDEC65A8-2842-0C4B-9E4A-D1AF3F4CD441}"/>
                    </a:ext>
                  </a:extLst>
                </p14:cNvPr>
                <p14:cNvContentPartPr/>
                <p14:nvPr/>
              </p14:nvContentPartPr>
              <p14:xfrm>
                <a:off x="8210590" y="2653621"/>
                <a:ext cx="145800" cy="58320"/>
              </p14:xfrm>
            </p:contentPart>
          </mc:Choice>
          <mc:Fallback xmlns="">
            <p:pic>
              <p:nvPicPr>
                <p:cNvPr id="43" name="Ink 42">
                  <a:extLst>
                    <a:ext uri="{FF2B5EF4-FFF2-40B4-BE49-F238E27FC236}">
                      <a16:creationId xmlns:a16="http://schemas.microsoft.com/office/drawing/2014/main" id="{EDEC65A8-2842-0C4B-9E4A-D1AF3F4CD441}"/>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7258FFE2-630A-BE40-A0AA-742EE0C74096}"/>
                    </a:ext>
                  </a:extLst>
                </p14:cNvPr>
                <p14:cNvContentPartPr/>
                <p14:nvPr/>
              </p14:nvContentPartPr>
              <p14:xfrm>
                <a:off x="8366110" y="2651101"/>
                <a:ext cx="490320" cy="5400"/>
              </p14:xfrm>
            </p:contentPart>
          </mc:Choice>
          <mc:Fallback xmlns="">
            <p:pic>
              <p:nvPicPr>
                <p:cNvPr id="44" name="Ink 43">
                  <a:extLst>
                    <a:ext uri="{FF2B5EF4-FFF2-40B4-BE49-F238E27FC236}">
                      <a16:creationId xmlns:a16="http://schemas.microsoft.com/office/drawing/2014/main" id="{7258FFE2-630A-BE40-A0AA-742EE0C7409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45" name="TextBox 44">
            <a:extLst>
              <a:ext uri="{FF2B5EF4-FFF2-40B4-BE49-F238E27FC236}">
                <a16:creationId xmlns:a16="http://schemas.microsoft.com/office/drawing/2014/main" id="{CF613216-DED7-3441-9C9A-3CFFCABC352C}"/>
              </a:ext>
            </a:extLst>
          </p:cNvPr>
          <p:cNvSpPr txBox="1"/>
          <p:nvPr/>
        </p:nvSpPr>
        <p:spPr>
          <a:xfrm>
            <a:off x="8219149" y="3658489"/>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8"/>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40"/>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42"/>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44"/>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46"/>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8"/>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50"/>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52"/>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54"/>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56"/>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8"/>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60"/>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62"/>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64"/>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66"/>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8"/>
                <a:stretch>
                  <a:fillRect/>
                </a:stretch>
              </p:blipFill>
              <p:spPr>
                <a:xfrm>
                  <a:off x="10266488" y="1539017"/>
                  <a:ext cx="135124" cy="148409"/>
                </a:xfrm>
                <a:prstGeom prst="rect">
                  <a:avLst/>
                </a:prstGeom>
              </p:spPr>
            </p:pic>
          </mc:Fallback>
        </mc:AlternateContent>
      </p:grpSp>
      <p:grpSp>
        <p:nvGrpSpPr>
          <p:cNvPr id="82" name="Group 81">
            <a:extLst>
              <a:ext uri="{FF2B5EF4-FFF2-40B4-BE49-F238E27FC236}">
                <a16:creationId xmlns:a16="http://schemas.microsoft.com/office/drawing/2014/main" id="{BB55FA98-F8F4-8D46-8F72-CA15D3F2A17A}"/>
              </a:ext>
            </a:extLst>
          </p:cNvPr>
          <p:cNvGrpSpPr/>
          <p:nvPr/>
        </p:nvGrpSpPr>
        <p:grpSpPr>
          <a:xfrm>
            <a:off x="8372733" y="3205947"/>
            <a:ext cx="212400" cy="279720"/>
            <a:chOff x="8372733" y="3205947"/>
            <a:chExt cx="212400" cy="279720"/>
          </a:xfrm>
        </p:grpSpPr>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E9047EC2-7F60-AA4C-8160-CB61E9891CA7}"/>
                    </a:ext>
                  </a:extLst>
                </p14:cNvPr>
                <p14:cNvContentPartPr/>
                <p14:nvPr/>
              </p14:nvContentPartPr>
              <p14:xfrm>
                <a:off x="8461293" y="3261747"/>
                <a:ext cx="19440" cy="223920"/>
              </p14:xfrm>
            </p:contentPart>
          </mc:Choice>
          <mc:Fallback xmlns="">
            <p:pic>
              <p:nvPicPr>
                <p:cNvPr id="80" name="Ink 79">
                  <a:extLst>
                    <a:ext uri="{FF2B5EF4-FFF2-40B4-BE49-F238E27FC236}">
                      <a16:creationId xmlns:a16="http://schemas.microsoft.com/office/drawing/2014/main" id="{E9047EC2-7F60-AA4C-8160-CB61E9891CA7}"/>
                    </a:ext>
                  </a:extLst>
                </p:cNvPr>
                <p:cNvPicPr/>
                <p:nvPr/>
              </p:nvPicPr>
              <p:blipFill>
                <a:blip r:embed="rId70"/>
                <a:stretch>
                  <a:fillRect/>
                </a:stretch>
              </p:blipFill>
              <p:spPr>
                <a:xfrm>
                  <a:off x="8456973" y="3257434"/>
                  <a:ext cx="28080" cy="23254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2BAD59AF-E3FD-034B-ADFB-8BE17A04BF81}"/>
                    </a:ext>
                  </a:extLst>
                </p14:cNvPr>
                <p14:cNvContentPartPr/>
                <p14:nvPr/>
              </p14:nvContentPartPr>
              <p14:xfrm>
                <a:off x="8372733" y="3205947"/>
                <a:ext cx="212400" cy="115200"/>
              </p14:xfrm>
            </p:contentPart>
          </mc:Choice>
          <mc:Fallback xmlns="">
            <p:pic>
              <p:nvPicPr>
                <p:cNvPr id="81" name="Ink 80">
                  <a:extLst>
                    <a:ext uri="{FF2B5EF4-FFF2-40B4-BE49-F238E27FC236}">
                      <a16:creationId xmlns:a16="http://schemas.microsoft.com/office/drawing/2014/main" id="{2BAD59AF-E3FD-034B-ADFB-8BE17A04BF81}"/>
                    </a:ext>
                  </a:extLst>
                </p:cNvPr>
                <p:cNvPicPr/>
                <p:nvPr/>
              </p:nvPicPr>
              <p:blipFill>
                <a:blip r:embed="rId72"/>
                <a:stretch>
                  <a:fillRect/>
                </a:stretch>
              </p:blipFill>
              <p:spPr>
                <a:xfrm>
                  <a:off x="8368406" y="3201627"/>
                  <a:ext cx="221055" cy="123840"/>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73">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74"/>
                <a:stretch>
                  <a:fillRect/>
                </a:stretch>
              </p:blipFill>
              <p:spPr>
                <a:xfrm>
                  <a:off x="8611053" y="2296947"/>
                  <a:ext cx="1692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76"/>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p:spTree>
    <p:extLst>
      <p:ext uri="{BB962C8B-B14F-4D97-AF65-F5344CB8AC3E}">
        <p14:creationId xmlns:p14="http://schemas.microsoft.com/office/powerpoint/2010/main" val="331303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A Volume’s role in persisting data</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lstStyle/>
          <a:p>
            <a:r>
              <a:rPr lang="en-VN" dirty="0"/>
              <a:t>This is a way better than our previous </a:t>
            </a:r>
            <a:br>
              <a:rPr lang="en-VN" dirty="0"/>
            </a:br>
            <a:r>
              <a:rPr lang="en-VN" dirty="0"/>
              <a:t>solution bec</a:t>
            </a:r>
            <a:r>
              <a:rPr lang="en-US" dirty="0"/>
              <a:t>au</a:t>
            </a:r>
            <a:r>
              <a:rPr lang="en-VN" dirty="0"/>
              <a:t>se now our data is persisted</a:t>
            </a:r>
            <a:br>
              <a:rPr lang="en-VN" dirty="0"/>
            </a:br>
            <a:r>
              <a:rPr lang="en-VN" dirty="0"/>
              <a:t>on the node</a:t>
            </a:r>
          </a:p>
          <a:p>
            <a:r>
              <a:rPr lang="en-VN" dirty="0"/>
              <a:t>Meaning if the container dies and gets</a:t>
            </a:r>
            <a:br>
              <a:rPr lang="en-VN" dirty="0"/>
            </a:br>
            <a:r>
              <a:rPr lang="en-VN" dirty="0"/>
              <a:t>recreated, the datastore persist</a:t>
            </a:r>
          </a:p>
          <a:p>
            <a:r>
              <a:rPr lang="en-VN" dirty="0"/>
              <a:t>This is completely fine for some small </a:t>
            </a:r>
            <a:br>
              <a:rPr lang="en-VN" dirty="0"/>
            </a:br>
            <a:r>
              <a:rPr lang="en-VN" dirty="0"/>
              <a:t>businesses that have a one node Kubernetes cluster and maybe they’re running non-business critical workloads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grpSp>
        <p:nvGrpSpPr>
          <p:cNvPr id="37" name="Group 36">
            <a:extLst>
              <a:ext uri="{FF2B5EF4-FFF2-40B4-BE49-F238E27FC236}">
                <a16:creationId xmlns:a16="http://schemas.microsoft.com/office/drawing/2014/main" id="{0C2AF7B8-0E72-784A-BA15-BC3277B7CB0D}"/>
              </a:ext>
            </a:extLst>
          </p:cNvPr>
          <p:cNvGrpSpPr/>
          <p:nvPr/>
        </p:nvGrpSpPr>
        <p:grpSpPr>
          <a:xfrm>
            <a:off x="8165590" y="3608643"/>
            <a:ext cx="728280" cy="383040"/>
            <a:chOff x="8165590" y="2651101"/>
            <a:chExt cx="728280" cy="383040"/>
          </a:xfrm>
        </p:grpSpPr>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605B226-0964-D84D-8436-D0CAECC56288}"/>
                    </a:ext>
                  </a:extLst>
                </p14:cNvPr>
                <p14:cNvContentPartPr/>
                <p14:nvPr/>
              </p14:nvContentPartPr>
              <p14:xfrm>
                <a:off x="8165590" y="2693941"/>
                <a:ext cx="629640" cy="340200"/>
              </p14:xfrm>
            </p:contentPart>
          </mc:Choice>
          <mc:Fallback xmlns="">
            <p:pic>
              <p:nvPicPr>
                <p:cNvPr id="38" name="Ink 37">
                  <a:extLst>
                    <a:ext uri="{FF2B5EF4-FFF2-40B4-BE49-F238E27FC236}">
                      <a16:creationId xmlns:a16="http://schemas.microsoft.com/office/drawing/2014/main" id="{0605B226-0964-D84D-8436-D0CAECC562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D65AD9F-5C1D-B74A-87B2-547F4A88B09C}"/>
                    </a:ext>
                  </a:extLst>
                </p14:cNvPr>
                <p14:cNvContentPartPr/>
                <p14:nvPr/>
              </p14:nvContentPartPr>
              <p14:xfrm>
                <a:off x="8181070" y="2715901"/>
                <a:ext cx="622080" cy="15840"/>
              </p14:xfrm>
            </p:contentPart>
          </mc:Choice>
          <mc:Fallback xmlns="">
            <p:pic>
              <p:nvPicPr>
                <p:cNvPr id="39" name="Ink 38">
                  <a:extLst>
                    <a:ext uri="{FF2B5EF4-FFF2-40B4-BE49-F238E27FC236}">
                      <a16:creationId xmlns:a16="http://schemas.microsoft.com/office/drawing/2014/main" id="{FD65AD9F-5C1D-B74A-87B2-547F4A88B09C}"/>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DA9F7981-1192-AE4F-B49A-F103B423EDE3}"/>
                    </a:ext>
                  </a:extLst>
                </p14:cNvPr>
                <p14:cNvContentPartPr/>
                <p14:nvPr/>
              </p14:nvContentPartPr>
              <p14:xfrm>
                <a:off x="8819350" y="2668741"/>
                <a:ext cx="52920" cy="77400"/>
              </p14:xfrm>
            </p:contentPart>
          </mc:Choice>
          <mc:Fallback xmlns="">
            <p:pic>
              <p:nvPicPr>
                <p:cNvPr id="40" name="Ink 39">
                  <a:extLst>
                    <a:ext uri="{FF2B5EF4-FFF2-40B4-BE49-F238E27FC236}">
                      <a16:creationId xmlns:a16="http://schemas.microsoft.com/office/drawing/2014/main" id="{DA9F7981-1192-AE4F-B49A-F103B423EDE3}"/>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443F9FB-1CA6-D943-ADFE-D0989FDFA2DB}"/>
                    </a:ext>
                  </a:extLst>
                </p14:cNvPr>
                <p14:cNvContentPartPr/>
                <p14:nvPr/>
              </p14:nvContentPartPr>
              <p14:xfrm>
                <a:off x="8881270" y="2682781"/>
                <a:ext cx="7920" cy="185400"/>
              </p14:xfrm>
            </p:contentPart>
          </mc:Choice>
          <mc:Fallback xmlns="">
            <p:pic>
              <p:nvPicPr>
                <p:cNvPr id="41" name="Ink 40">
                  <a:extLst>
                    <a:ext uri="{FF2B5EF4-FFF2-40B4-BE49-F238E27FC236}">
                      <a16:creationId xmlns:a16="http://schemas.microsoft.com/office/drawing/2014/main" id="{F443F9FB-1CA6-D943-ADFE-D0989FDFA2D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70955AD-98FC-C146-A2E8-528E06FA9721}"/>
                    </a:ext>
                  </a:extLst>
                </p14:cNvPr>
                <p14:cNvContentPartPr/>
                <p14:nvPr/>
              </p14:nvContentPartPr>
              <p14:xfrm>
                <a:off x="8828350" y="2886541"/>
                <a:ext cx="65520" cy="112680"/>
              </p14:xfrm>
            </p:contentPart>
          </mc:Choice>
          <mc:Fallback xmlns="">
            <p:pic>
              <p:nvPicPr>
                <p:cNvPr id="42" name="Ink 41">
                  <a:extLst>
                    <a:ext uri="{FF2B5EF4-FFF2-40B4-BE49-F238E27FC236}">
                      <a16:creationId xmlns:a16="http://schemas.microsoft.com/office/drawing/2014/main" id="{170955AD-98FC-C146-A2E8-528E06FA972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EDEC65A8-2842-0C4B-9E4A-D1AF3F4CD441}"/>
                    </a:ext>
                  </a:extLst>
                </p14:cNvPr>
                <p14:cNvContentPartPr/>
                <p14:nvPr/>
              </p14:nvContentPartPr>
              <p14:xfrm>
                <a:off x="8210590" y="2653621"/>
                <a:ext cx="145800" cy="58320"/>
              </p14:xfrm>
            </p:contentPart>
          </mc:Choice>
          <mc:Fallback xmlns="">
            <p:pic>
              <p:nvPicPr>
                <p:cNvPr id="43" name="Ink 42">
                  <a:extLst>
                    <a:ext uri="{FF2B5EF4-FFF2-40B4-BE49-F238E27FC236}">
                      <a16:creationId xmlns:a16="http://schemas.microsoft.com/office/drawing/2014/main" id="{EDEC65A8-2842-0C4B-9E4A-D1AF3F4CD441}"/>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7258FFE2-630A-BE40-A0AA-742EE0C74096}"/>
                    </a:ext>
                  </a:extLst>
                </p14:cNvPr>
                <p14:cNvContentPartPr/>
                <p14:nvPr/>
              </p14:nvContentPartPr>
              <p14:xfrm>
                <a:off x="8366110" y="2651101"/>
                <a:ext cx="490320" cy="5400"/>
              </p14:xfrm>
            </p:contentPart>
          </mc:Choice>
          <mc:Fallback xmlns="">
            <p:pic>
              <p:nvPicPr>
                <p:cNvPr id="44" name="Ink 43">
                  <a:extLst>
                    <a:ext uri="{FF2B5EF4-FFF2-40B4-BE49-F238E27FC236}">
                      <a16:creationId xmlns:a16="http://schemas.microsoft.com/office/drawing/2014/main" id="{7258FFE2-630A-BE40-A0AA-742EE0C7409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45" name="TextBox 44">
            <a:extLst>
              <a:ext uri="{FF2B5EF4-FFF2-40B4-BE49-F238E27FC236}">
                <a16:creationId xmlns:a16="http://schemas.microsoft.com/office/drawing/2014/main" id="{CF613216-DED7-3441-9C9A-3CFFCABC352C}"/>
              </a:ext>
            </a:extLst>
          </p:cNvPr>
          <p:cNvSpPr txBox="1"/>
          <p:nvPr/>
        </p:nvSpPr>
        <p:spPr>
          <a:xfrm>
            <a:off x="8219149" y="3658489"/>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8"/>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40"/>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42"/>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44"/>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46"/>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8"/>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50"/>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52"/>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54"/>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56"/>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8"/>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60"/>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62"/>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64"/>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66"/>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8"/>
                <a:stretch>
                  <a:fillRect/>
                </a:stretch>
              </p:blipFill>
              <p:spPr>
                <a:xfrm>
                  <a:off x="10266488" y="1539017"/>
                  <a:ext cx="135124" cy="148409"/>
                </a:xfrm>
                <a:prstGeom prst="rect">
                  <a:avLst/>
                </a:prstGeom>
              </p:spPr>
            </p:pic>
          </mc:Fallback>
        </mc:AlternateContent>
      </p:grpSp>
      <p:grpSp>
        <p:nvGrpSpPr>
          <p:cNvPr id="82" name="Group 81">
            <a:extLst>
              <a:ext uri="{FF2B5EF4-FFF2-40B4-BE49-F238E27FC236}">
                <a16:creationId xmlns:a16="http://schemas.microsoft.com/office/drawing/2014/main" id="{BB55FA98-F8F4-8D46-8F72-CA15D3F2A17A}"/>
              </a:ext>
            </a:extLst>
          </p:cNvPr>
          <p:cNvGrpSpPr/>
          <p:nvPr/>
        </p:nvGrpSpPr>
        <p:grpSpPr>
          <a:xfrm>
            <a:off x="8372733" y="3205947"/>
            <a:ext cx="212400" cy="279720"/>
            <a:chOff x="8372733" y="3205947"/>
            <a:chExt cx="212400" cy="279720"/>
          </a:xfrm>
        </p:grpSpPr>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E9047EC2-7F60-AA4C-8160-CB61E9891CA7}"/>
                    </a:ext>
                  </a:extLst>
                </p14:cNvPr>
                <p14:cNvContentPartPr/>
                <p14:nvPr/>
              </p14:nvContentPartPr>
              <p14:xfrm>
                <a:off x="8461293" y="3261747"/>
                <a:ext cx="19440" cy="223920"/>
              </p14:xfrm>
            </p:contentPart>
          </mc:Choice>
          <mc:Fallback xmlns="">
            <p:pic>
              <p:nvPicPr>
                <p:cNvPr id="80" name="Ink 79">
                  <a:extLst>
                    <a:ext uri="{FF2B5EF4-FFF2-40B4-BE49-F238E27FC236}">
                      <a16:creationId xmlns:a16="http://schemas.microsoft.com/office/drawing/2014/main" id="{E9047EC2-7F60-AA4C-8160-CB61E9891CA7}"/>
                    </a:ext>
                  </a:extLst>
                </p:cNvPr>
                <p:cNvPicPr/>
                <p:nvPr/>
              </p:nvPicPr>
              <p:blipFill>
                <a:blip r:embed="rId70"/>
                <a:stretch>
                  <a:fillRect/>
                </a:stretch>
              </p:blipFill>
              <p:spPr>
                <a:xfrm>
                  <a:off x="8456973" y="3257434"/>
                  <a:ext cx="28080" cy="23254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2BAD59AF-E3FD-034B-ADFB-8BE17A04BF81}"/>
                    </a:ext>
                  </a:extLst>
                </p14:cNvPr>
                <p14:cNvContentPartPr/>
                <p14:nvPr/>
              </p14:nvContentPartPr>
              <p14:xfrm>
                <a:off x="8372733" y="3205947"/>
                <a:ext cx="212400" cy="115200"/>
              </p14:xfrm>
            </p:contentPart>
          </mc:Choice>
          <mc:Fallback xmlns="">
            <p:pic>
              <p:nvPicPr>
                <p:cNvPr id="81" name="Ink 80">
                  <a:extLst>
                    <a:ext uri="{FF2B5EF4-FFF2-40B4-BE49-F238E27FC236}">
                      <a16:creationId xmlns:a16="http://schemas.microsoft.com/office/drawing/2014/main" id="{2BAD59AF-E3FD-034B-ADFB-8BE17A04BF81}"/>
                    </a:ext>
                  </a:extLst>
                </p:cNvPr>
                <p:cNvPicPr/>
                <p:nvPr/>
              </p:nvPicPr>
              <p:blipFill>
                <a:blip r:embed="rId72"/>
                <a:stretch>
                  <a:fillRect/>
                </a:stretch>
              </p:blipFill>
              <p:spPr>
                <a:xfrm>
                  <a:off x="8368406" y="3201627"/>
                  <a:ext cx="221055" cy="123840"/>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73">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74"/>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76"/>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p:grpSp>
        <p:nvGrpSpPr>
          <p:cNvPr id="29" name="Group 28">
            <a:extLst>
              <a:ext uri="{FF2B5EF4-FFF2-40B4-BE49-F238E27FC236}">
                <a16:creationId xmlns:a16="http://schemas.microsoft.com/office/drawing/2014/main" id="{91D434C1-A91A-D544-B879-D0DB0E7DC126}"/>
              </a:ext>
            </a:extLst>
          </p:cNvPr>
          <p:cNvGrpSpPr/>
          <p:nvPr/>
        </p:nvGrpSpPr>
        <p:grpSpPr>
          <a:xfrm>
            <a:off x="7458693" y="1508547"/>
            <a:ext cx="2227680" cy="1837800"/>
            <a:chOff x="7458693" y="1508547"/>
            <a:chExt cx="2227680" cy="1837800"/>
          </a:xfrm>
        </p:grpSpPr>
        <mc:AlternateContent xmlns:mc="http://schemas.openxmlformats.org/markup-compatibility/2006" xmlns:p14="http://schemas.microsoft.com/office/powerpoint/2010/main">
          <mc:Choice Requires="p14">
            <p:contentPart p14:bwMode="auto" r:id="rId77">
              <p14:nvContentPartPr>
                <p14:cNvPr id="12" name="Ink 11">
                  <a:extLst>
                    <a:ext uri="{FF2B5EF4-FFF2-40B4-BE49-F238E27FC236}">
                      <a16:creationId xmlns:a16="http://schemas.microsoft.com/office/drawing/2014/main" id="{56ABAEF0-70EC-F648-9A1F-38EFC5D5B7F3}"/>
                    </a:ext>
                  </a:extLst>
                </p14:cNvPr>
                <p14:cNvContentPartPr/>
                <p14:nvPr/>
              </p14:nvContentPartPr>
              <p14:xfrm>
                <a:off x="7458693" y="1592067"/>
                <a:ext cx="1933560" cy="1754280"/>
              </p14:xfrm>
            </p:contentPart>
          </mc:Choice>
          <mc:Fallback xmlns="">
            <p:pic>
              <p:nvPicPr>
                <p:cNvPr id="12" name="Ink 11">
                  <a:extLst>
                    <a:ext uri="{FF2B5EF4-FFF2-40B4-BE49-F238E27FC236}">
                      <a16:creationId xmlns:a16="http://schemas.microsoft.com/office/drawing/2014/main" id="{56ABAEF0-70EC-F648-9A1F-38EFC5D5B7F3}"/>
                    </a:ext>
                  </a:extLst>
                </p:cNvPr>
                <p:cNvPicPr/>
                <p:nvPr/>
              </p:nvPicPr>
              <p:blipFill>
                <a:blip r:embed="rId78"/>
                <a:stretch>
                  <a:fillRect/>
                </a:stretch>
              </p:blipFill>
              <p:spPr>
                <a:xfrm>
                  <a:off x="7454373" y="1587747"/>
                  <a:ext cx="1942200" cy="1762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2C7CAB07-49A7-6242-82B1-6724B4C19ACF}"/>
                    </a:ext>
                  </a:extLst>
                </p14:cNvPr>
                <p14:cNvContentPartPr/>
                <p14:nvPr/>
              </p14:nvContentPartPr>
              <p14:xfrm>
                <a:off x="7477413" y="1508547"/>
                <a:ext cx="2208960" cy="1752120"/>
              </p14:xfrm>
            </p:contentPart>
          </mc:Choice>
          <mc:Fallback xmlns="">
            <p:pic>
              <p:nvPicPr>
                <p:cNvPr id="24" name="Ink 23">
                  <a:extLst>
                    <a:ext uri="{FF2B5EF4-FFF2-40B4-BE49-F238E27FC236}">
                      <a16:creationId xmlns:a16="http://schemas.microsoft.com/office/drawing/2014/main" id="{2C7CAB07-49A7-6242-82B1-6724B4C19ACF}"/>
                    </a:ext>
                  </a:extLst>
                </p:cNvPr>
                <p:cNvPicPr/>
                <p:nvPr/>
              </p:nvPicPr>
              <p:blipFill>
                <a:blip r:embed="rId80"/>
                <a:stretch>
                  <a:fillRect/>
                </a:stretch>
              </p:blipFill>
              <p:spPr>
                <a:xfrm>
                  <a:off x="7473093" y="1504227"/>
                  <a:ext cx="2217600" cy="1760760"/>
                </a:xfrm>
                <a:prstGeom prst="rect">
                  <a:avLst/>
                </a:prstGeom>
              </p:spPr>
            </p:pic>
          </mc:Fallback>
        </mc:AlternateContent>
      </p:grpSp>
    </p:spTree>
    <p:extLst>
      <p:ext uri="{BB962C8B-B14F-4D97-AF65-F5344CB8AC3E}">
        <p14:creationId xmlns:p14="http://schemas.microsoft.com/office/powerpoint/2010/main" val="297333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A Volume’s role in persisting data</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lstStyle/>
          <a:p>
            <a:r>
              <a:rPr lang="en-VN" dirty="0"/>
              <a:t>But it’s not good enough for business </a:t>
            </a:r>
            <a:br>
              <a:rPr lang="en-VN" dirty="0"/>
            </a:br>
            <a:r>
              <a:rPr lang="en-VN" dirty="0"/>
              <a:t>critical systems</a:t>
            </a:r>
          </a:p>
          <a:p>
            <a:r>
              <a:rPr lang="en-VN" dirty="0"/>
              <a:t>If a machine get’s recreated, the data is lost</a:t>
            </a:r>
          </a:p>
          <a:p>
            <a:r>
              <a:rPr lang="en-VN" dirty="0"/>
              <a:t>If the machine’s OS files, file disk, gets full,</a:t>
            </a:r>
            <a:br>
              <a:rPr lang="en-VN" dirty="0"/>
            </a:br>
            <a:r>
              <a:rPr lang="en-VN" dirty="0"/>
              <a:t>the OS is going to become unstable</a:t>
            </a:r>
          </a:p>
          <a:p>
            <a:r>
              <a:rPr lang="en-VN" dirty="0"/>
              <a:t>Also if the pod gets scheduled on another</a:t>
            </a:r>
            <a:br>
              <a:rPr lang="en-VN" dirty="0"/>
            </a:br>
            <a:r>
              <a:rPr lang="en-VN" dirty="0"/>
              <a:t>node if you’re running more than one node in the cluster, then the data is not going to be on that server</a:t>
            </a:r>
          </a:p>
          <a:p>
            <a:pPr marL="0" indent="0">
              <a:buNone/>
            </a:pPr>
            <a:r>
              <a:rPr lang="en-VN" dirty="0">
                <a:sym typeface="Wingdings" pitchFamily="2" charset="2"/>
              </a:rPr>
              <a:t> So you’re going to have data loss</a:t>
            </a:r>
            <a:r>
              <a:rPr lang="en-VN" dirty="0"/>
              <a:t> again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grpSp>
        <p:nvGrpSpPr>
          <p:cNvPr id="37" name="Group 36">
            <a:extLst>
              <a:ext uri="{FF2B5EF4-FFF2-40B4-BE49-F238E27FC236}">
                <a16:creationId xmlns:a16="http://schemas.microsoft.com/office/drawing/2014/main" id="{0C2AF7B8-0E72-784A-BA15-BC3277B7CB0D}"/>
              </a:ext>
            </a:extLst>
          </p:cNvPr>
          <p:cNvGrpSpPr/>
          <p:nvPr/>
        </p:nvGrpSpPr>
        <p:grpSpPr>
          <a:xfrm>
            <a:off x="8165590" y="3608643"/>
            <a:ext cx="728280" cy="383040"/>
            <a:chOff x="8165590" y="2651101"/>
            <a:chExt cx="728280" cy="383040"/>
          </a:xfrm>
        </p:grpSpPr>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605B226-0964-D84D-8436-D0CAECC56288}"/>
                    </a:ext>
                  </a:extLst>
                </p14:cNvPr>
                <p14:cNvContentPartPr/>
                <p14:nvPr/>
              </p14:nvContentPartPr>
              <p14:xfrm>
                <a:off x="8165590" y="2693941"/>
                <a:ext cx="629640" cy="340200"/>
              </p14:xfrm>
            </p:contentPart>
          </mc:Choice>
          <mc:Fallback xmlns="">
            <p:pic>
              <p:nvPicPr>
                <p:cNvPr id="38" name="Ink 37">
                  <a:extLst>
                    <a:ext uri="{FF2B5EF4-FFF2-40B4-BE49-F238E27FC236}">
                      <a16:creationId xmlns:a16="http://schemas.microsoft.com/office/drawing/2014/main" id="{0605B226-0964-D84D-8436-D0CAECC562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D65AD9F-5C1D-B74A-87B2-547F4A88B09C}"/>
                    </a:ext>
                  </a:extLst>
                </p14:cNvPr>
                <p14:cNvContentPartPr/>
                <p14:nvPr/>
              </p14:nvContentPartPr>
              <p14:xfrm>
                <a:off x="8181070" y="2715901"/>
                <a:ext cx="622080" cy="15840"/>
              </p14:xfrm>
            </p:contentPart>
          </mc:Choice>
          <mc:Fallback xmlns="">
            <p:pic>
              <p:nvPicPr>
                <p:cNvPr id="39" name="Ink 38">
                  <a:extLst>
                    <a:ext uri="{FF2B5EF4-FFF2-40B4-BE49-F238E27FC236}">
                      <a16:creationId xmlns:a16="http://schemas.microsoft.com/office/drawing/2014/main" id="{FD65AD9F-5C1D-B74A-87B2-547F4A88B09C}"/>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DA9F7981-1192-AE4F-B49A-F103B423EDE3}"/>
                    </a:ext>
                  </a:extLst>
                </p14:cNvPr>
                <p14:cNvContentPartPr/>
                <p14:nvPr/>
              </p14:nvContentPartPr>
              <p14:xfrm>
                <a:off x="8819350" y="2668741"/>
                <a:ext cx="52920" cy="77400"/>
              </p14:xfrm>
            </p:contentPart>
          </mc:Choice>
          <mc:Fallback xmlns="">
            <p:pic>
              <p:nvPicPr>
                <p:cNvPr id="40" name="Ink 39">
                  <a:extLst>
                    <a:ext uri="{FF2B5EF4-FFF2-40B4-BE49-F238E27FC236}">
                      <a16:creationId xmlns:a16="http://schemas.microsoft.com/office/drawing/2014/main" id="{DA9F7981-1192-AE4F-B49A-F103B423EDE3}"/>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443F9FB-1CA6-D943-ADFE-D0989FDFA2DB}"/>
                    </a:ext>
                  </a:extLst>
                </p14:cNvPr>
                <p14:cNvContentPartPr/>
                <p14:nvPr/>
              </p14:nvContentPartPr>
              <p14:xfrm>
                <a:off x="8881270" y="2682781"/>
                <a:ext cx="7920" cy="185400"/>
              </p14:xfrm>
            </p:contentPart>
          </mc:Choice>
          <mc:Fallback xmlns="">
            <p:pic>
              <p:nvPicPr>
                <p:cNvPr id="41" name="Ink 40">
                  <a:extLst>
                    <a:ext uri="{FF2B5EF4-FFF2-40B4-BE49-F238E27FC236}">
                      <a16:creationId xmlns:a16="http://schemas.microsoft.com/office/drawing/2014/main" id="{F443F9FB-1CA6-D943-ADFE-D0989FDFA2D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70955AD-98FC-C146-A2E8-528E06FA9721}"/>
                    </a:ext>
                  </a:extLst>
                </p14:cNvPr>
                <p14:cNvContentPartPr/>
                <p14:nvPr/>
              </p14:nvContentPartPr>
              <p14:xfrm>
                <a:off x="8828350" y="2886541"/>
                <a:ext cx="65520" cy="112680"/>
              </p14:xfrm>
            </p:contentPart>
          </mc:Choice>
          <mc:Fallback xmlns="">
            <p:pic>
              <p:nvPicPr>
                <p:cNvPr id="42" name="Ink 41">
                  <a:extLst>
                    <a:ext uri="{FF2B5EF4-FFF2-40B4-BE49-F238E27FC236}">
                      <a16:creationId xmlns:a16="http://schemas.microsoft.com/office/drawing/2014/main" id="{170955AD-98FC-C146-A2E8-528E06FA972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EDEC65A8-2842-0C4B-9E4A-D1AF3F4CD441}"/>
                    </a:ext>
                  </a:extLst>
                </p14:cNvPr>
                <p14:cNvContentPartPr/>
                <p14:nvPr/>
              </p14:nvContentPartPr>
              <p14:xfrm>
                <a:off x="8210590" y="2653621"/>
                <a:ext cx="145800" cy="58320"/>
              </p14:xfrm>
            </p:contentPart>
          </mc:Choice>
          <mc:Fallback xmlns="">
            <p:pic>
              <p:nvPicPr>
                <p:cNvPr id="43" name="Ink 42">
                  <a:extLst>
                    <a:ext uri="{FF2B5EF4-FFF2-40B4-BE49-F238E27FC236}">
                      <a16:creationId xmlns:a16="http://schemas.microsoft.com/office/drawing/2014/main" id="{EDEC65A8-2842-0C4B-9E4A-D1AF3F4CD441}"/>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7258FFE2-630A-BE40-A0AA-742EE0C74096}"/>
                    </a:ext>
                  </a:extLst>
                </p14:cNvPr>
                <p14:cNvContentPartPr/>
                <p14:nvPr/>
              </p14:nvContentPartPr>
              <p14:xfrm>
                <a:off x="8366110" y="2651101"/>
                <a:ext cx="490320" cy="5400"/>
              </p14:xfrm>
            </p:contentPart>
          </mc:Choice>
          <mc:Fallback xmlns="">
            <p:pic>
              <p:nvPicPr>
                <p:cNvPr id="44" name="Ink 43">
                  <a:extLst>
                    <a:ext uri="{FF2B5EF4-FFF2-40B4-BE49-F238E27FC236}">
                      <a16:creationId xmlns:a16="http://schemas.microsoft.com/office/drawing/2014/main" id="{7258FFE2-630A-BE40-A0AA-742EE0C7409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45" name="TextBox 44">
            <a:extLst>
              <a:ext uri="{FF2B5EF4-FFF2-40B4-BE49-F238E27FC236}">
                <a16:creationId xmlns:a16="http://schemas.microsoft.com/office/drawing/2014/main" id="{CF613216-DED7-3441-9C9A-3CFFCABC352C}"/>
              </a:ext>
            </a:extLst>
          </p:cNvPr>
          <p:cNvSpPr txBox="1"/>
          <p:nvPr/>
        </p:nvSpPr>
        <p:spPr>
          <a:xfrm>
            <a:off x="8219149" y="3658489"/>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8"/>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40"/>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42"/>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44"/>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46"/>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8"/>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50"/>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52"/>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54"/>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56"/>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8"/>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60"/>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62"/>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64"/>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66"/>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8"/>
                <a:stretch>
                  <a:fillRect/>
                </a:stretch>
              </p:blipFill>
              <p:spPr>
                <a:xfrm>
                  <a:off x="10266488" y="1539017"/>
                  <a:ext cx="135124" cy="148409"/>
                </a:xfrm>
                <a:prstGeom prst="rect">
                  <a:avLst/>
                </a:prstGeom>
              </p:spPr>
            </p:pic>
          </mc:Fallback>
        </mc:AlternateContent>
      </p:grpSp>
      <p:grpSp>
        <p:nvGrpSpPr>
          <p:cNvPr id="82" name="Group 81">
            <a:extLst>
              <a:ext uri="{FF2B5EF4-FFF2-40B4-BE49-F238E27FC236}">
                <a16:creationId xmlns:a16="http://schemas.microsoft.com/office/drawing/2014/main" id="{BB55FA98-F8F4-8D46-8F72-CA15D3F2A17A}"/>
              </a:ext>
            </a:extLst>
          </p:cNvPr>
          <p:cNvGrpSpPr/>
          <p:nvPr/>
        </p:nvGrpSpPr>
        <p:grpSpPr>
          <a:xfrm>
            <a:off x="8372733" y="3205947"/>
            <a:ext cx="212400" cy="279720"/>
            <a:chOff x="8372733" y="3205947"/>
            <a:chExt cx="212400" cy="279720"/>
          </a:xfrm>
        </p:grpSpPr>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E9047EC2-7F60-AA4C-8160-CB61E9891CA7}"/>
                    </a:ext>
                  </a:extLst>
                </p14:cNvPr>
                <p14:cNvContentPartPr/>
                <p14:nvPr/>
              </p14:nvContentPartPr>
              <p14:xfrm>
                <a:off x="8461293" y="3261747"/>
                <a:ext cx="19440" cy="223920"/>
              </p14:xfrm>
            </p:contentPart>
          </mc:Choice>
          <mc:Fallback xmlns="">
            <p:pic>
              <p:nvPicPr>
                <p:cNvPr id="80" name="Ink 79">
                  <a:extLst>
                    <a:ext uri="{FF2B5EF4-FFF2-40B4-BE49-F238E27FC236}">
                      <a16:creationId xmlns:a16="http://schemas.microsoft.com/office/drawing/2014/main" id="{E9047EC2-7F60-AA4C-8160-CB61E9891CA7}"/>
                    </a:ext>
                  </a:extLst>
                </p:cNvPr>
                <p:cNvPicPr/>
                <p:nvPr/>
              </p:nvPicPr>
              <p:blipFill>
                <a:blip r:embed="rId70"/>
                <a:stretch>
                  <a:fillRect/>
                </a:stretch>
              </p:blipFill>
              <p:spPr>
                <a:xfrm>
                  <a:off x="8456973" y="3257434"/>
                  <a:ext cx="28080" cy="23254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2BAD59AF-E3FD-034B-ADFB-8BE17A04BF81}"/>
                    </a:ext>
                  </a:extLst>
                </p14:cNvPr>
                <p14:cNvContentPartPr/>
                <p14:nvPr/>
              </p14:nvContentPartPr>
              <p14:xfrm>
                <a:off x="8372733" y="3205947"/>
                <a:ext cx="212400" cy="115200"/>
              </p14:xfrm>
            </p:contentPart>
          </mc:Choice>
          <mc:Fallback xmlns="">
            <p:pic>
              <p:nvPicPr>
                <p:cNvPr id="81" name="Ink 80">
                  <a:extLst>
                    <a:ext uri="{FF2B5EF4-FFF2-40B4-BE49-F238E27FC236}">
                      <a16:creationId xmlns:a16="http://schemas.microsoft.com/office/drawing/2014/main" id="{2BAD59AF-E3FD-034B-ADFB-8BE17A04BF81}"/>
                    </a:ext>
                  </a:extLst>
                </p:cNvPr>
                <p:cNvPicPr/>
                <p:nvPr/>
              </p:nvPicPr>
              <p:blipFill>
                <a:blip r:embed="rId72"/>
                <a:stretch>
                  <a:fillRect/>
                </a:stretch>
              </p:blipFill>
              <p:spPr>
                <a:xfrm>
                  <a:off x="8368406" y="3201627"/>
                  <a:ext cx="221055" cy="123840"/>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73">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74"/>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76"/>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p:spTree>
    <p:extLst>
      <p:ext uri="{BB962C8B-B14F-4D97-AF65-F5344CB8AC3E}">
        <p14:creationId xmlns:p14="http://schemas.microsoft.com/office/powerpoint/2010/main" val="218803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PersistentVolumes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a:bodyPr>
          <a:lstStyle/>
          <a:p>
            <a:r>
              <a:rPr lang="en-VN" dirty="0"/>
              <a:t>Now a much better improvement would be to take a look at other types of persistent volumes</a:t>
            </a:r>
          </a:p>
          <a:p>
            <a:r>
              <a:rPr lang="en-VN" dirty="0"/>
              <a:t>As I noted before, there are multiple different types of persisted volumes, we have host paths</a:t>
            </a:r>
          </a:p>
          <a:p>
            <a:r>
              <a:rPr lang="en-VN" dirty="0"/>
              <a:t>We also have different types of persisted volumes that we can either attach to a single node like an SSD drive or you can attach a network share like an NFS file storage</a:t>
            </a:r>
          </a:p>
          <a:p>
            <a:r>
              <a:rPr lang="en-VN" dirty="0"/>
              <a:t>Every cloud provider also has their own set of persisted volumes like Azure has azureDisk, Amazon has awsElasticBlockStorage</a:t>
            </a:r>
          </a:p>
        </p:txBody>
      </p:sp>
    </p:spTree>
    <p:extLst>
      <p:ext uri="{BB962C8B-B14F-4D97-AF65-F5344CB8AC3E}">
        <p14:creationId xmlns:p14="http://schemas.microsoft.com/office/powerpoint/2010/main" val="3213634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Conclusion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fontScale="85000" lnSpcReduction="20000"/>
          </a:bodyPr>
          <a:lstStyle/>
          <a:p>
            <a:r>
              <a:rPr lang="en-VN" dirty="0"/>
              <a:t>In this example, let’s bring our own storage</a:t>
            </a:r>
            <a:br>
              <a:rPr lang="en-VN" dirty="0"/>
            </a:br>
            <a:r>
              <a:rPr lang="en-VN" dirty="0"/>
              <a:t>here like an NFS network share </a:t>
            </a:r>
          </a:p>
          <a:p>
            <a:r>
              <a:rPr lang="en-VN" dirty="0"/>
              <a:t>What we do is we then use a different</a:t>
            </a:r>
            <a:br>
              <a:rPr lang="en-VN" dirty="0"/>
            </a:br>
            <a:r>
              <a:rPr lang="en-VN" dirty="0"/>
              <a:t>persisted volumes, rather than host path, </a:t>
            </a:r>
            <a:br>
              <a:rPr lang="en-VN" dirty="0"/>
            </a:br>
            <a:r>
              <a:rPr lang="en-VN" dirty="0"/>
              <a:t>now we can mount the files onto that share</a:t>
            </a:r>
          </a:p>
          <a:p>
            <a:r>
              <a:rPr lang="en-VN" dirty="0"/>
              <a:t>We’ve enhanced the persisted volume by now </a:t>
            </a:r>
            <a:br>
              <a:rPr lang="en-VN" dirty="0"/>
            </a:br>
            <a:r>
              <a:rPr lang="en-VN" dirty="0"/>
              <a:t>instead of coupling ourselves to the container</a:t>
            </a:r>
            <a:br>
              <a:rPr lang="en-VN" dirty="0"/>
            </a:br>
            <a:r>
              <a:rPr lang="en-VN" dirty="0"/>
              <a:t>we’ve moved on to the host path</a:t>
            </a:r>
          </a:p>
          <a:p>
            <a:r>
              <a:rPr lang="en-VN" dirty="0"/>
              <a:t>And instead of coupling ourselves to the node, </a:t>
            </a:r>
            <a:br>
              <a:rPr lang="en-VN" dirty="0"/>
            </a:br>
            <a:r>
              <a:rPr lang="en-VN" dirty="0"/>
              <a:t>we’ve advanced into an external type persisted </a:t>
            </a:r>
            <a:br>
              <a:rPr lang="en-VN" dirty="0"/>
            </a:br>
            <a:r>
              <a:rPr lang="en-VN" dirty="0"/>
              <a:t>volume</a:t>
            </a:r>
          </a:p>
          <a:p>
            <a:pPr marL="0" indent="0">
              <a:buNone/>
            </a:pPr>
            <a:r>
              <a:rPr lang="en-VN" dirty="0">
                <a:sym typeface="Wingdings" pitchFamily="2" charset="2"/>
              </a:rPr>
              <a:t> So now we no longer rely on the container or the </a:t>
            </a:r>
            <a:br>
              <a:rPr lang="en-VN" dirty="0">
                <a:sym typeface="Wingdings" pitchFamily="2" charset="2"/>
              </a:rPr>
            </a:br>
            <a:r>
              <a:rPr lang="en-VN" dirty="0">
                <a:sym typeface="Wingdings" pitchFamily="2" charset="2"/>
              </a:rPr>
              <a:t>host, we’re now in a much better place </a:t>
            </a:r>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p:grpSp>
        <p:nvGrpSpPr>
          <p:cNvPr id="37" name="Group 36">
            <a:extLst>
              <a:ext uri="{FF2B5EF4-FFF2-40B4-BE49-F238E27FC236}">
                <a16:creationId xmlns:a16="http://schemas.microsoft.com/office/drawing/2014/main" id="{0C2AF7B8-0E72-784A-BA15-BC3277B7CB0D}"/>
              </a:ext>
            </a:extLst>
          </p:cNvPr>
          <p:cNvGrpSpPr/>
          <p:nvPr/>
        </p:nvGrpSpPr>
        <p:grpSpPr>
          <a:xfrm>
            <a:off x="8165590" y="3608643"/>
            <a:ext cx="728280" cy="383040"/>
            <a:chOff x="8165590" y="2651101"/>
            <a:chExt cx="728280" cy="383040"/>
          </a:xfrm>
        </p:grpSpPr>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605B226-0964-D84D-8436-D0CAECC56288}"/>
                    </a:ext>
                  </a:extLst>
                </p14:cNvPr>
                <p14:cNvContentPartPr/>
                <p14:nvPr/>
              </p14:nvContentPartPr>
              <p14:xfrm>
                <a:off x="8165590" y="2693941"/>
                <a:ext cx="629640" cy="340200"/>
              </p14:xfrm>
            </p:contentPart>
          </mc:Choice>
          <mc:Fallback xmlns="">
            <p:pic>
              <p:nvPicPr>
                <p:cNvPr id="38" name="Ink 37">
                  <a:extLst>
                    <a:ext uri="{FF2B5EF4-FFF2-40B4-BE49-F238E27FC236}">
                      <a16:creationId xmlns:a16="http://schemas.microsoft.com/office/drawing/2014/main" id="{0605B226-0964-D84D-8436-D0CAECC562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FD65AD9F-5C1D-B74A-87B2-547F4A88B09C}"/>
                    </a:ext>
                  </a:extLst>
                </p14:cNvPr>
                <p14:cNvContentPartPr/>
                <p14:nvPr/>
              </p14:nvContentPartPr>
              <p14:xfrm>
                <a:off x="8181070" y="2715901"/>
                <a:ext cx="622080" cy="15840"/>
              </p14:xfrm>
            </p:contentPart>
          </mc:Choice>
          <mc:Fallback xmlns="">
            <p:pic>
              <p:nvPicPr>
                <p:cNvPr id="39" name="Ink 38">
                  <a:extLst>
                    <a:ext uri="{FF2B5EF4-FFF2-40B4-BE49-F238E27FC236}">
                      <a16:creationId xmlns:a16="http://schemas.microsoft.com/office/drawing/2014/main" id="{FD65AD9F-5C1D-B74A-87B2-547F4A88B09C}"/>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DA9F7981-1192-AE4F-B49A-F103B423EDE3}"/>
                    </a:ext>
                  </a:extLst>
                </p14:cNvPr>
                <p14:cNvContentPartPr/>
                <p14:nvPr/>
              </p14:nvContentPartPr>
              <p14:xfrm>
                <a:off x="8819350" y="2668741"/>
                <a:ext cx="52920" cy="77400"/>
              </p14:xfrm>
            </p:contentPart>
          </mc:Choice>
          <mc:Fallback xmlns="">
            <p:pic>
              <p:nvPicPr>
                <p:cNvPr id="40" name="Ink 39">
                  <a:extLst>
                    <a:ext uri="{FF2B5EF4-FFF2-40B4-BE49-F238E27FC236}">
                      <a16:creationId xmlns:a16="http://schemas.microsoft.com/office/drawing/2014/main" id="{DA9F7981-1192-AE4F-B49A-F103B423EDE3}"/>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F443F9FB-1CA6-D943-ADFE-D0989FDFA2DB}"/>
                    </a:ext>
                  </a:extLst>
                </p14:cNvPr>
                <p14:cNvContentPartPr/>
                <p14:nvPr/>
              </p14:nvContentPartPr>
              <p14:xfrm>
                <a:off x="8881270" y="2682781"/>
                <a:ext cx="7920" cy="185400"/>
              </p14:xfrm>
            </p:contentPart>
          </mc:Choice>
          <mc:Fallback xmlns="">
            <p:pic>
              <p:nvPicPr>
                <p:cNvPr id="41" name="Ink 40">
                  <a:extLst>
                    <a:ext uri="{FF2B5EF4-FFF2-40B4-BE49-F238E27FC236}">
                      <a16:creationId xmlns:a16="http://schemas.microsoft.com/office/drawing/2014/main" id="{F443F9FB-1CA6-D943-ADFE-D0989FDFA2D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170955AD-98FC-C146-A2E8-528E06FA9721}"/>
                    </a:ext>
                  </a:extLst>
                </p14:cNvPr>
                <p14:cNvContentPartPr/>
                <p14:nvPr/>
              </p14:nvContentPartPr>
              <p14:xfrm>
                <a:off x="8828350" y="2886541"/>
                <a:ext cx="65520" cy="112680"/>
              </p14:xfrm>
            </p:contentPart>
          </mc:Choice>
          <mc:Fallback xmlns="">
            <p:pic>
              <p:nvPicPr>
                <p:cNvPr id="42" name="Ink 41">
                  <a:extLst>
                    <a:ext uri="{FF2B5EF4-FFF2-40B4-BE49-F238E27FC236}">
                      <a16:creationId xmlns:a16="http://schemas.microsoft.com/office/drawing/2014/main" id="{170955AD-98FC-C146-A2E8-528E06FA972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EDEC65A8-2842-0C4B-9E4A-D1AF3F4CD441}"/>
                    </a:ext>
                  </a:extLst>
                </p14:cNvPr>
                <p14:cNvContentPartPr/>
                <p14:nvPr/>
              </p14:nvContentPartPr>
              <p14:xfrm>
                <a:off x="8210590" y="2653621"/>
                <a:ext cx="145800" cy="58320"/>
              </p14:xfrm>
            </p:contentPart>
          </mc:Choice>
          <mc:Fallback xmlns="">
            <p:pic>
              <p:nvPicPr>
                <p:cNvPr id="43" name="Ink 42">
                  <a:extLst>
                    <a:ext uri="{FF2B5EF4-FFF2-40B4-BE49-F238E27FC236}">
                      <a16:creationId xmlns:a16="http://schemas.microsoft.com/office/drawing/2014/main" id="{EDEC65A8-2842-0C4B-9E4A-D1AF3F4CD441}"/>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7258FFE2-630A-BE40-A0AA-742EE0C74096}"/>
                    </a:ext>
                  </a:extLst>
                </p14:cNvPr>
                <p14:cNvContentPartPr/>
                <p14:nvPr/>
              </p14:nvContentPartPr>
              <p14:xfrm>
                <a:off x="8366110" y="2651101"/>
                <a:ext cx="490320" cy="5400"/>
              </p14:xfrm>
            </p:contentPart>
          </mc:Choice>
          <mc:Fallback xmlns="">
            <p:pic>
              <p:nvPicPr>
                <p:cNvPr id="44" name="Ink 43">
                  <a:extLst>
                    <a:ext uri="{FF2B5EF4-FFF2-40B4-BE49-F238E27FC236}">
                      <a16:creationId xmlns:a16="http://schemas.microsoft.com/office/drawing/2014/main" id="{7258FFE2-630A-BE40-A0AA-742EE0C7409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45" name="TextBox 44">
            <a:extLst>
              <a:ext uri="{FF2B5EF4-FFF2-40B4-BE49-F238E27FC236}">
                <a16:creationId xmlns:a16="http://schemas.microsoft.com/office/drawing/2014/main" id="{CF613216-DED7-3441-9C9A-3CFFCABC352C}"/>
              </a:ext>
            </a:extLst>
          </p:cNvPr>
          <p:cNvSpPr txBox="1"/>
          <p:nvPr/>
        </p:nvSpPr>
        <p:spPr>
          <a:xfrm>
            <a:off x="8219149" y="3658489"/>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8"/>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40"/>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42"/>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44"/>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46"/>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8"/>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50"/>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52"/>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54"/>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56"/>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8"/>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60"/>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62"/>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64"/>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66"/>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8"/>
                <a:stretch>
                  <a:fillRect/>
                </a:stretch>
              </p:blipFill>
              <p:spPr>
                <a:xfrm>
                  <a:off x="10266488" y="1539017"/>
                  <a:ext cx="135124" cy="148409"/>
                </a:xfrm>
                <a:prstGeom prst="rect">
                  <a:avLst/>
                </a:prstGeom>
              </p:spPr>
            </p:pic>
          </mc:Fallback>
        </mc:AlternateContent>
      </p:grpSp>
      <p:grpSp>
        <p:nvGrpSpPr>
          <p:cNvPr id="82" name="Group 81">
            <a:extLst>
              <a:ext uri="{FF2B5EF4-FFF2-40B4-BE49-F238E27FC236}">
                <a16:creationId xmlns:a16="http://schemas.microsoft.com/office/drawing/2014/main" id="{BB55FA98-F8F4-8D46-8F72-CA15D3F2A17A}"/>
              </a:ext>
            </a:extLst>
          </p:cNvPr>
          <p:cNvGrpSpPr/>
          <p:nvPr/>
        </p:nvGrpSpPr>
        <p:grpSpPr>
          <a:xfrm>
            <a:off x="8372733" y="3205947"/>
            <a:ext cx="212400" cy="279720"/>
            <a:chOff x="8372733" y="3205947"/>
            <a:chExt cx="212400" cy="279720"/>
          </a:xfrm>
        </p:grpSpPr>
        <mc:AlternateContent xmlns:mc="http://schemas.openxmlformats.org/markup-compatibility/2006" xmlns:p14="http://schemas.microsoft.com/office/powerpoint/2010/main">
          <mc:Choice Requires="p14">
            <p:contentPart p14:bwMode="auto" r:id="rId69">
              <p14:nvContentPartPr>
                <p14:cNvPr id="80" name="Ink 79">
                  <a:extLst>
                    <a:ext uri="{FF2B5EF4-FFF2-40B4-BE49-F238E27FC236}">
                      <a16:creationId xmlns:a16="http://schemas.microsoft.com/office/drawing/2014/main" id="{E9047EC2-7F60-AA4C-8160-CB61E9891CA7}"/>
                    </a:ext>
                  </a:extLst>
                </p14:cNvPr>
                <p14:cNvContentPartPr/>
                <p14:nvPr/>
              </p14:nvContentPartPr>
              <p14:xfrm>
                <a:off x="8461293" y="3261747"/>
                <a:ext cx="19440" cy="223920"/>
              </p14:xfrm>
            </p:contentPart>
          </mc:Choice>
          <mc:Fallback xmlns="">
            <p:pic>
              <p:nvPicPr>
                <p:cNvPr id="80" name="Ink 79">
                  <a:extLst>
                    <a:ext uri="{FF2B5EF4-FFF2-40B4-BE49-F238E27FC236}">
                      <a16:creationId xmlns:a16="http://schemas.microsoft.com/office/drawing/2014/main" id="{E9047EC2-7F60-AA4C-8160-CB61E9891CA7}"/>
                    </a:ext>
                  </a:extLst>
                </p:cNvPr>
                <p:cNvPicPr/>
                <p:nvPr/>
              </p:nvPicPr>
              <p:blipFill>
                <a:blip r:embed="rId70"/>
                <a:stretch>
                  <a:fillRect/>
                </a:stretch>
              </p:blipFill>
              <p:spPr>
                <a:xfrm>
                  <a:off x="8456973" y="3257434"/>
                  <a:ext cx="28080" cy="23254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Ink 80">
                  <a:extLst>
                    <a:ext uri="{FF2B5EF4-FFF2-40B4-BE49-F238E27FC236}">
                      <a16:creationId xmlns:a16="http://schemas.microsoft.com/office/drawing/2014/main" id="{2BAD59AF-E3FD-034B-ADFB-8BE17A04BF81}"/>
                    </a:ext>
                  </a:extLst>
                </p14:cNvPr>
                <p14:cNvContentPartPr/>
                <p14:nvPr/>
              </p14:nvContentPartPr>
              <p14:xfrm>
                <a:off x="8372733" y="3205947"/>
                <a:ext cx="212400" cy="115200"/>
              </p14:xfrm>
            </p:contentPart>
          </mc:Choice>
          <mc:Fallback xmlns="">
            <p:pic>
              <p:nvPicPr>
                <p:cNvPr id="81" name="Ink 80">
                  <a:extLst>
                    <a:ext uri="{FF2B5EF4-FFF2-40B4-BE49-F238E27FC236}">
                      <a16:creationId xmlns:a16="http://schemas.microsoft.com/office/drawing/2014/main" id="{2BAD59AF-E3FD-034B-ADFB-8BE17A04BF81}"/>
                    </a:ext>
                  </a:extLst>
                </p:cNvPr>
                <p:cNvPicPr/>
                <p:nvPr/>
              </p:nvPicPr>
              <p:blipFill>
                <a:blip r:embed="rId72"/>
                <a:stretch>
                  <a:fillRect/>
                </a:stretch>
              </p:blipFill>
              <p:spPr>
                <a:xfrm>
                  <a:off x="8368406" y="3201627"/>
                  <a:ext cx="221055" cy="123840"/>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73">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74"/>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76"/>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77">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78"/>
              <a:stretch>
                <a:fillRect/>
              </a:stretch>
            </p:blipFill>
            <p:spPr>
              <a:xfrm>
                <a:off x="8118213" y="4748907"/>
                <a:ext cx="19375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80"/>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56" name="Group 55">
            <a:extLst>
              <a:ext uri="{FF2B5EF4-FFF2-40B4-BE49-F238E27FC236}">
                <a16:creationId xmlns:a16="http://schemas.microsoft.com/office/drawing/2014/main" id="{A1A3C249-A7EC-C540-89D9-EAAD4B4A868C}"/>
              </a:ext>
            </a:extLst>
          </p:cNvPr>
          <p:cNvGrpSpPr/>
          <p:nvPr/>
        </p:nvGrpSpPr>
        <p:grpSpPr>
          <a:xfrm>
            <a:off x="8047653" y="3255267"/>
            <a:ext cx="1177200" cy="1676880"/>
            <a:chOff x="8047653" y="3255267"/>
            <a:chExt cx="1177200" cy="1676880"/>
          </a:xfrm>
        </p:grpSpPr>
        <mc:AlternateContent xmlns:mc="http://schemas.openxmlformats.org/markup-compatibility/2006" xmlns:p14="http://schemas.microsoft.com/office/powerpoint/2010/main">
          <mc:Choice Requires="p14">
            <p:contentPart p14:bwMode="auto" r:id="rId81">
              <p14:nvContentPartPr>
                <p14:cNvPr id="32" name="Ink 31">
                  <a:extLst>
                    <a:ext uri="{FF2B5EF4-FFF2-40B4-BE49-F238E27FC236}">
                      <a16:creationId xmlns:a16="http://schemas.microsoft.com/office/drawing/2014/main" id="{E4A2452F-CFE2-6348-AB75-2E6B46F606C0}"/>
                    </a:ext>
                  </a:extLst>
                </p14:cNvPr>
                <p14:cNvContentPartPr/>
                <p14:nvPr/>
              </p14:nvContentPartPr>
              <p14:xfrm>
                <a:off x="8062773" y="3591147"/>
                <a:ext cx="852120" cy="411840"/>
              </p14:xfrm>
            </p:contentPart>
          </mc:Choice>
          <mc:Fallback xmlns="">
            <p:pic>
              <p:nvPicPr>
                <p:cNvPr id="32" name="Ink 31">
                  <a:extLst>
                    <a:ext uri="{FF2B5EF4-FFF2-40B4-BE49-F238E27FC236}">
                      <a16:creationId xmlns:a16="http://schemas.microsoft.com/office/drawing/2014/main" id="{E4A2452F-CFE2-6348-AB75-2E6B46F606C0}"/>
                    </a:ext>
                  </a:extLst>
                </p:cNvPr>
                <p:cNvPicPr/>
                <p:nvPr/>
              </p:nvPicPr>
              <p:blipFill>
                <a:blip r:embed="rId82"/>
                <a:stretch>
                  <a:fillRect/>
                </a:stretch>
              </p:blipFill>
              <p:spPr>
                <a:xfrm>
                  <a:off x="8058453" y="3586827"/>
                  <a:ext cx="8607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3" name="Ink 32">
                  <a:extLst>
                    <a:ext uri="{FF2B5EF4-FFF2-40B4-BE49-F238E27FC236}">
                      <a16:creationId xmlns:a16="http://schemas.microsoft.com/office/drawing/2014/main" id="{9EC643B6-9FA2-F145-B3B2-8913CE2AC9DD}"/>
                    </a:ext>
                  </a:extLst>
                </p14:cNvPr>
                <p14:cNvContentPartPr/>
                <p14:nvPr/>
              </p14:nvContentPartPr>
              <p14:xfrm>
                <a:off x="8047653" y="3647667"/>
                <a:ext cx="931320" cy="396360"/>
              </p14:xfrm>
            </p:contentPart>
          </mc:Choice>
          <mc:Fallback xmlns="">
            <p:pic>
              <p:nvPicPr>
                <p:cNvPr id="33" name="Ink 32">
                  <a:extLst>
                    <a:ext uri="{FF2B5EF4-FFF2-40B4-BE49-F238E27FC236}">
                      <a16:creationId xmlns:a16="http://schemas.microsoft.com/office/drawing/2014/main" id="{9EC643B6-9FA2-F145-B3B2-8913CE2AC9DD}"/>
                    </a:ext>
                  </a:extLst>
                </p:cNvPr>
                <p:cNvPicPr/>
                <p:nvPr/>
              </p:nvPicPr>
              <p:blipFill>
                <a:blip r:embed="rId84"/>
                <a:stretch>
                  <a:fillRect/>
                </a:stretch>
              </p:blipFill>
              <p:spPr>
                <a:xfrm>
                  <a:off x="8043333" y="3643347"/>
                  <a:ext cx="9399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5" name="Ink 34">
                  <a:extLst>
                    <a:ext uri="{FF2B5EF4-FFF2-40B4-BE49-F238E27FC236}">
                      <a16:creationId xmlns:a16="http://schemas.microsoft.com/office/drawing/2014/main" id="{C97481B7-ABC6-824B-A051-C5AD5EFEF2A2}"/>
                    </a:ext>
                  </a:extLst>
                </p14:cNvPr>
                <p14:cNvContentPartPr/>
                <p14:nvPr/>
              </p14:nvContentPartPr>
              <p14:xfrm>
                <a:off x="8309013" y="3255267"/>
                <a:ext cx="332640" cy="191880"/>
              </p14:xfrm>
            </p:contentPart>
          </mc:Choice>
          <mc:Fallback xmlns="">
            <p:pic>
              <p:nvPicPr>
                <p:cNvPr id="35" name="Ink 34">
                  <a:extLst>
                    <a:ext uri="{FF2B5EF4-FFF2-40B4-BE49-F238E27FC236}">
                      <a16:creationId xmlns:a16="http://schemas.microsoft.com/office/drawing/2014/main" id="{C97481B7-ABC6-824B-A051-C5AD5EFEF2A2}"/>
                    </a:ext>
                  </a:extLst>
                </p:cNvPr>
                <p:cNvPicPr/>
                <p:nvPr/>
              </p:nvPicPr>
              <p:blipFill>
                <a:blip r:embed="rId86"/>
                <a:stretch>
                  <a:fillRect/>
                </a:stretch>
              </p:blipFill>
              <p:spPr>
                <a:xfrm>
                  <a:off x="8304693" y="3250947"/>
                  <a:ext cx="341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6" name="Ink 35">
                  <a:extLst>
                    <a:ext uri="{FF2B5EF4-FFF2-40B4-BE49-F238E27FC236}">
                      <a16:creationId xmlns:a16="http://schemas.microsoft.com/office/drawing/2014/main" id="{CBDAEB9F-F858-5E43-9A4F-69EE1116B68C}"/>
                    </a:ext>
                  </a:extLst>
                </p14:cNvPr>
                <p14:cNvContentPartPr/>
                <p14:nvPr/>
              </p14:nvContentPartPr>
              <p14:xfrm>
                <a:off x="8346453" y="3286587"/>
                <a:ext cx="297360" cy="134640"/>
              </p14:xfrm>
            </p:contentPart>
          </mc:Choice>
          <mc:Fallback xmlns="">
            <p:pic>
              <p:nvPicPr>
                <p:cNvPr id="36" name="Ink 35">
                  <a:extLst>
                    <a:ext uri="{FF2B5EF4-FFF2-40B4-BE49-F238E27FC236}">
                      <a16:creationId xmlns:a16="http://schemas.microsoft.com/office/drawing/2014/main" id="{CBDAEB9F-F858-5E43-9A4F-69EE1116B68C}"/>
                    </a:ext>
                  </a:extLst>
                </p:cNvPr>
                <p:cNvPicPr/>
                <p:nvPr/>
              </p:nvPicPr>
              <p:blipFill>
                <a:blip r:embed="rId88"/>
                <a:stretch>
                  <a:fillRect/>
                </a:stretch>
              </p:blipFill>
              <p:spPr>
                <a:xfrm>
                  <a:off x="8342133" y="3282267"/>
                  <a:ext cx="306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a:extLst>
                    <a:ext uri="{FF2B5EF4-FFF2-40B4-BE49-F238E27FC236}">
                      <a16:creationId xmlns:a16="http://schemas.microsoft.com/office/drawing/2014/main" id="{197665B8-25E8-BB47-8550-D8C6F27DD92C}"/>
                    </a:ext>
                  </a:extLst>
                </p14:cNvPr>
                <p14:cNvContentPartPr/>
                <p14:nvPr/>
              </p14:nvContentPartPr>
              <p14:xfrm>
                <a:off x="8913093" y="3279387"/>
                <a:ext cx="311760" cy="1652760"/>
              </p14:xfrm>
            </p:contentPart>
          </mc:Choice>
          <mc:Fallback xmlns="">
            <p:pic>
              <p:nvPicPr>
                <p:cNvPr id="49" name="Ink 48">
                  <a:extLst>
                    <a:ext uri="{FF2B5EF4-FFF2-40B4-BE49-F238E27FC236}">
                      <a16:creationId xmlns:a16="http://schemas.microsoft.com/office/drawing/2014/main" id="{197665B8-25E8-BB47-8550-D8C6F27DD92C}"/>
                    </a:ext>
                  </a:extLst>
                </p:cNvPr>
                <p:cNvPicPr/>
                <p:nvPr/>
              </p:nvPicPr>
              <p:blipFill>
                <a:blip r:embed="rId90"/>
                <a:stretch>
                  <a:fillRect/>
                </a:stretch>
              </p:blipFill>
              <p:spPr>
                <a:xfrm>
                  <a:off x="8908773" y="3275067"/>
                  <a:ext cx="320400" cy="1661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6024FC41-8832-6745-8879-E9921D3B587B}"/>
                    </a:ext>
                  </a:extLst>
                </p14:cNvPr>
                <p14:cNvContentPartPr/>
                <p14:nvPr/>
              </p14:nvContentPartPr>
              <p14:xfrm>
                <a:off x="8923893" y="3286587"/>
                <a:ext cx="87480" cy="176400"/>
              </p14:xfrm>
            </p:contentPart>
          </mc:Choice>
          <mc:Fallback xmlns="">
            <p:pic>
              <p:nvPicPr>
                <p:cNvPr id="51" name="Ink 50">
                  <a:extLst>
                    <a:ext uri="{FF2B5EF4-FFF2-40B4-BE49-F238E27FC236}">
                      <a16:creationId xmlns:a16="http://schemas.microsoft.com/office/drawing/2014/main" id="{6024FC41-8832-6745-8879-E9921D3B587B}"/>
                    </a:ext>
                  </a:extLst>
                </p:cNvPr>
                <p:cNvPicPr/>
                <p:nvPr/>
              </p:nvPicPr>
              <p:blipFill>
                <a:blip r:embed="rId92"/>
                <a:stretch>
                  <a:fillRect/>
                </a:stretch>
              </p:blipFill>
              <p:spPr>
                <a:xfrm>
                  <a:off x="8919573" y="3282267"/>
                  <a:ext cx="96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85A6A210-FEA7-834D-97A3-31AD9A497815}"/>
                    </a:ext>
                  </a:extLst>
                </p14:cNvPr>
                <p14:cNvContentPartPr/>
                <p14:nvPr/>
              </p14:nvContentPartPr>
              <p14:xfrm>
                <a:off x="8931813" y="3275787"/>
                <a:ext cx="247680" cy="77040"/>
              </p14:xfrm>
            </p:contentPart>
          </mc:Choice>
          <mc:Fallback xmlns="">
            <p:pic>
              <p:nvPicPr>
                <p:cNvPr id="53" name="Ink 52">
                  <a:extLst>
                    <a:ext uri="{FF2B5EF4-FFF2-40B4-BE49-F238E27FC236}">
                      <a16:creationId xmlns:a16="http://schemas.microsoft.com/office/drawing/2014/main" id="{85A6A210-FEA7-834D-97A3-31AD9A497815}"/>
                    </a:ext>
                  </a:extLst>
                </p:cNvPr>
                <p:cNvPicPr/>
                <p:nvPr/>
              </p:nvPicPr>
              <p:blipFill>
                <a:blip r:embed="rId94"/>
                <a:stretch>
                  <a:fillRect/>
                </a:stretch>
              </p:blipFill>
              <p:spPr>
                <a:xfrm>
                  <a:off x="8927493" y="3271467"/>
                  <a:ext cx="256320" cy="85680"/>
                </a:xfrm>
                <a:prstGeom prst="rect">
                  <a:avLst/>
                </a:prstGeom>
              </p:spPr>
            </p:pic>
          </mc:Fallback>
        </mc:AlternateContent>
      </p:grpSp>
    </p:spTree>
    <p:extLst>
      <p:ext uri="{BB962C8B-B14F-4D97-AF65-F5344CB8AC3E}">
        <p14:creationId xmlns:p14="http://schemas.microsoft.com/office/powerpoint/2010/main" val="18662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8A99-7FE8-E840-83DB-33771494A10E}"/>
              </a:ext>
            </a:extLst>
          </p:cNvPr>
          <p:cNvSpPr>
            <a:spLocks noGrp="1"/>
          </p:cNvSpPr>
          <p:nvPr>
            <p:ph type="title"/>
          </p:nvPr>
        </p:nvSpPr>
        <p:spPr/>
        <p:txBody>
          <a:bodyPr/>
          <a:lstStyle/>
          <a:p>
            <a:r>
              <a:rPr lang="en-VN" dirty="0"/>
              <a:t>“Why should I bother with Statefulset?”</a:t>
            </a:r>
          </a:p>
        </p:txBody>
      </p:sp>
      <p:sp>
        <p:nvSpPr>
          <p:cNvPr id="3" name="Content Placeholder 2">
            <a:extLst>
              <a:ext uri="{FF2B5EF4-FFF2-40B4-BE49-F238E27FC236}">
                <a16:creationId xmlns:a16="http://schemas.microsoft.com/office/drawing/2014/main" id="{32F4C650-306E-BF4B-B6AE-3F5F33E04255}"/>
              </a:ext>
            </a:extLst>
          </p:cNvPr>
          <p:cNvSpPr>
            <a:spLocks noGrp="1"/>
          </p:cNvSpPr>
          <p:nvPr>
            <p:ph idx="1"/>
          </p:nvPr>
        </p:nvSpPr>
        <p:spPr/>
        <p:txBody>
          <a:bodyPr/>
          <a:lstStyle/>
          <a:p>
            <a:r>
              <a:rPr lang="en-VN" dirty="0"/>
              <a:t>You might be wondering what is wrong is the deployment? What is wrong with using a deployment here and a multiple pods to store data?</a:t>
            </a:r>
          </a:p>
          <a:p>
            <a:r>
              <a:rPr lang="en-VN" dirty="0"/>
              <a:t>Here’s the thing, there are still some fundamental problems with the kubernetes deployment in the solution</a:t>
            </a:r>
          </a:p>
        </p:txBody>
      </p:sp>
    </p:spTree>
    <p:extLst>
      <p:ext uri="{BB962C8B-B14F-4D97-AF65-F5344CB8AC3E}">
        <p14:creationId xmlns:p14="http://schemas.microsoft.com/office/powerpoint/2010/main" val="197777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B9FA-EBCF-6E40-8D15-EC4EA0C28437}"/>
              </a:ext>
            </a:extLst>
          </p:cNvPr>
          <p:cNvSpPr>
            <a:spLocks noGrp="1"/>
          </p:cNvSpPr>
          <p:nvPr>
            <p:ph type="title"/>
          </p:nvPr>
        </p:nvSpPr>
        <p:spPr/>
        <p:txBody>
          <a:bodyPr/>
          <a:lstStyle/>
          <a:p>
            <a:r>
              <a:rPr lang="en-VN" dirty="0"/>
              <a:t>What does “state” means?</a:t>
            </a:r>
          </a:p>
        </p:txBody>
      </p:sp>
      <p:sp>
        <p:nvSpPr>
          <p:cNvPr id="3" name="Content Placeholder 2">
            <a:extLst>
              <a:ext uri="{FF2B5EF4-FFF2-40B4-BE49-F238E27FC236}">
                <a16:creationId xmlns:a16="http://schemas.microsoft.com/office/drawing/2014/main" id="{884C4AF9-E33D-F34D-90D8-0675A04E26AD}"/>
              </a:ext>
            </a:extLst>
          </p:cNvPr>
          <p:cNvSpPr>
            <a:spLocks noGrp="1"/>
          </p:cNvSpPr>
          <p:nvPr>
            <p:ph idx="1"/>
          </p:nvPr>
        </p:nvSpPr>
        <p:spPr/>
        <p:txBody>
          <a:bodyPr/>
          <a:lstStyle/>
          <a:p>
            <a:r>
              <a:rPr lang="en-VN" dirty="0"/>
              <a:t>In order to understand a StatefulSets, we have to understand what “state” means</a:t>
            </a:r>
          </a:p>
          <a:p>
            <a:r>
              <a:rPr lang="en-VN" dirty="0"/>
              <a:t>So in software, all software has some degree of state</a:t>
            </a:r>
          </a:p>
          <a:p>
            <a:r>
              <a:rPr lang="en-VN" dirty="0"/>
              <a:t>In some applications it’s not obvious because the state of the application does not really impact us.</a:t>
            </a:r>
          </a:p>
          <a:p>
            <a:r>
              <a:rPr lang="en-VN" dirty="0"/>
              <a:t>Those are usually called state-less applications</a:t>
            </a:r>
          </a:p>
          <a:p>
            <a:r>
              <a:rPr lang="en-VN" dirty="0"/>
              <a:t>Other applications like databases, message queues, caches, have a much higher degree of state – because they rely of storage </a:t>
            </a:r>
          </a:p>
        </p:txBody>
      </p:sp>
    </p:spTree>
    <p:extLst>
      <p:ext uri="{BB962C8B-B14F-4D97-AF65-F5344CB8AC3E}">
        <p14:creationId xmlns:p14="http://schemas.microsoft.com/office/powerpoint/2010/main" val="764186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a:bodyPr>
          <a:lstStyle/>
          <a:p>
            <a:r>
              <a:rPr lang="en-VN" dirty="0"/>
              <a:t>If we take a look at this, the first problem is </a:t>
            </a:r>
            <a:br>
              <a:rPr lang="en-VN" dirty="0"/>
            </a:br>
            <a:r>
              <a:rPr lang="en-VN" dirty="0"/>
              <a:t>what if we scaled up to two pods, what if </a:t>
            </a:r>
            <a:br>
              <a:rPr lang="en-VN" dirty="0"/>
            </a:br>
            <a:r>
              <a:rPr lang="en-VN" dirty="0"/>
              <a:t>we created another pod xyz</a:t>
            </a:r>
          </a:p>
          <a:p>
            <a:r>
              <a:rPr lang="en-VN" dirty="0"/>
              <a:t>The first thing that’s going to happen is when </a:t>
            </a:r>
            <a:br>
              <a:rPr lang="en-VN" dirty="0"/>
            </a:br>
            <a:r>
              <a:rPr lang="en-VN" dirty="0"/>
              <a:t>kubernetes scales a deployment, the pods are </a:t>
            </a:r>
            <a:br>
              <a:rPr lang="en-VN" dirty="0"/>
            </a:br>
            <a:r>
              <a:rPr lang="en-VN" dirty="0"/>
              <a:t>going to use the same persisted volume </a:t>
            </a:r>
          </a:p>
          <a:p>
            <a:r>
              <a:rPr lang="en-VN" dirty="0"/>
              <a:t>That is bec</a:t>
            </a:r>
            <a:r>
              <a:rPr lang="en-US" dirty="0"/>
              <a:t>au</a:t>
            </a:r>
            <a:r>
              <a:rPr lang="en-VN" dirty="0"/>
              <a:t>se by default, pods as a part of </a:t>
            </a:r>
            <a:br>
              <a:rPr lang="en-VN" dirty="0"/>
            </a:br>
            <a:r>
              <a:rPr lang="en-VN" dirty="0"/>
              <a:t>a deployment, share the same persisted</a:t>
            </a:r>
            <a:br>
              <a:rPr lang="en-VN" dirty="0"/>
            </a:br>
            <a:r>
              <a:rPr lang="en-VN" dirty="0"/>
              <a:t>volumes across the cluster</a:t>
            </a:r>
          </a:p>
          <a:p>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8118213" y="4748902"/>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8563173" y="3297027"/>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00235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199803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40038" y="1633023"/>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112468"/>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647068"/>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69691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292331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291901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2927352"/>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10048577" y="2297234"/>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9959443" y="2071953"/>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9673053" y="3306387"/>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9668733" y="3302067"/>
                <a:ext cx="149760" cy="1621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9748653" y="3274347"/>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9744333" y="3270027"/>
                <a:ext cx="150120" cy="116640"/>
              </a:xfrm>
              <a:prstGeom prst="rect">
                <a:avLst/>
              </a:prstGeom>
            </p:spPr>
          </p:pic>
        </mc:Fallback>
      </mc:AlternateContent>
    </p:spTree>
    <p:extLst>
      <p:ext uri="{BB962C8B-B14F-4D97-AF65-F5344CB8AC3E}">
        <p14:creationId xmlns:p14="http://schemas.microsoft.com/office/powerpoint/2010/main" val="2487820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a:bodyPr>
          <a:lstStyle/>
          <a:p>
            <a:r>
              <a:rPr lang="en-VN" dirty="0"/>
              <a:t>Though this is a problem for SQL, because </a:t>
            </a:r>
            <a:br>
              <a:rPr lang="en-VN" dirty="0"/>
            </a:br>
            <a:r>
              <a:rPr lang="en-VN" dirty="0"/>
              <a:t>what’s going to happen is we’re having two </a:t>
            </a:r>
            <a:br>
              <a:rPr lang="en-VN" dirty="0"/>
            </a:br>
            <a:r>
              <a:rPr lang="en-VN" dirty="0"/>
              <a:t>instances of SQL, and they’re going to write</a:t>
            </a:r>
            <a:br>
              <a:rPr lang="en-VN" dirty="0"/>
            </a:br>
            <a:r>
              <a:rPr lang="en-VN" dirty="0"/>
              <a:t>to the same storage</a:t>
            </a:r>
          </a:p>
          <a:p>
            <a:pPr marL="0" indent="0">
              <a:buNone/>
            </a:pPr>
            <a:r>
              <a:rPr lang="en-VN" dirty="0">
                <a:sym typeface="Wingdings" pitchFamily="2" charset="2"/>
              </a:rPr>
              <a:t> </a:t>
            </a:r>
            <a:r>
              <a:rPr lang="en-VN" dirty="0"/>
              <a:t>What will end up happening is pod abc will </a:t>
            </a:r>
            <a:br>
              <a:rPr lang="en-VN" dirty="0"/>
            </a:br>
            <a:r>
              <a:rPr lang="en-VN" dirty="0"/>
              <a:t>     write to the same storage is pod xyz, which </a:t>
            </a:r>
            <a:br>
              <a:rPr lang="en-VN" dirty="0"/>
            </a:br>
            <a:r>
              <a:rPr lang="en-VN" dirty="0"/>
              <a:t>     will result in a </a:t>
            </a:r>
            <a:r>
              <a:rPr lang="en-VN" b="1" dirty="0"/>
              <a:t>data corruption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8118213" y="4748902"/>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8563173" y="3297027"/>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00235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199803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40038" y="1633023"/>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112468"/>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647068"/>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69691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292331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291901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2927352"/>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10048577" y="2297234"/>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9959443" y="2071953"/>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9673053" y="3306387"/>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9668733" y="3302068"/>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9748653" y="3274347"/>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9744344" y="3270027"/>
                <a:ext cx="150098" cy="116640"/>
              </a:xfrm>
              <a:prstGeom prst="rect">
                <a:avLst/>
              </a:prstGeom>
            </p:spPr>
          </p:pic>
        </mc:Fallback>
      </mc:AlternateContent>
    </p:spTree>
    <p:extLst>
      <p:ext uri="{BB962C8B-B14F-4D97-AF65-F5344CB8AC3E}">
        <p14:creationId xmlns:p14="http://schemas.microsoft.com/office/powerpoint/2010/main" val="1533259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fontScale="85000" lnSpcReduction="20000"/>
          </a:bodyPr>
          <a:lstStyle/>
          <a:p>
            <a:r>
              <a:rPr lang="en-VN" dirty="0"/>
              <a:t>The second problem is that from a network</a:t>
            </a:r>
            <a:br>
              <a:rPr lang="en-VN" dirty="0"/>
            </a:br>
            <a:r>
              <a:rPr lang="en-VN" dirty="0"/>
              <a:t>point of view, pot-abc and pot-xyz don’t </a:t>
            </a:r>
            <a:br>
              <a:rPr lang="en-VN" dirty="0"/>
            </a:br>
            <a:r>
              <a:rPr lang="en-VN" dirty="0"/>
              <a:t>have a reliable way of seeing one another </a:t>
            </a:r>
            <a:br>
              <a:rPr lang="en-VN" dirty="0"/>
            </a:br>
            <a:r>
              <a:rPr lang="en-VN" dirty="0"/>
              <a:t>over the network</a:t>
            </a:r>
          </a:p>
          <a:p>
            <a:r>
              <a:rPr lang="en-VN" dirty="0"/>
              <a:t>It’s because by default, pods in kubernetes </a:t>
            </a:r>
            <a:br>
              <a:rPr lang="en-VN" dirty="0"/>
            </a:br>
            <a:r>
              <a:rPr lang="en-VN" dirty="0"/>
              <a:t>don’t get their own dns names, and usually </a:t>
            </a:r>
            <a:br>
              <a:rPr lang="en-VN" dirty="0"/>
            </a:br>
            <a:r>
              <a:rPr lang="en-VN" dirty="0"/>
              <a:t>we use what’s called a service to expose pods</a:t>
            </a:r>
            <a:br>
              <a:rPr lang="en-VN" dirty="0"/>
            </a:br>
            <a:r>
              <a:rPr lang="en-VN" dirty="0"/>
              <a:t>to other applications in the cluster</a:t>
            </a:r>
          </a:p>
          <a:p>
            <a:r>
              <a:rPr lang="en-VN" dirty="0">
                <a:sym typeface="Wingdings" pitchFamily="2" charset="2"/>
              </a:rPr>
              <a:t>So that means SQL in this case is going to </a:t>
            </a:r>
            <a:br>
              <a:rPr lang="en-VN" dirty="0">
                <a:sym typeface="Wingdings" pitchFamily="2" charset="2"/>
              </a:rPr>
            </a:br>
            <a:r>
              <a:rPr lang="en-US" dirty="0">
                <a:sym typeface="Wingdings" pitchFamily="2" charset="2"/>
              </a:rPr>
              <a:t>h</a:t>
            </a:r>
            <a:r>
              <a:rPr lang="en-VN" dirty="0">
                <a:sym typeface="Wingdings" pitchFamily="2" charset="2"/>
              </a:rPr>
              <a:t>ave a difficult time trying to setup a cluster </a:t>
            </a:r>
            <a:br>
              <a:rPr lang="en-VN" dirty="0">
                <a:sym typeface="Wingdings" pitchFamily="2" charset="2"/>
              </a:rPr>
            </a:br>
            <a:r>
              <a:rPr lang="en-VN" dirty="0">
                <a:sym typeface="Wingdings" pitchFamily="2" charset="2"/>
              </a:rPr>
              <a:t>and perform replication </a:t>
            </a:r>
          </a:p>
          <a:p>
            <a:r>
              <a:rPr lang="en-VN" dirty="0">
                <a:sym typeface="Wingdings" pitchFamily="2" charset="2"/>
              </a:rPr>
              <a:t>pod-abc and pod-xyz is not going to be able to </a:t>
            </a:r>
            <a:br>
              <a:rPr lang="en-VN" dirty="0">
                <a:sym typeface="Wingdings" pitchFamily="2" charset="2"/>
              </a:rPr>
            </a:br>
            <a:r>
              <a:rPr lang="en-VN" dirty="0">
                <a:sym typeface="Wingdings" pitchFamily="2" charset="2"/>
              </a:rPr>
              <a:t>make network calls to each other to form a </a:t>
            </a:r>
            <a:br>
              <a:rPr lang="en-VN" dirty="0">
                <a:sym typeface="Wingdings" pitchFamily="2" charset="2"/>
              </a:rPr>
            </a:br>
            <a:r>
              <a:rPr lang="en-VN" dirty="0">
                <a:sym typeface="Wingdings" pitchFamily="2" charset="2"/>
              </a:rPr>
              <a:t>master-worker replication</a:t>
            </a:r>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8118213" y="4748902"/>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8563173" y="3297027"/>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00235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199803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40038" y="1633023"/>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112468"/>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647068"/>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69691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292331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291901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2927352"/>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10048577" y="2297234"/>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9959443" y="2071953"/>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9673053" y="3306387"/>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9668733" y="3302068"/>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9748653" y="3274347"/>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9744344" y="3270027"/>
                <a:ext cx="150098" cy="116640"/>
              </a:xfrm>
              <a:prstGeom prst="rect">
                <a:avLst/>
              </a:prstGeom>
            </p:spPr>
          </p:pic>
        </mc:Fallback>
      </mc:AlternateContent>
    </p:spTree>
    <p:extLst>
      <p:ext uri="{BB962C8B-B14F-4D97-AF65-F5344CB8AC3E}">
        <p14:creationId xmlns:p14="http://schemas.microsoft.com/office/powerpoint/2010/main" val="37409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p:txBody>
          <a:bodyPr>
            <a:normAutofit/>
          </a:bodyPr>
          <a:lstStyle/>
          <a:p>
            <a:r>
              <a:rPr lang="en-VN" dirty="0"/>
              <a:t>The only way to get traffic between pods,</a:t>
            </a:r>
            <a:br>
              <a:rPr lang="en-VN" dirty="0"/>
            </a:br>
            <a:r>
              <a:rPr lang="en-VN" dirty="0"/>
              <a:t>is to create this thing called a service </a:t>
            </a:r>
          </a:p>
          <a:p>
            <a:r>
              <a:rPr lang="en-VN" dirty="0"/>
              <a:t>This is okay if you have a client that wants to </a:t>
            </a:r>
            <a:br>
              <a:rPr lang="en-VN" dirty="0"/>
            </a:br>
            <a:r>
              <a:rPr lang="en-VN" dirty="0"/>
              <a:t>read the data in SQL, and because a service </a:t>
            </a:r>
            <a:br>
              <a:rPr lang="en-VN" dirty="0"/>
            </a:br>
            <a:r>
              <a:rPr lang="en-VN" dirty="0"/>
              <a:t>load balanced between pods</a:t>
            </a:r>
          </a:p>
          <a:p>
            <a:r>
              <a:rPr lang="en-VN" dirty="0"/>
              <a:t>But it doesn’t help us if pod-abc needs to </a:t>
            </a:r>
            <a:br>
              <a:rPr lang="en-VN" dirty="0"/>
            </a:br>
            <a:r>
              <a:rPr lang="en-VN" dirty="0"/>
              <a:t>make a network call to pot-xyz</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8118213" y="4748902"/>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8563173" y="3297027"/>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00235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199803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40038" y="1633023"/>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112468"/>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647068"/>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69691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292331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291901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2927352"/>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10048577" y="2297234"/>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9959443" y="2071953"/>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9673053" y="3306387"/>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9668733" y="3302068"/>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9748653" y="3274347"/>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9744344" y="3270027"/>
                <a:ext cx="150098"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9BA368BF-7B86-0245-A175-8BB623C49D07}"/>
                  </a:ext>
                </a:extLst>
              </p14:cNvPr>
              <p14:cNvContentPartPr/>
              <p14:nvPr/>
            </p14:nvContentPartPr>
            <p14:xfrm>
              <a:off x="8528973" y="525027"/>
              <a:ext cx="1581840" cy="544320"/>
            </p14:xfrm>
          </p:contentPart>
        </mc:Choice>
        <mc:Fallback xmlns="">
          <p:pic>
            <p:nvPicPr>
              <p:cNvPr id="32" name="Ink 31">
                <a:extLst>
                  <a:ext uri="{FF2B5EF4-FFF2-40B4-BE49-F238E27FC236}">
                    <a16:creationId xmlns:a16="http://schemas.microsoft.com/office/drawing/2014/main" id="{9BA368BF-7B86-0245-A175-8BB623C49D07}"/>
                  </a:ext>
                </a:extLst>
              </p:cNvPr>
              <p:cNvPicPr/>
              <p:nvPr/>
            </p:nvPicPr>
            <p:blipFill>
              <a:blip r:embed="rId110"/>
              <a:stretch>
                <a:fillRect/>
              </a:stretch>
            </p:blipFill>
            <p:spPr>
              <a:xfrm>
                <a:off x="8524653" y="520707"/>
                <a:ext cx="1590480" cy="552960"/>
              </a:xfrm>
              <a:prstGeom prst="rect">
                <a:avLst/>
              </a:prstGeom>
            </p:spPr>
          </p:pic>
        </mc:Fallback>
      </mc:AlternateContent>
      <p:grpSp>
        <p:nvGrpSpPr>
          <p:cNvPr id="37" name="Group 36">
            <a:extLst>
              <a:ext uri="{FF2B5EF4-FFF2-40B4-BE49-F238E27FC236}">
                <a16:creationId xmlns:a16="http://schemas.microsoft.com/office/drawing/2014/main" id="{B004BC1D-9208-B14D-BAE6-9C16460A22FB}"/>
              </a:ext>
            </a:extLst>
          </p:cNvPr>
          <p:cNvGrpSpPr/>
          <p:nvPr/>
        </p:nvGrpSpPr>
        <p:grpSpPr>
          <a:xfrm>
            <a:off x="8577933" y="1098867"/>
            <a:ext cx="397080" cy="557640"/>
            <a:chOff x="8577933" y="1098867"/>
            <a:chExt cx="397080" cy="557640"/>
          </a:xfrm>
        </p:grpSpPr>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12540122-C953-9444-9B3C-CBB4B3EECDA8}"/>
                    </a:ext>
                  </a:extLst>
                </p14:cNvPr>
                <p14:cNvContentPartPr/>
                <p14:nvPr/>
              </p14:nvContentPartPr>
              <p14:xfrm>
                <a:off x="8630853" y="1098867"/>
                <a:ext cx="344160" cy="517320"/>
              </p14:xfrm>
            </p:contentPart>
          </mc:Choice>
          <mc:Fallback xmlns="">
            <p:pic>
              <p:nvPicPr>
                <p:cNvPr id="35" name="Ink 34">
                  <a:extLst>
                    <a:ext uri="{FF2B5EF4-FFF2-40B4-BE49-F238E27FC236}">
                      <a16:creationId xmlns:a16="http://schemas.microsoft.com/office/drawing/2014/main" id="{12540122-C953-9444-9B3C-CBB4B3EECDA8}"/>
                    </a:ext>
                  </a:extLst>
                </p:cNvPr>
                <p:cNvPicPr/>
                <p:nvPr/>
              </p:nvPicPr>
              <p:blipFill>
                <a:blip r:embed="rId112"/>
                <a:stretch>
                  <a:fillRect/>
                </a:stretch>
              </p:blipFill>
              <p:spPr>
                <a:xfrm>
                  <a:off x="8626533" y="1094547"/>
                  <a:ext cx="352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 name="Ink 35">
                  <a:extLst>
                    <a:ext uri="{FF2B5EF4-FFF2-40B4-BE49-F238E27FC236}">
                      <a16:creationId xmlns:a16="http://schemas.microsoft.com/office/drawing/2014/main" id="{982FE051-FD55-AE40-9333-59A0C56ACDE5}"/>
                    </a:ext>
                  </a:extLst>
                </p14:cNvPr>
                <p14:cNvContentPartPr/>
                <p14:nvPr/>
              </p14:nvContentPartPr>
              <p14:xfrm>
                <a:off x="8577933" y="1490907"/>
                <a:ext cx="160560" cy="165600"/>
              </p14:xfrm>
            </p:contentPart>
          </mc:Choice>
          <mc:Fallback xmlns="">
            <p:pic>
              <p:nvPicPr>
                <p:cNvPr id="36" name="Ink 35">
                  <a:extLst>
                    <a:ext uri="{FF2B5EF4-FFF2-40B4-BE49-F238E27FC236}">
                      <a16:creationId xmlns:a16="http://schemas.microsoft.com/office/drawing/2014/main" id="{982FE051-FD55-AE40-9333-59A0C56ACDE5}"/>
                    </a:ext>
                  </a:extLst>
                </p:cNvPr>
                <p:cNvPicPr/>
                <p:nvPr/>
              </p:nvPicPr>
              <p:blipFill>
                <a:blip r:embed="rId114"/>
                <a:stretch>
                  <a:fillRect/>
                </a:stretch>
              </p:blipFill>
              <p:spPr>
                <a:xfrm>
                  <a:off x="8573613" y="1486587"/>
                  <a:ext cx="169200" cy="174240"/>
                </a:xfrm>
                <a:prstGeom prst="rect">
                  <a:avLst/>
                </a:prstGeom>
              </p:spPr>
            </p:pic>
          </mc:Fallback>
        </mc:AlternateContent>
      </p:grpSp>
      <p:grpSp>
        <p:nvGrpSpPr>
          <p:cNvPr id="40" name="Group 39">
            <a:extLst>
              <a:ext uri="{FF2B5EF4-FFF2-40B4-BE49-F238E27FC236}">
                <a16:creationId xmlns:a16="http://schemas.microsoft.com/office/drawing/2014/main" id="{54385435-C03C-524A-A55D-CC87641D8A84}"/>
              </a:ext>
            </a:extLst>
          </p:cNvPr>
          <p:cNvGrpSpPr/>
          <p:nvPr/>
        </p:nvGrpSpPr>
        <p:grpSpPr>
          <a:xfrm>
            <a:off x="9692853" y="1071147"/>
            <a:ext cx="273600" cy="550080"/>
            <a:chOff x="9692853" y="1071147"/>
            <a:chExt cx="273600" cy="550080"/>
          </a:xfrm>
        </p:grpSpPr>
        <mc:AlternateContent xmlns:mc="http://schemas.openxmlformats.org/markup-compatibility/2006" xmlns:p14="http://schemas.microsoft.com/office/powerpoint/2010/main">
          <mc:Choice Requires="p14">
            <p:contentPart p14:bwMode="auto" r:id="rId115">
              <p14:nvContentPartPr>
                <p14:cNvPr id="38" name="Ink 37">
                  <a:extLst>
                    <a:ext uri="{FF2B5EF4-FFF2-40B4-BE49-F238E27FC236}">
                      <a16:creationId xmlns:a16="http://schemas.microsoft.com/office/drawing/2014/main" id="{0B0021BA-BE50-E44A-A544-80C38C90ACD6}"/>
                    </a:ext>
                  </a:extLst>
                </p14:cNvPr>
                <p14:cNvContentPartPr/>
                <p14:nvPr/>
              </p14:nvContentPartPr>
              <p14:xfrm>
                <a:off x="9692853" y="1071147"/>
                <a:ext cx="209520" cy="497880"/>
              </p14:xfrm>
            </p:contentPart>
          </mc:Choice>
          <mc:Fallback xmlns="">
            <p:pic>
              <p:nvPicPr>
                <p:cNvPr id="38" name="Ink 37">
                  <a:extLst>
                    <a:ext uri="{FF2B5EF4-FFF2-40B4-BE49-F238E27FC236}">
                      <a16:creationId xmlns:a16="http://schemas.microsoft.com/office/drawing/2014/main" id="{0B0021BA-BE50-E44A-A544-80C38C90ACD6}"/>
                    </a:ext>
                  </a:extLst>
                </p:cNvPr>
                <p:cNvPicPr/>
                <p:nvPr/>
              </p:nvPicPr>
              <p:blipFill>
                <a:blip r:embed="rId116"/>
                <a:stretch>
                  <a:fillRect/>
                </a:stretch>
              </p:blipFill>
              <p:spPr>
                <a:xfrm>
                  <a:off x="9688533" y="1066827"/>
                  <a:ext cx="2181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9" name="Ink 38">
                  <a:extLst>
                    <a:ext uri="{FF2B5EF4-FFF2-40B4-BE49-F238E27FC236}">
                      <a16:creationId xmlns:a16="http://schemas.microsoft.com/office/drawing/2014/main" id="{73FBF31E-DA57-4240-B58D-B6FA2C937374}"/>
                    </a:ext>
                  </a:extLst>
                </p14:cNvPr>
                <p14:cNvContentPartPr/>
                <p14:nvPr/>
              </p14:nvContentPartPr>
              <p14:xfrm>
                <a:off x="9851253" y="1455627"/>
                <a:ext cx="115200" cy="165600"/>
              </p14:xfrm>
            </p:contentPart>
          </mc:Choice>
          <mc:Fallback xmlns="">
            <p:pic>
              <p:nvPicPr>
                <p:cNvPr id="39" name="Ink 38">
                  <a:extLst>
                    <a:ext uri="{FF2B5EF4-FFF2-40B4-BE49-F238E27FC236}">
                      <a16:creationId xmlns:a16="http://schemas.microsoft.com/office/drawing/2014/main" id="{73FBF31E-DA57-4240-B58D-B6FA2C937374}"/>
                    </a:ext>
                  </a:extLst>
                </p:cNvPr>
                <p:cNvPicPr/>
                <p:nvPr/>
              </p:nvPicPr>
              <p:blipFill>
                <a:blip r:embed="rId118"/>
                <a:stretch>
                  <a:fillRect/>
                </a:stretch>
              </p:blipFill>
              <p:spPr>
                <a:xfrm>
                  <a:off x="9846933" y="1451307"/>
                  <a:ext cx="123840" cy="174240"/>
                </a:xfrm>
                <a:prstGeom prst="rect">
                  <a:avLst/>
                </a:prstGeom>
              </p:spPr>
            </p:pic>
          </mc:Fallback>
        </mc:AlternateContent>
      </p:grpSp>
      <p:sp>
        <p:nvSpPr>
          <p:cNvPr id="41" name="TextBox 40">
            <a:extLst>
              <a:ext uri="{FF2B5EF4-FFF2-40B4-BE49-F238E27FC236}">
                <a16:creationId xmlns:a16="http://schemas.microsoft.com/office/drawing/2014/main" id="{10CBCBED-8703-914F-9A4D-53BEE84D1B61}"/>
              </a:ext>
            </a:extLst>
          </p:cNvPr>
          <p:cNvSpPr txBox="1"/>
          <p:nvPr/>
        </p:nvSpPr>
        <p:spPr>
          <a:xfrm>
            <a:off x="8879946" y="580965"/>
            <a:ext cx="842410" cy="369332"/>
          </a:xfrm>
          <a:prstGeom prst="rect">
            <a:avLst/>
          </a:prstGeom>
          <a:noFill/>
        </p:spPr>
        <p:txBody>
          <a:bodyPr wrap="none" rtlCol="0">
            <a:spAutoFit/>
          </a:bodyPr>
          <a:lstStyle/>
          <a:p>
            <a:r>
              <a:rPr lang="en-VN" dirty="0"/>
              <a:t>service</a:t>
            </a:r>
          </a:p>
        </p:txBody>
      </p:sp>
    </p:spTree>
    <p:extLst>
      <p:ext uri="{BB962C8B-B14F-4D97-AF65-F5344CB8AC3E}">
        <p14:creationId xmlns:p14="http://schemas.microsoft.com/office/powerpoint/2010/main" val="1352093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455627"/>
            <a:ext cx="10515600" cy="5402373"/>
          </a:xfrm>
        </p:spPr>
        <p:txBody>
          <a:bodyPr>
            <a:normAutofit fontScale="92500" lnSpcReduction="20000"/>
          </a:bodyPr>
          <a:lstStyle/>
          <a:p>
            <a:r>
              <a:rPr lang="en-VN" dirty="0"/>
              <a:t>The other problem here is that we if take </a:t>
            </a:r>
            <a:br>
              <a:rPr lang="en-VN" dirty="0"/>
            </a:br>
            <a:r>
              <a:rPr lang="en-VN" dirty="0"/>
              <a:t>a look at the pod names, pods get a </a:t>
            </a:r>
            <a:br>
              <a:rPr lang="en-VN" dirty="0"/>
            </a:br>
            <a:r>
              <a:rPr lang="en-VN" dirty="0"/>
              <a:t>random hash assigned to the end of the</a:t>
            </a:r>
            <a:br>
              <a:rPr lang="en-VN" dirty="0"/>
            </a:br>
            <a:r>
              <a:rPr lang="en-VN" dirty="0"/>
              <a:t>pod name</a:t>
            </a:r>
          </a:p>
          <a:p>
            <a:r>
              <a:rPr lang="en-VN" dirty="0"/>
              <a:t>So the pods don’t really have a network </a:t>
            </a:r>
            <a:br>
              <a:rPr lang="en-VN" dirty="0"/>
            </a:br>
            <a:r>
              <a:rPr lang="en-VN" dirty="0"/>
              <a:t>identity, they don’t have a DNS name, </a:t>
            </a:r>
            <a:br>
              <a:rPr lang="en-VN" dirty="0"/>
            </a:br>
            <a:r>
              <a:rPr lang="en-VN" dirty="0"/>
              <a:t>everytime a pod gets destroyed and </a:t>
            </a:r>
            <a:br>
              <a:rPr lang="en-VN" dirty="0"/>
            </a:br>
            <a:r>
              <a:rPr lang="en-VN" dirty="0"/>
              <a:t>recreated, it gets a new randomized </a:t>
            </a:r>
            <a:br>
              <a:rPr lang="en-VN" dirty="0"/>
            </a:br>
            <a:r>
              <a:rPr lang="en-VN" dirty="0"/>
              <a:t>name</a:t>
            </a:r>
          </a:p>
          <a:p>
            <a:r>
              <a:rPr lang="en-VN" dirty="0"/>
              <a:t>From a data replication point of view, that </a:t>
            </a:r>
            <a:br>
              <a:rPr lang="en-VN" dirty="0"/>
            </a:br>
            <a:r>
              <a:rPr lang="en-VN" dirty="0"/>
              <a:t>is not going to be really good if you have Redis </a:t>
            </a:r>
            <a:br>
              <a:rPr lang="en-VN" dirty="0"/>
            </a:br>
            <a:r>
              <a:rPr lang="en-VN" dirty="0"/>
              <a:t>cluster, where you have a  node that gets </a:t>
            </a:r>
            <a:br>
              <a:rPr lang="en-VN" dirty="0"/>
            </a:br>
            <a:r>
              <a:rPr lang="en-VN" dirty="0"/>
              <a:t>created, joins a cluster and then  when it gets </a:t>
            </a:r>
            <a:br>
              <a:rPr lang="en-VN" dirty="0"/>
            </a:br>
            <a:r>
              <a:rPr lang="en-VN" dirty="0"/>
              <a:t>deleted and being recreated, it will </a:t>
            </a:r>
            <a:br>
              <a:rPr lang="en-VN" dirty="0"/>
            </a:br>
            <a:r>
              <a:rPr lang="en-VN" dirty="0"/>
              <a:t>going to have a different name</a:t>
            </a:r>
          </a:p>
          <a:p>
            <a:r>
              <a:rPr lang="en-VN" dirty="0"/>
              <a:t>It’s going to be hard for all the different instances </a:t>
            </a:r>
            <a:br>
              <a:rPr lang="en-VN" dirty="0"/>
            </a:br>
            <a:r>
              <a:rPr lang="en-VN" dirty="0"/>
              <a:t>find each other in a cluster </a:t>
            </a:r>
          </a:p>
          <a:p>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51582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51149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389920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00638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00206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6834" y="1637056"/>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11650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65110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70094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292735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292304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293138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8615373" y="2301267"/>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8526239" y="2075986"/>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8122533" y="4753227"/>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8118213" y="4748902"/>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8130453" y="4926387"/>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8126133" y="4922067"/>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10265726" y="4926387"/>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8563173" y="3297027"/>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00235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199803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40038" y="1633023"/>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112468"/>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647068"/>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69691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292331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291901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2927352"/>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10048577" y="2297234"/>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9959443" y="2071953"/>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9673053" y="3306387"/>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9668733" y="3302068"/>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9748653" y="3274347"/>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9744344" y="3270027"/>
                <a:ext cx="150098"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9BA368BF-7B86-0245-A175-8BB623C49D07}"/>
                  </a:ext>
                </a:extLst>
              </p14:cNvPr>
              <p14:cNvContentPartPr/>
              <p14:nvPr/>
            </p14:nvContentPartPr>
            <p14:xfrm>
              <a:off x="8528973" y="525027"/>
              <a:ext cx="1581840" cy="544320"/>
            </p14:xfrm>
          </p:contentPart>
        </mc:Choice>
        <mc:Fallback xmlns="">
          <p:pic>
            <p:nvPicPr>
              <p:cNvPr id="32" name="Ink 31">
                <a:extLst>
                  <a:ext uri="{FF2B5EF4-FFF2-40B4-BE49-F238E27FC236}">
                    <a16:creationId xmlns:a16="http://schemas.microsoft.com/office/drawing/2014/main" id="{9BA368BF-7B86-0245-A175-8BB623C49D07}"/>
                  </a:ext>
                </a:extLst>
              </p:cNvPr>
              <p:cNvPicPr/>
              <p:nvPr/>
            </p:nvPicPr>
            <p:blipFill>
              <a:blip r:embed="rId110"/>
              <a:stretch>
                <a:fillRect/>
              </a:stretch>
            </p:blipFill>
            <p:spPr>
              <a:xfrm>
                <a:off x="8524653" y="520710"/>
                <a:ext cx="1590480" cy="552954"/>
              </a:xfrm>
              <a:prstGeom prst="rect">
                <a:avLst/>
              </a:prstGeom>
            </p:spPr>
          </p:pic>
        </mc:Fallback>
      </mc:AlternateContent>
      <p:grpSp>
        <p:nvGrpSpPr>
          <p:cNvPr id="37" name="Group 36">
            <a:extLst>
              <a:ext uri="{FF2B5EF4-FFF2-40B4-BE49-F238E27FC236}">
                <a16:creationId xmlns:a16="http://schemas.microsoft.com/office/drawing/2014/main" id="{B004BC1D-9208-B14D-BAE6-9C16460A22FB}"/>
              </a:ext>
            </a:extLst>
          </p:cNvPr>
          <p:cNvGrpSpPr/>
          <p:nvPr/>
        </p:nvGrpSpPr>
        <p:grpSpPr>
          <a:xfrm>
            <a:off x="8577933" y="1098867"/>
            <a:ext cx="397080" cy="557640"/>
            <a:chOff x="8577933" y="1098867"/>
            <a:chExt cx="397080" cy="557640"/>
          </a:xfrm>
        </p:grpSpPr>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12540122-C953-9444-9B3C-CBB4B3EECDA8}"/>
                    </a:ext>
                  </a:extLst>
                </p14:cNvPr>
                <p14:cNvContentPartPr/>
                <p14:nvPr/>
              </p14:nvContentPartPr>
              <p14:xfrm>
                <a:off x="8630853" y="1098867"/>
                <a:ext cx="344160" cy="517320"/>
              </p14:xfrm>
            </p:contentPart>
          </mc:Choice>
          <mc:Fallback xmlns="">
            <p:pic>
              <p:nvPicPr>
                <p:cNvPr id="35" name="Ink 34">
                  <a:extLst>
                    <a:ext uri="{FF2B5EF4-FFF2-40B4-BE49-F238E27FC236}">
                      <a16:creationId xmlns:a16="http://schemas.microsoft.com/office/drawing/2014/main" id="{12540122-C953-9444-9B3C-CBB4B3EECDA8}"/>
                    </a:ext>
                  </a:extLst>
                </p:cNvPr>
                <p:cNvPicPr/>
                <p:nvPr/>
              </p:nvPicPr>
              <p:blipFill>
                <a:blip r:embed="rId112"/>
                <a:stretch>
                  <a:fillRect/>
                </a:stretch>
              </p:blipFill>
              <p:spPr>
                <a:xfrm>
                  <a:off x="8626533" y="1094547"/>
                  <a:ext cx="352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 name="Ink 35">
                  <a:extLst>
                    <a:ext uri="{FF2B5EF4-FFF2-40B4-BE49-F238E27FC236}">
                      <a16:creationId xmlns:a16="http://schemas.microsoft.com/office/drawing/2014/main" id="{982FE051-FD55-AE40-9333-59A0C56ACDE5}"/>
                    </a:ext>
                  </a:extLst>
                </p14:cNvPr>
                <p14:cNvContentPartPr/>
                <p14:nvPr/>
              </p14:nvContentPartPr>
              <p14:xfrm>
                <a:off x="8577933" y="1490907"/>
                <a:ext cx="160560" cy="165600"/>
              </p14:xfrm>
            </p:contentPart>
          </mc:Choice>
          <mc:Fallback xmlns="">
            <p:pic>
              <p:nvPicPr>
                <p:cNvPr id="36" name="Ink 35">
                  <a:extLst>
                    <a:ext uri="{FF2B5EF4-FFF2-40B4-BE49-F238E27FC236}">
                      <a16:creationId xmlns:a16="http://schemas.microsoft.com/office/drawing/2014/main" id="{982FE051-FD55-AE40-9333-59A0C56ACDE5}"/>
                    </a:ext>
                  </a:extLst>
                </p:cNvPr>
                <p:cNvPicPr/>
                <p:nvPr/>
              </p:nvPicPr>
              <p:blipFill>
                <a:blip r:embed="rId114"/>
                <a:stretch>
                  <a:fillRect/>
                </a:stretch>
              </p:blipFill>
              <p:spPr>
                <a:xfrm>
                  <a:off x="8573613" y="1486587"/>
                  <a:ext cx="169200" cy="174240"/>
                </a:xfrm>
                <a:prstGeom prst="rect">
                  <a:avLst/>
                </a:prstGeom>
              </p:spPr>
            </p:pic>
          </mc:Fallback>
        </mc:AlternateContent>
      </p:grpSp>
      <p:grpSp>
        <p:nvGrpSpPr>
          <p:cNvPr id="40" name="Group 39">
            <a:extLst>
              <a:ext uri="{FF2B5EF4-FFF2-40B4-BE49-F238E27FC236}">
                <a16:creationId xmlns:a16="http://schemas.microsoft.com/office/drawing/2014/main" id="{54385435-C03C-524A-A55D-CC87641D8A84}"/>
              </a:ext>
            </a:extLst>
          </p:cNvPr>
          <p:cNvGrpSpPr/>
          <p:nvPr/>
        </p:nvGrpSpPr>
        <p:grpSpPr>
          <a:xfrm>
            <a:off x="9692853" y="1071147"/>
            <a:ext cx="273600" cy="550080"/>
            <a:chOff x="9692853" y="1071147"/>
            <a:chExt cx="273600" cy="550080"/>
          </a:xfrm>
        </p:grpSpPr>
        <mc:AlternateContent xmlns:mc="http://schemas.openxmlformats.org/markup-compatibility/2006" xmlns:p14="http://schemas.microsoft.com/office/powerpoint/2010/main">
          <mc:Choice Requires="p14">
            <p:contentPart p14:bwMode="auto" r:id="rId115">
              <p14:nvContentPartPr>
                <p14:cNvPr id="38" name="Ink 37">
                  <a:extLst>
                    <a:ext uri="{FF2B5EF4-FFF2-40B4-BE49-F238E27FC236}">
                      <a16:creationId xmlns:a16="http://schemas.microsoft.com/office/drawing/2014/main" id="{0B0021BA-BE50-E44A-A544-80C38C90ACD6}"/>
                    </a:ext>
                  </a:extLst>
                </p14:cNvPr>
                <p14:cNvContentPartPr/>
                <p14:nvPr/>
              </p14:nvContentPartPr>
              <p14:xfrm>
                <a:off x="9692853" y="1071147"/>
                <a:ext cx="209520" cy="497880"/>
              </p14:xfrm>
            </p:contentPart>
          </mc:Choice>
          <mc:Fallback xmlns="">
            <p:pic>
              <p:nvPicPr>
                <p:cNvPr id="38" name="Ink 37">
                  <a:extLst>
                    <a:ext uri="{FF2B5EF4-FFF2-40B4-BE49-F238E27FC236}">
                      <a16:creationId xmlns:a16="http://schemas.microsoft.com/office/drawing/2014/main" id="{0B0021BA-BE50-E44A-A544-80C38C90ACD6}"/>
                    </a:ext>
                  </a:extLst>
                </p:cNvPr>
                <p:cNvPicPr/>
                <p:nvPr/>
              </p:nvPicPr>
              <p:blipFill>
                <a:blip r:embed="rId116"/>
                <a:stretch>
                  <a:fillRect/>
                </a:stretch>
              </p:blipFill>
              <p:spPr>
                <a:xfrm>
                  <a:off x="9688526" y="1066830"/>
                  <a:ext cx="218175" cy="506514"/>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9" name="Ink 38">
                  <a:extLst>
                    <a:ext uri="{FF2B5EF4-FFF2-40B4-BE49-F238E27FC236}">
                      <a16:creationId xmlns:a16="http://schemas.microsoft.com/office/drawing/2014/main" id="{73FBF31E-DA57-4240-B58D-B6FA2C937374}"/>
                    </a:ext>
                  </a:extLst>
                </p14:cNvPr>
                <p14:cNvContentPartPr/>
                <p14:nvPr/>
              </p14:nvContentPartPr>
              <p14:xfrm>
                <a:off x="9851253" y="1455627"/>
                <a:ext cx="115200" cy="165600"/>
              </p14:xfrm>
            </p:contentPart>
          </mc:Choice>
          <mc:Fallback xmlns="">
            <p:pic>
              <p:nvPicPr>
                <p:cNvPr id="39" name="Ink 38">
                  <a:extLst>
                    <a:ext uri="{FF2B5EF4-FFF2-40B4-BE49-F238E27FC236}">
                      <a16:creationId xmlns:a16="http://schemas.microsoft.com/office/drawing/2014/main" id="{73FBF31E-DA57-4240-B58D-B6FA2C937374}"/>
                    </a:ext>
                  </a:extLst>
                </p:cNvPr>
                <p:cNvPicPr/>
                <p:nvPr/>
              </p:nvPicPr>
              <p:blipFill>
                <a:blip r:embed="rId118"/>
                <a:stretch>
                  <a:fillRect/>
                </a:stretch>
              </p:blipFill>
              <p:spPr>
                <a:xfrm>
                  <a:off x="9846933" y="1451307"/>
                  <a:ext cx="123840" cy="174240"/>
                </a:xfrm>
                <a:prstGeom prst="rect">
                  <a:avLst/>
                </a:prstGeom>
              </p:spPr>
            </p:pic>
          </mc:Fallback>
        </mc:AlternateContent>
      </p:grpSp>
      <p:sp>
        <p:nvSpPr>
          <p:cNvPr id="41" name="TextBox 40">
            <a:extLst>
              <a:ext uri="{FF2B5EF4-FFF2-40B4-BE49-F238E27FC236}">
                <a16:creationId xmlns:a16="http://schemas.microsoft.com/office/drawing/2014/main" id="{10CBCBED-8703-914F-9A4D-53BEE84D1B61}"/>
              </a:ext>
            </a:extLst>
          </p:cNvPr>
          <p:cNvSpPr txBox="1"/>
          <p:nvPr/>
        </p:nvSpPr>
        <p:spPr>
          <a:xfrm>
            <a:off x="8879946" y="580965"/>
            <a:ext cx="842410" cy="369332"/>
          </a:xfrm>
          <a:prstGeom prst="rect">
            <a:avLst/>
          </a:prstGeom>
          <a:noFill/>
        </p:spPr>
        <p:txBody>
          <a:bodyPr wrap="none" rtlCol="0">
            <a:spAutoFit/>
          </a:bodyPr>
          <a:lstStyle/>
          <a:p>
            <a:r>
              <a:rPr lang="en-VN" dirty="0"/>
              <a:t>service</a:t>
            </a:r>
          </a:p>
        </p:txBody>
      </p:sp>
    </p:spTree>
    <p:extLst>
      <p:ext uri="{BB962C8B-B14F-4D97-AF65-F5344CB8AC3E}">
        <p14:creationId xmlns:p14="http://schemas.microsoft.com/office/powerpoint/2010/main" val="1153789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455627"/>
            <a:ext cx="10515600" cy="5308855"/>
          </a:xfrm>
        </p:spPr>
        <p:txBody>
          <a:bodyPr>
            <a:normAutofit fontScale="92500" lnSpcReduction="10000"/>
          </a:bodyPr>
          <a:lstStyle/>
          <a:p>
            <a:r>
              <a:rPr lang="en-VN" dirty="0"/>
              <a:t>The final problem is if we </a:t>
            </a:r>
            <a:br>
              <a:rPr lang="en-VN" dirty="0"/>
            </a:br>
            <a:r>
              <a:rPr lang="en-VN" dirty="0"/>
              <a:t>scale to 4, what a deployment</a:t>
            </a:r>
            <a:br>
              <a:rPr lang="en-VN" dirty="0"/>
            </a:br>
            <a:r>
              <a:rPr lang="en-VN" dirty="0"/>
              <a:t>will do in kubernetes is it will just</a:t>
            </a:r>
            <a:br>
              <a:rPr lang="en-VN" dirty="0"/>
            </a:br>
            <a:r>
              <a:rPr lang="en-VN" dirty="0"/>
              <a:t>randomly issue 2 more pods here</a:t>
            </a:r>
          </a:p>
          <a:p>
            <a:r>
              <a:rPr lang="en-VN" dirty="0"/>
              <a:t>Because in kubernetes, deployments</a:t>
            </a:r>
            <a:br>
              <a:rPr lang="en-VN" dirty="0"/>
            </a:br>
            <a:r>
              <a:rPr lang="en-VN" dirty="0"/>
              <a:t>just randomly scale up a number </a:t>
            </a:r>
            <a:br>
              <a:rPr lang="en-VN" dirty="0"/>
            </a:br>
            <a:r>
              <a:rPr lang="en-VN" dirty="0"/>
              <a:t>of instances and also when we scale</a:t>
            </a:r>
            <a:br>
              <a:rPr lang="en-VN" dirty="0"/>
            </a:br>
            <a:r>
              <a:rPr lang="en-VN" dirty="0"/>
              <a:t>down it will randomly terminate </a:t>
            </a:r>
            <a:br>
              <a:rPr lang="en-VN" dirty="0"/>
            </a:br>
            <a:r>
              <a:rPr lang="en-VN" dirty="0"/>
              <a:t>certain instances </a:t>
            </a:r>
          </a:p>
          <a:p>
            <a:r>
              <a:rPr lang="en-VN" dirty="0"/>
              <a:t>This is bad for something like a Redis</a:t>
            </a:r>
            <a:br>
              <a:rPr lang="en-VN" dirty="0"/>
            </a:br>
            <a:r>
              <a:rPr lang="en-VN" dirty="0"/>
              <a:t>cluster, where you might have a very </a:t>
            </a:r>
            <a:br>
              <a:rPr lang="en-VN" dirty="0"/>
            </a:br>
            <a:r>
              <a:rPr lang="en-VN" dirty="0"/>
              <a:t>delicate need for scaling so you might</a:t>
            </a:r>
            <a:br>
              <a:rPr lang="en-VN" dirty="0"/>
            </a:br>
            <a:r>
              <a:rPr lang="en-VN" dirty="0"/>
              <a:t>want to create one pod at a time</a:t>
            </a:r>
            <a:br>
              <a:rPr lang="en-VN" dirty="0"/>
            </a:br>
            <a:r>
              <a:rPr lang="en-VN" dirty="0"/>
              <a:t>so that they can join the cluster and form </a:t>
            </a:r>
            <a:br>
              <a:rPr lang="en-VN" dirty="0"/>
            </a:br>
            <a:r>
              <a:rPr lang="en-VN" dirty="0"/>
              <a:t>a replication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568532" y="3609340"/>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564212" y="3605018"/>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9034172" y="3992722"/>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573212" y="2099906"/>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568892" y="2095586"/>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656016" y="1730575"/>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705692" y="2210020"/>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6814772" y="2744620"/>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6868331" y="279446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347869" y="3020871"/>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343556" y="3016564"/>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362377" y="3024904"/>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7264555" y="2394786"/>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7175421" y="2169505"/>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6771715" y="4846746"/>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6767395" y="4842421"/>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6779635" y="5019906"/>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6775315" y="5015586"/>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8914908" y="5019906"/>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7212355" y="3390546"/>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006416" y="2095873"/>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002096" y="2091553"/>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089220" y="1726542"/>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138896" y="2205987"/>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247976" y="2740587"/>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301535" y="2790433"/>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8781073" y="3016838"/>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8776760" y="3012531"/>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8795581" y="3020871"/>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8697759" y="2390753"/>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8608625" y="2165472"/>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8322235" y="3399906"/>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8317915" y="3395587"/>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8397835" y="3367866"/>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8393526" y="3363546"/>
                <a:ext cx="150098"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9BA368BF-7B86-0245-A175-8BB623C49D07}"/>
                  </a:ext>
                </a:extLst>
              </p14:cNvPr>
              <p14:cNvContentPartPr/>
              <p14:nvPr/>
            </p14:nvContentPartPr>
            <p14:xfrm>
              <a:off x="7178155" y="618546"/>
              <a:ext cx="1581840" cy="544320"/>
            </p14:xfrm>
          </p:contentPart>
        </mc:Choice>
        <mc:Fallback xmlns="">
          <p:pic>
            <p:nvPicPr>
              <p:cNvPr id="32" name="Ink 31">
                <a:extLst>
                  <a:ext uri="{FF2B5EF4-FFF2-40B4-BE49-F238E27FC236}">
                    <a16:creationId xmlns:a16="http://schemas.microsoft.com/office/drawing/2014/main" id="{9BA368BF-7B86-0245-A175-8BB623C49D07}"/>
                  </a:ext>
                </a:extLst>
              </p:cNvPr>
              <p:cNvPicPr/>
              <p:nvPr/>
            </p:nvPicPr>
            <p:blipFill>
              <a:blip r:embed="rId110"/>
              <a:stretch>
                <a:fillRect/>
              </a:stretch>
            </p:blipFill>
            <p:spPr>
              <a:xfrm>
                <a:off x="7173835" y="614229"/>
                <a:ext cx="1590480" cy="552954"/>
              </a:xfrm>
              <a:prstGeom prst="rect">
                <a:avLst/>
              </a:prstGeom>
            </p:spPr>
          </p:pic>
        </mc:Fallback>
      </mc:AlternateContent>
      <p:grpSp>
        <p:nvGrpSpPr>
          <p:cNvPr id="37" name="Group 36">
            <a:extLst>
              <a:ext uri="{FF2B5EF4-FFF2-40B4-BE49-F238E27FC236}">
                <a16:creationId xmlns:a16="http://schemas.microsoft.com/office/drawing/2014/main" id="{B004BC1D-9208-B14D-BAE6-9C16460A22FB}"/>
              </a:ext>
            </a:extLst>
          </p:cNvPr>
          <p:cNvGrpSpPr/>
          <p:nvPr/>
        </p:nvGrpSpPr>
        <p:grpSpPr>
          <a:xfrm>
            <a:off x="7227115" y="1192386"/>
            <a:ext cx="397080" cy="557640"/>
            <a:chOff x="8577933" y="1098867"/>
            <a:chExt cx="397080" cy="557640"/>
          </a:xfrm>
        </p:grpSpPr>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12540122-C953-9444-9B3C-CBB4B3EECDA8}"/>
                    </a:ext>
                  </a:extLst>
                </p14:cNvPr>
                <p14:cNvContentPartPr/>
                <p14:nvPr/>
              </p14:nvContentPartPr>
              <p14:xfrm>
                <a:off x="8630853" y="1098867"/>
                <a:ext cx="344160" cy="517320"/>
              </p14:xfrm>
            </p:contentPart>
          </mc:Choice>
          <mc:Fallback xmlns="">
            <p:pic>
              <p:nvPicPr>
                <p:cNvPr id="35" name="Ink 34">
                  <a:extLst>
                    <a:ext uri="{FF2B5EF4-FFF2-40B4-BE49-F238E27FC236}">
                      <a16:creationId xmlns:a16="http://schemas.microsoft.com/office/drawing/2014/main" id="{12540122-C953-9444-9B3C-CBB4B3EECDA8}"/>
                    </a:ext>
                  </a:extLst>
                </p:cNvPr>
                <p:cNvPicPr/>
                <p:nvPr/>
              </p:nvPicPr>
              <p:blipFill>
                <a:blip r:embed="rId112"/>
                <a:stretch>
                  <a:fillRect/>
                </a:stretch>
              </p:blipFill>
              <p:spPr>
                <a:xfrm>
                  <a:off x="8626533" y="1094547"/>
                  <a:ext cx="352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 name="Ink 35">
                  <a:extLst>
                    <a:ext uri="{FF2B5EF4-FFF2-40B4-BE49-F238E27FC236}">
                      <a16:creationId xmlns:a16="http://schemas.microsoft.com/office/drawing/2014/main" id="{982FE051-FD55-AE40-9333-59A0C56ACDE5}"/>
                    </a:ext>
                  </a:extLst>
                </p14:cNvPr>
                <p14:cNvContentPartPr/>
                <p14:nvPr/>
              </p14:nvContentPartPr>
              <p14:xfrm>
                <a:off x="8577933" y="1490907"/>
                <a:ext cx="160560" cy="165600"/>
              </p14:xfrm>
            </p:contentPart>
          </mc:Choice>
          <mc:Fallback xmlns="">
            <p:pic>
              <p:nvPicPr>
                <p:cNvPr id="36" name="Ink 35">
                  <a:extLst>
                    <a:ext uri="{FF2B5EF4-FFF2-40B4-BE49-F238E27FC236}">
                      <a16:creationId xmlns:a16="http://schemas.microsoft.com/office/drawing/2014/main" id="{982FE051-FD55-AE40-9333-59A0C56ACDE5}"/>
                    </a:ext>
                  </a:extLst>
                </p:cNvPr>
                <p:cNvPicPr/>
                <p:nvPr/>
              </p:nvPicPr>
              <p:blipFill>
                <a:blip r:embed="rId114"/>
                <a:stretch>
                  <a:fillRect/>
                </a:stretch>
              </p:blipFill>
              <p:spPr>
                <a:xfrm>
                  <a:off x="8573613" y="1486587"/>
                  <a:ext cx="169200" cy="174240"/>
                </a:xfrm>
                <a:prstGeom prst="rect">
                  <a:avLst/>
                </a:prstGeom>
              </p:spPr>
            </p:pic>
          </mc:Fallback>
        </mc:AlternateContent>
      </p:grpSp>
      <p:grpSp>
        <p:nvGrpSpPr>
          <p:cNvPr id="40" name="Group 39">
            <a:extLst>
              <a:ext uri="{FF2B5EF4-FFF2-40B4-BE49-F238E27FC236}">
                <a16:creationId xmlns:a16="http://schemas.microsoft.com/office/drawing/2014/main" id="{54385435-C03C-524A-A55D-CC87641D8A84}"/>
              </a:ext>
            </a:extLst>
          </p:cNvPr>
          <p:cNvGrpSpPr/>
          <p:nvPr/>
        </p:nvGrpSpPr>
        <p:grpSpPr>
          <a:xfrm>
            <a:off x="8342035" y="1164666"/>
            <a:ext cx="273600" cy="550080"/>
            <a:chOff x="9692853" y="1071147"/>
            <a:chExt cx="273600" cy="550080"/>
          </a:xfrm>
        </p:grpSpPr>
        <mc:AlternateContent xmlns:mc="http://schemas.openxmlformats.org/markup-compatibility/2006" xmlns:p14="http://schemas.microsoft.com/office/powerpoint/2010/main">
          <mc:Choice Requires="p14">
            <p:contentPart p14:bwMode="auto" r:id="rId115">
              <p14:nvContentPartPr>
                <p14:cNvPr id="38" name="Ink 37">
                  <a:extLst>
                    <a:ext uri="{FF2B5EF4-FFF2-40B4-BE49-F238E27FC236}">
                      <a16:creationId xmlns:a16="http://schemas.microsoft.com/office/drawing/2014/main" id="{0B0021BA-BE50-E44A-A544-80C38C90ACD6}"/>
                    </a:ext>
                  </a:extLst>
                </p14:cNvPr>
                <p14:cNvContentPartPr/>
                <p14:nvPr/>
              </p14:nvContentPartPr>
              <p14:xfrm>
                <a:off x="9692853" y="1071147"/>
                <a:ext cx="209520" cy="497880"/>
              </p14:xfrm>
            </p:contentPart>
          </mc:Choice>
          <mc:Fallback xmlns="">
            <p:pic>
              <p:nvPicPr>
                <p:cNvPr id="38" name="Ink 37">
                  <a:extLst>
                    <a:ext uri="{FF2B5EF4-FFF2-40B4-BE49-F238E27FC236}">
                      <a16:creationId xmlns:a16="http://schemas.microsoft.com/office/drawing/2014/main" id="{0B0021BA-BE50-E44A-A544-80C38C90ACD6}"/>
                    </a:ext>
                  </a:extLst>
                </p:cNvPr>
                <p:cNvPicPr/>
                <p:nvPr/>
              </p:nvPicPr>
              <p:blipFill>
                <a:blip r:embed="rId116"/>
                <a:stretch>
                  <a:fillRect/>
                </a:stretch>
              </p:blipFill>
              <p:spPr>
                <a:xfrm>
                  <a:off x="9688526" y="1066830"/>
                  <a:ext cx="218175" cy="506514"/>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9" name="Ink 38">
                  <a:extLst>
                    <a:ext uri="{FF2B5EF4-FFF2-40B4-BE49-F238E27FC236}">
                      <a16:creationId xmlns:a16="http://schemas.microsoft.com/office/drawing/2014/main" id="{73FBF31E-DA57-4240-B58D-B6FA2C937374}"/>
                    </a:ext>
                  </a:extLst>
                </p14:cNvPr>
                <p14:cNvContentPartPr/>
                <p14:nvPr/>
              </p14:nvContentPartPr>
              <p14:xfrm>
                <a:off x="9851253" y="1455627"/>
                <a:ext cx="115200" cy="165600"/>
              </p14:xfrm>
            </p:contentPart>
          </mc:Choice>
          <mc:Fallback xmlns="">
            <p:pic>
              <p:nvPicPr>
                <p:cNvPr id="39" name="Ink 38">
                  <a:extLst>
                    <a:ext uri="{FF2B5EF4-FFF2-40B4-BE49-F238E27FC236}">
                      <a16:creationId xmlns:a16="http://schemas.microsoft.com/office/drawing/2014/main" id="{73FBF31E-DA57-4240-B58D-B6FA2C937374}"/>
                    </a:ext>
                  </a:extLst>
                </p:cNvPr>
                <p:cNvPicPr/>
                <p:nvPr/>
              </p:nvPicPr>
              <p:blipFill>
                <a:blip r:embed="rId118"/>
                <a:stretch>
                  <a:fillRect/>
                </a:stretch>
              </p:blipFill>
              <p:spPr>
                <a:xfrm>
                  <a:off x="9846933" y="1451307"/>
                  <a:ext cx="123840" cy="174240"/>
                </a:xfrm>
                <a:prstGeom prst="rect">
                  <a:avLst/>
                </a:prstGeom>
              </p:spPr>
            </p:pic>
          </mc:Fallback>
        </mc:AlternateContent>
      </p:grpSp>
      <p:sp>
        <p:nvSpPr>
          <p:cNvPr id="41" name="TextBox 40">
            <a:extLst>
              <a:ext uri="{FF2B5EF4-FFF2-40B4-BE49-F238E27FC236}">
                <a16:creationId xmlns:a16="http://schemas.microsoft.com/office/drawing/2014/main" id="{10CBCBED-8703-914F-9A4D-53BEE84D1B61}"/>
              </a:ext>
            </a:extLst>
          </p:cNvPr>
          <p:cNvSpPr txBox="1"/>
          <p:nvPr/>
        </p:nvSpPr>
        <p:spPr>
          <a:xfrm>
            <a:off x="7529128" y="674484"/>
            <a:ext cx="842410" cy="369332"/>
          </a:xfrm>
          <a:prstGeom prst="rect">
            <a:avLst/>
          </a:prstGeom>
          <a:noFill/>
        </p:spPr>
        <p:txBody>
          <a:bodyPr wrap="none" rtlCol="0">
            <a:spAutoFit/>
          </a:bodyPr>
          <a:lstStyle/>
          <a:p>
            <a:r>
              <a:rPr lang="en-VN" dirty="0"/>
              <a:t>service</a:t>
            </a:r>
          </a:p>
        </p:txBody>
      </p:sp>
      <mc:AlternateContent xmlns:mc="http://schemas.openxmlformats.org/markup-compatibility/2006" xmlns:p14="http://schemas.microsoft.com/office/powerpoint/2010/main">
        <mc:Choice Requires="p14">
          <p:contentPart p14:bwMode="auto" r:id="rId119">
            <p14:nvContentPartPr>
              <p14:cNvPr id="116" name="Ink 115">
                <a:extLst>
                  <a:ext uri="{FF2B5EF4-FFF2-40B4-BE49-F238E27FC236}">
                    <a16:creationId xmlns:a16="http://schemas.microsoft.com/office/drawing/2014/main" id="{C65830B7-305D-2F4F-88B2-42C6BDC0377E}"/>
                  </a:ext>
                </a:extLst>
              </p14:cNvPr>
              <p14:cNvContentPartPr/>
              <p14:nvPr/>
            </p14:nvContentPartPr>
            <p14:xfrm>
              <a:off x="9444436" y="2103118"/>
              <a:ext cx="1146644" cy="1221433"/>
            </p14:xfrm>
          </p:contentPart>
        </mc:Choice>
        <mc:Fallback xmlns="">
          <p:pic>
            <p:nvPicPr>
              <p:cNvPr id="116" name="Ink 115">
                <a:extLst>
                  <a:ext uri="{FF2B5EF4-FFF2-40B4-BE49-F238E27FC236}">
                    <a16:creationId xmlns:a16="http://schemas.microsoft.com/office/drawing/2014/main" id="{C65830B7-305D-2F4F-88B2-42C6BDC0377E}"/>
                  </a:ext>
                </a:extLst>
              </p:cNvPr>
              <p:cNvPicPr/>
              <p:nvPr/>
            </p:nvPicPr>
            <p:blipFill>
              <a:blip r:embed="rId5"/>
              <a:stretch>
                <a:fillRect/>
              </a:stretch>
            </p:blipFill>
            <p:spPr>
              <a:xfrm>
                <a:off x="9440116" y="2098798"/>
                <a:ext cx="1155284" cy="1230073"/>
              </a:xfrm>
              <a:prstGeom prst="rect">
                <a:avLst/>
              </a:prstGeom>
            </p:spPr>
          </p:pic>
        </mc:Fallback>
      </mc:AlternateContent>
      <p:grpSp>
        <p:nvGrpSpPr>
          <p:cNvPr id="117" name="Group 116">
            <a:extLst>
              <a:ext uri="{FF2B5EF4-FFF2-40B4-BE49-F238E27FC236}">
                <a16:creationId xmlns:a16="http://schemas.microsoft.com/office/drawing/2014/main" id="{AE966093-41B9-AC40-8E66-CC087F52DC59}"/>
              </a:ext>
            </a:extLst>
          </p:cNvPr>
          <p:cNvGrpSpPr/>
          <p:nvPr/>
        </p:nvGrpSpPr>
        <p:grpSpPr>
          <a:xfrm>
            <a:off x="9576916" y="2213232"/>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18" name="Ink 117">
                  <a:extLst>
                    <a:ext uri="{FF2B5EF4-FFF2-40B4-BE49-F238E27FC236}">
                      <a16:creationId xmlns:a16="http://schemas.microsoft.com/office/drawing/2014/main" id="{6D4FF1ED-425D-C84E-9D9D-46B8E27DCCFA}"/>
                    </a:ext>
                  </a:extLst>
                </p14:cNvPr>
                <p14:cNvContentPartPr/>
                <p14:nvPr/>
              </p14:nvContentPartPr>
              <p14:xfrm>
                <a:off x="8056510" y="2116501"/>
                <a:ext cx="509400" cy="382320"/>
              </p14:xfrm>
            </p:contentPart>
          </mc:Choice>
          <mc:Fallback xmlns="">
            <p:pic>
              <p:nvPicPr>
                <p:cNvPr id="118" name="Ink 117">
                  <a:extLst>
                    <a:ext uri="{FF2B5EF4-FFF2-40B4-BE49-F238E27FC236}">
                      <a16:creationId xmlns:a16="http://schemas.microsoft.com/office/drawing/2014/main" id="{6D4FF1ED-425D-C84E-9D9D-46B8E27DCCFA}"/>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89DDB899-6E40-F243-9098-DC8A992CF097}"/>
                    </a:ext>
                  </a:extLst>
                </p14:cNvPr>
                <p14:cNvContentPartPr/>
                <p14:nvPr/>
              </p14:nvContentPartPr>
              <p14:xfrm>
                <a:off x="8153350" y="2254021"/>
                <a:ext cx="74520" cy="133920"/>
              </p14:xfrm>
            </p:contentPart>
          </mc:Choice>
          <mc:Fallback xmlns="">
            <p:pic>
              <p:nvPicPr>
                <p:cNvPr id="119" name="Ink 118">
                  <a:extLst>
                    <a:ext uri="{FF2B5EF4-FFF2-40B4-BE49-F238E27FC236}">
                      <a16:creationId xmlns:a16="http://schemas.microsoft.com/office/drawing/2014/main" id="{89DDB899-6E40-F243-9098-DC8A992CF097}"/>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2B09CAFD-684D-C843-BF22-4B1113A524DD}"/>
                    </a:ext>
                  </a:extLst>
                </p14:cNvPr>
                <p14:cNvContentPartPr/>
                <p14:nvPr/>
              </p14:nvContentPartPr>
              <p14:xfrm>
                <a:off x="8302390" y="2256541"/>
                <a:ext cx="101520" cy="115920"/>
              </p14:xfrm>
            </p:contentPart>
          </mc:Choice>
          <mc:Fallback xmlns="">
            <p:pic>
              <p:nvPicPr>
                <p:cNvPr id="120" name="Ink 119">
                  <a:extLst>
                    <a:ext uri="{FF2B5EF4-FFF2-40B4-BE49-F238E27FC236}">
                      <a16:creationId xmlns:a16="http://schemas.microsoft.com/office/drawing/2014/main" id="{2B09CAFD-684D-C843-BF22-4B1113A524DD}"/>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21CC0FC2-77B5-A341-89CB-4967F83C294E}"/>
                    </a:ext>
                  </a:extLst>
                </p14:cNvPr>
                <p14:cNvContentPartPr/>
                <p14:nvPr/>
              </p14:nvContentPartPr>
              <p14:xfrm>
                <a:off x="8365030" y="2332861"/>
                <a:ext cx="78840" cy="79920"/>
              </p14:xfrm>
            </p:contentPart>
          </mc:Choice>
          <mc:Fallback xmlns="">
            <p:pic>
              <p:nvPicPr>
                <p:cNvPr id="121" name="Ink 120">
                  <a:extLst>
                    <a:ext uri="{FF2B5EF4-FFF2-40B4-BE49-F238E27FC236}">
                      <a16:creationId xmlns:a16="http://schemas.microsoft.com/office/drawing/2014/main" id="{21CC0FC2-77B5-A341-89CB-4967F83C294E}"/>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2AA42CA7-1106-9E48-9477-43D802E14518}"/>
                    </a:ext>
                  </a:extLst>
                </p14:cNvPr>
                <p14:cNvContentPartPr/>
                <p14:nvPr/>
              </p14:nvContentPartPr>
              <p14:xfrm>
                <a:off x="8468350" y="2255821"/>
                <a:ext cx="50760" cy="136440"/>
              </p14:xfrm>
            </p:contentPart>
          </mc:Choice>
          <mc:Fallback xmlns="">
            <p:pic>
              <p:nvPicPr>
                <p:cNvPr id="122" name="Ink 121">
                  <a:extLst>
                    <a:ext uri="{FF2B5EF4-FFF2-40B4-BE49-F238E27FC236}">
                      <a16:creationId xmlns:a16="http://schemas.microsoft.com/office/drawing/2014/main" id="{2AA42CA7-1106-9E48-9477-43D802E14518}"/>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3" name="Group 122">
            <a:extLst>
              <a:ext uri="{FF2B5EF4-FFF2-40B4-BE49-F238E27FC236}">
                <a16:creationId xmlns:a16="http://schemas.microsoft.com/office/drawing/2014/main" id="{95797478-0C01-9548-BA92-3D40FB4794B1}"/>
              </a:ext>
            </a:extLst>
          </p:cNvPr>
          <p:cNvGrpSpPr/>
          <p:nvPr/>
        </p:nvGrpSpPr>
        <p:grpSpPr>
          <a:xfrm>
            <a:off x="9685996" y="2747832"/>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24" name="Ink 123">
                  <a:extLst>
                    <a:ext uri="{FF2B5EF4-FFF2-40B4-BE49-F238E27FC236}">
                      <a16:creationId xmlns:a16="http://schemas.microsoft.com/office/drawing/2014/main" id="{07324476-2429-D147-B404-CC06E9957CFD}"/>
                    </a:ext>
                  </a:extLst>
                </p14:cNvPr>
                <p14:cNvContentPartPr/>
                <p14:nvPr/>
              </p14:nvContentPartPr>
              <p14:xfrm>
                <a:off x="8165590" y="2693941"/>
                <a:ext cx="629640" cy="340200"/>
              </p14:xfrm>
            </p:contentPart>
          </mc:Choice>
          <mc:Fallback xmlns="">
            <p:pic>
              <p:nvPicPr>
                <p:cNvPr id="124" name="Ink 123">
                  <a:extLst>
                    <a:ext uri="{FF2B5EF4-FFF2-40B4-BE49-F238E27FC236}">
                      <a16:creationId xmlns:a16="http://schemas.microsoft.com/office/drawing/2014/main" id="{07324476-2429-D147-B404-CC06E9957CFD}"/>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ECED45B1-5E77-974B-A3AC-A146ACB66770}"/>
                    </a:ext>
                  </a:extLst>
                </p14:cNvPr>
                <p14:cNvContentPartPr/>
                <p14:nvPr/>
              </p14:nvContentPartPr>
              <p14:xfrm>
                <a:off x="8181070" y="2715901"/>
                <a:ext cx="622080" cy="15840"/>
              </p14:xfrm>
            </p:contentPart>
          </mc:Choice>
          <mc:Fallback xmlns="">
            <p:pic>
              <p:nvPicPr>
                <p:cNvPr id="125" name="Ink 124">
                  <a:extLst>
                    <a:ext uri="{FF2B5EF4-FFF2-40B4-BE49-F238E27FC236}">
                      <a16:creationId xmlns:a16="http://schemas.microsoft.com/office/drawing/2014/main" id="{ECED45B1-5E77-974B-A3AC-A146ACB66770}"/>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6" name="Ink 125">
                  <a:extLst>
                    <a:ext uri="{FF2B5EF4-FFF2-40B4-BE49-F238E27FC236}">
                      <a16:creationId xmlns:a16="http://schemas.microsoft.com/office/drawing/2014/main" id="{BAC190C6-ED88-A14D-B6FE-3DD0478F14DA}"/>
                    </a:ext>
                  </a:extLst>
                </p14:cNvPr>
                <p14:cNvContentPartPr/>
                <p14:nvPr/>
              </p14:nvContentPartPr>
              <p14:xfrm>
                <a:off x="8819350" y="2668741"/>
                <a:ext cx="52920" cy="77400"/>
              </p14:xfrm>
            </p:contentPart>
          </mc:Choice>
          <mc:Fallback xmlns="">
            <p:pic>
              <p:nvPicPr>
                <p:cNvPr id="126" name="Ink 125">
                  <a:extLst>
                    <a:ext uri="{FF2B5EF4-FFF2-40B4-BE49-F238E27FC236}">
                      <a16:creationId xmlns:a16="http://schemas.microsoft.com/office/drawing/2014/main" id="{BAC190C6-ED88-A14D-B6FE-3DD0478F14D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7" name="Ink 126">
                  <a:extLst>
                    <a:ext uri="{FF2B5EF4-FFF2-40B4-BE49-F238E27FC236}">
                      <a16:creationId xmlns:a16="http://schemas.microsoft.com/office/drawing/2014/main" id="{805129B1-396A-DD4F-95D4-7F022E9ADA37}"/>
                    </a:ext>
                  </a:extLst>
                </p14:cNvPr>
                <p14:cNvContentPartPr/>
                <p14:nvPr/>
              </p14:nvContentPartPr>
              <p14:xfrm>
                <a:off x="8881270" y="2682781"/>
                <a:ext cx="7920" cy="185400"/>
              </p14:xfrm>
            </p:contentPart>
          </mc:Choice>
          <mc:Fallback xmlns="">
            <p:pic>
              <p:nvPicPr>
                <p:cNvPr id="127" name="Ink 126">
                  <a:extLst>
                    <a:ext uri="{FF2B5EF4-FFF2-40B4-BE49-F238E27FC236}">
                      <a16:creationId xmlns:a16="http://schemas.microsoft.com/office/drawing/2014/main" id="{805129B1-396A-DD4F-95D4-7F022E9ADA37}"/>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8" name="Ink 127">
                  <a:extLst>
                    <a:ext uri="{FF2B5EF4-FFF2-40B4-BE49-F238E27FC236}">
                      <a16:creationId xmlns:a16="http://schemas.microsoft.com/office/drawing/2014/main" id="{60D21E3B-5C66-154E-AC78-CC930FC67CE3}"/>
                    </a:ext>
                  </a:extLst>
                </p14:cNvPr>
                <p14:cNvContentPartPr/>
                <p14:nvPr/>
              </p14:nvContentPartPr>
              <p14:xfrm>
                <a:off x="8828350" y="2886541"/>
                <a:ext cx="65520" cy="112680"/>
              </p14:xfrm>
            </p:contentPart>
          </mc:Choice>
          <mc:Fallback xmlns="">
            <p:pic>
              <p:nvPicPr>
                <p:cNvPr id="128" name="Ink 127">
                  <a:extLst>
                    <a:ext uri="{FF2B5EF4-FFF2-40B4-BE49-F238E27FC236}">
                      <a16:creationId xmlns:a16="http://schemas.microsoft.com/office/drawing/2014/main" id="{60D21E3B-5C66-154E-AC78-CC930FC67CE3}"/>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9" name="Ink 128">
                  <a:extLst>
                    <a:ext uri="{FF2B5EF4-FFF2-40B4-BE49-F238E27FC236}">
                      <a16:creationId xmlns:a16="http://schemas.microsoft.com/office/drawing/2014/main" id="{6B7E0424-6DFB-434B-8E05-34F8615A5F82}"/>
                    </a:ext>
                  </a:extLst>
                </p14:cNvPr>
                <p14:cNvContentPartPr/>
                <p14:nvPr/>
              </p14:nvContentPartPr>
              <p14:xfrm>
                <a:off x="8210590" y="2653621"/>
                <a:ext cx="145800" cy="58320"/>
              </p14:xfrm>
            </p:contentPart>
          </mc:Choice>
          <mc:Fallback xmlns="">
            <p:pic>
              <p:nvPicPr>
                <p:cNvPr id="129" name="Ink 128">
                  <a:extLst>
                    <a:ext uri="{FF2B5EF4-FFF2-40B4-BE49-F238E27FC236}">
                      <a16:creationId xmlns:a16="http://schemas.microsoft.com/office/drawing/2014/main" id="{6B7E0424-6DFB-434B-8E05-34F8615A5F82}"/>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 name="Ink 129">
                  <a:extLst>
                    <a:ext uri="{FF2B5EF4-FFF2-40B4-BE49-F238E27FC236}">
                      <a16:creationId xmlns:a16="http://schemas.microsoft.com/office/drawing/2014/main" id="{167A31BD-8E92-D54B-A793-2E84DB8AE3E6}"/>
                    </a:ext>
                  </a:extLst>
                </p14:cNvPr>
                <p14:cNvContentPartPr/>
                <p14:nvPr/>
              </p14:nvContentPartPr>
              <p14:xfrm>
                <a:off x="8366110" y="2651101"/>
                <a:ext cx="490320" cy="5400"/>
              </p14:xfrm>
            </p:contentPart>
          </mc:Choice>
          <mc:Fallback xmlns="">
            <p:pic>
              <p:nvPicPr>
                <p:cNvPr id="130" name="Ink 129">
                  <a:extLst>
                    <a:ext uri="{FF2B5EF4-FFF2-40B4-BE49-F238E27FC236}">
                      <a16:creationId xmlns:a16="http://schemas.microsoft.com/office/drawing/2014/main" id="{167A31BD-8E92-D54B-A793-2E84DB8AE3E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1" name="TextBox 130">
            <a:extLst>
              <a:ext uri="{FF2B5EF4-FFF2-40B4-BE49-F238E27FC236}">
                <a16:creationId xmlns:a16="http://schemas.microsoft.com/office/drawing/2014/main" id="{3AD8FD3D-9223-C947-B869-F5B7C43664F5}"/>
              </a:ext>
            </a:extLst>
          </p:cNvPr>
          <p:cNvSpPr txBox="1"/>
          <p:nvPr/>
        </p:nvSpPr>
        <p:spPr>
          <a:xfrm>
            <a:off x="9739555" y="279767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2" name="Ink 131">
                <a:extLst>
                  <a:ext uri="{FF2B5EF4-FFF2-40B4-BE49-F238E27FC236}">
                    <a16:creationId xmlns:a16="http://schemas.microsoft.com/office/drawing/2014/main" id="{B777A6BF-AD1C-D04D-88F3-55A62F7D98FB}"/>
                  </a:ext>
                </a:extLst>
              </p14:cNvPr>
              <p14:cNvContentPartPr/>
              <p14:nvPr/>
            </p14:nvContentPartPr>
            <p14:xfrm>
              <a:off x="10219093" y="3024083"/>
              <a:ext cx="165684" cy="127429"/>
            </p14:xfrm>
          </p:contentPart>
        </mc:Choice>
        <mc:Fallback xmlns="">
          <p:pic>
            <p:nvPicPr>
              <p:cNvPr id="132" name="Ink 131">
                <a:extLst>
                  <a:ext uri="{FF2B5EF4-FFF2-40B4-BE49-F238E27FC236}">
                    <a16:creationId xmlns:a16="http://schemas.microsoft.com/office/drawing/2014/main" id="{B777A6BF-AD1C-D04D-88F3-55A62F7D98FB}"/>
                  </a:ext>
                </a:extLst>
              </p:cNvPr>
              <p:cNvPicPr/>
              <p:nvPr/>
            </p:nvPicPr>
            <p:blipFill>
              <a:blip r:embed="rId31"/>
              <a:stretch>
                <a:fillRect/>
              </a:stretch>
            </p:blipFill>
            <p:spPr>
              <a:xfrm>
                <a:off x="10214780" y="3019776"/>
                <a:ext cx="174310" cy="136044"/>
              </a:xfrm>
              <a:prstGeom prst="rect">
                <a:avLst/>
              </a:prstGeom>
            </p:spPr>
          </p:pic>
        </mc:Fallback>
      </mc:AlternateContent>
      <p:grpSp>
        <p:nvGrpSpPr>
          <p:cNvPr id="133" name="Group 132">
            <a:extLst>
              <a:ext uri="{FF2B5EF4-FFF2-40B4-BE49-F238E27FC236}">
                <a16:creationId xmlns:a16="http://schemas.microsoft.com/office/drawing/2014/main" id="{C763C72C-23F1-D54B-AE9C-2047FE837A77}"/>
              </a:ext>
            </a:extLst>
          </p:cNvPr>
          <p:cNvGrpSpPr/>
          <p:nvPr/>
        </p:nvGrpSpPr>
        <p:grpSpPr>
          <a:xfrm>
            <a:off x="10233601" y="3028116"/>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34" name="Ink 133">
                  <a:extLst>
                    <a:ext uri="{FF2B5EF4-FFF2-40B4-BE49-F238E27FC236}">
                      <a16:creationId xmlns:a16="http://schemas.microsoft.com/office/drawing/2014/main" id="{B8BD6D38-CE09-A348-82DE-4B990FADD56E}"/>
                    </a:ext>
                  </a:extLst>
                </p14:cNvPr>
                <p14:cNvContentPartPr/>
                <p14:nvPr/>
              </p14:nvContentPartPr>
              <p14:xfrm>
                <a:off x="9957310" y="1521061"/>
                <a:ext cx="453960" cy="285840"/>
              </p14:xfrm>
            </p:contentPart>
          </mc:Choice>
          <mc:Fallback xmlns="">
            <p:pic>
              <p:nvPicPr>
                <p:cNvPr id="134" name="Ink 133">
                  <a:extLst>
                    <a:ext uri="{FF2B5EF4-FFF2-40B4-BE49-F238E27FC236}">
                      <a16:creationId xmlns:a16="http://schemas.microsoft.com/office/drawing/2014/main" id="{B8BD6D38-CE09-A348-82DE-4B990FADD56E}"/>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Ink 134">
                  <a:extLst>
                    <a:ext uri="{FF2B5EF4-FFF2-40B4-BE49-F238E27FC236}">
                      <a16:creationId xmlns:a16="http://schemas.microsoft.com/office/drawing/2014/main" id="{A4CD6F2A-A482-7B4A-A4C8-663069AFD43B}"/>
                    </a:ext>
                  </a:extLst>
                </p14:cNvPr>
                <p14:cNvContentPartPr/>
                <p14:nvPr/>
              </p14:nvContentPartPr>
              <p14:xfrm>
                <a:off x="9959110" y="1508821"/>
                <a:ext cx="159480" cy="324360"/>
              </p14:xfrm>
            </p:contentPart>
          </mc:Choice>
          <mc:Fallback xmlns="">
            <p:pic>
              <p:nvPicPr>
                <p:cNvPr id="135" name="Ink 134">
                  <a:extLst>
                    <a:ext uri="{FF2B5EF4-FFF2-40B4-BE49-F238E27FC236}">
                      <a16:creationId xmlns:a16="http://schemas.microsoft.com/office/drawing/2014/main" id="{A4CD6F2A-A482-7B4A-A4C8-663069AFD43B}"/>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6" name="Ink 135">
                  <a:extLst>
                    <a:ext uri="{FF2B5EF4-FFF2-40B4-BE49-F238E27FC236}">
                      <a16:creationId xmlns:a16="http://schemas.microsoft.com/office/drawing/2014/main" id="{898814DB-AE7F-C349-B080-020EA555512D}"/>
                    </a:ext>
                  </a:extLst>
                </p14:cNvPr>
                <p14:cNvContentPartPr/>
                <p14:nvPr/>
              </p14:nvContentPartPr>
              <p14:xfrm>
                <a:off x="10004830" y="1499461"/>
                <a:ext cx="350640" cy="154440"/>
              </p14:xfrm>
            </p:contentPart>
          </mc:Choice>
          <mc:Fallback xmlns="">
            <p:pic>
              <p:nvPicPr>
                <p:cNvPr id="136" name="Ink 135">
                  <a:extLst>
                    <a:ext uri="{FF2B5EF4-FFF2-40B4-BE49-F238E27FC236}">
                      <a16:creationId xmlns:a16="http://schemas.microsoft.com/office/drawing/2014/main" id="{898814DB-AE7F-C349-B080-020EA555512D}"/>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7" name="Ink 136">
                  <a:extLst>
                    <a:ext uri="{FF2B5EF4-FFF2-40B4-BE49-F238E27FC236}">
                      <a16:creationId xmlns:a16="http://schemas.microsoft.com/office/drawing/2014/main" id="{623BC559-DE57-5E42-8668-AC916DE6594E}"/>
                    </a:ext>
                  </a:extLst>
                </p14:cNvPr>
                <p14:cNvContentPartPr/>
                <p14:nvPr/>
              </p14:nvContentPartPr>
              <p14:xfrm>
                <a:off x="10162510" y="1693861"/>
                <a:ext cx="263880" cy="450000"/>
              </p14:xfrm>
            </p:contentPart>
          </mc:Choice>
          <mc:Fallback xmlns="">
            <p:pic>
              <p:nvPicPr>
                <p:cNvPr id="137" name="Ink 136">
                  <a:extLst>
                    <a:ext uri="{FF2B5EF4-FFF2-40B4-BE49-F238E27FC236}">
                      <a16:creationId xmlns:a16="http://schemas.microsoft.com/office/drawing/2014/main" id="{623BC559-DE57-5E42-8668-AC916DE6594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8" name="Ink 137">
                  <a:extLst>
                    <a:ext uri="{FF2B5EF4-FFF2-40B4-BE49-F238E27FC236}">
                      <a16:creationId xmlns:a16="http://schemas.microsoft.com/office/drawing/2014/main" id="{63C8AF7F-6860-514A-98B2-69987D54F00E}"/>
                    </a:ext>
                  </a:extLst>
                </p14:cNvPr>
                <p14:cNvContentPartPr/>
                <p14:nvPr/>
              </p14:nvContentPartPr>
              <p14:xfrm>
                <a:off x="10104910" y="1757221"/>
                <a:ext cx="151920" cy="306360"/>
              </p14:xfrm>
            </p:contentPart>
          </mc:Choice>
          <mc:Fallback xmlns="">
            <p:pic>
              <p:nvPicPr>
                <p:cNvPr id="138" name="Ink 137">
                  <a:extLst>
                    <a:ext uri="{FF2B5EF4-FFF2-40B4-BE49-F238E27FC236}">
                      <a16:creationId xmlns:a16="http://schemas.microsoft.com/office/drawing/2014/main" id="{63C8AF7F-6860-514A-98B2-69987D54F00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9" name="Ink 138">
                  <a:extLst>
                    <a:ext uri="{FF2B5EF4-FFF2-40B4-BE49-F238E27FC236}">
                      <a16:creationId xmlns:a16="http://schemas.microsoft.com/office/drawing/2014/main" id="{3D10C49F-062D-5640-AF77-BCCB9AE971A2}"/>
                    </a:ext>
                  </a:extLst>
                </p14:cNvPr>
                <p14:cNvContentPartPr/>
                <p14:nvPr/>
              </p14:nvContentPartPr>
              <p14:xfrm>
                <a:off x="10122190" y="2058541"/>
                <a:ext cx="106560" cy="92880"/>
              </p14:xfrm>
            </p:contentPart>
          </mc:Choice>
          <mc:Fallback xmlns="">
            <p:pic>
              <p:nvPicPr>
                <p:cNvPr id="139" name="Ink 138">
                  <a:extLst>
                    <a:ext uri="{FF2B5EF4-FFF2-40B4-BE49-F238E27FC236}">
                      <a16:creationId xmlns:a16="http://schemas.microsoft.com/office/drawing/2014/main" id="{3D10C49F-062D-5640-AF77-BCCB9AE971A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0" name="Ink 139">
                  <a:extLst>
                    <a:ext uri="{FF2B5EF4-FFF2-40B4-BE49-F238E27FC236}">
                      <a16:creationId xmlns:a16="http://schemas.microsoft.com/office/drawing/2014/main" id="{7D7499E5-5F44-9D4A-A387-BCC3DFE0C771}"/>
                    </a:ext>
                  </a:extLst>
                </p14:cNvPr>
                <p14:cNvContentPartPr/>
                <p14:nvPr/>
              </p14:nvContentPartPr>
              <p14:xfrm>
                <a:off x="9979990" y="1524301"/>
                <a:ext cx="273240" cy="198360"/>
              </p14:xfrm>
            </p:contentPart>
          </mc:Choice>
          <mc:Fallback xmlns="">
            <p:pic>
              <p:nvPicPr>
                <p:cNvPr id="140" name="Ink 139">
                  <a:extLst>
                    <a:ext uri="{FF2B5EF4-FFF2-40B4-BE49-F238E27FC236}">
                      <a16:creationId xmlns:a16="http://schemas.microsoft.com/office/drawing/2014/main" id="{7D7499E5-5F44-9D4A-A387-BCC3DFE0C771}"/>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1" name="Ink 140">
                  <a:extLst>
                    <a:ext uri="{FF2B5EF4-FFF2-40B4-BE49-F238E27FC236}">
                      <a16:creationId xmlns:a16="http://schemas.microsoft.com/office/drawing/2014/main" id="{8D39A410-59D2-3240-89F6-EE14BCCAF2C2}"/>
                    </a:ext>
                  </a:extLst>
                </p14:cNvPr>
                <p14:cNvContentPartPr/>
                <p14:nvPr/>
              </p14:nvContentPartPr>
              <p14:xfrm>
                <a:off x="10026070" y="1536181"/>
                <a:ext cx="291960" cy="225360"/>
              </p14:xfrm>
            </p:contentPart>
          </mc:Choice>
          <mc:Fallback xmlns="">
            <p:pic>
              <p:nvPicPr>
                <p:cNvPr id="141" name="Ink 140">
                  <a:extLst>
                    <a:ext uri="{FF2B5EF4-FFF2-40B4-BE49-F238E27FC236}">
                      <a16:creationId xmlns:a16="http://schemas.microsoft.com/office/drawing/2014/main" id="{8D39A410-59D2-3240-89F6-EE14BCCAF2C2}"/>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2" name="Ink 141">
                  <a:extLst>
                    <a:ext uri="{FF2B5EF4-FFF2-40B4-BE49-F238E27FC236}">
                      <a16:creationId xmlns:a16="http://schemas.microsoft.com/office/drawing/2014/main" id="{143D7600-3D0E-D24B-B4C4-EAEFCEBBB8D8}"/>
                    </a:ext>
                  </a:extLst>
                </p14:cNvPr>
                <p14:cNvContentPartPr/>
                <p14:nvPr/>
              </p14:nvContentPartPr>
              <p14:xfrm>
                <a:off x="10193110" y="1662181"/>
                <a:ext cx="172080" cy="215280"/>
              </p14:xfrm>
            </p:contentPart>
          </mc:Choice>
          <mc:Fallback xmlns="">
            <p:pic>
              <p:nvPicPr>
                <p:cNvPr id="142" name="Ink 141">
                  <a:extLst>
                    <a:ext uri="{FF2B5EF4-FFF2-40B4-BE49-F238E27FC236}">
                      <a16:creationId xmlns:a16="http://schemas.microsoft.com/office/drawing/2014/main" id="{143D7600-3D0E-D24B-B4C4-EAEFCEBBB8D8}"/>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3" name="Ink 142">
                  <a:extLst>
                    <a:ext uri="{FF2B5EF4-FFF2-40B4-BE49-F238E27FC236}">
                      <a16:creationId xmlns:a16="http://schemas.microsoft.com/office/drawing/2014/main" id="{685096B0-8D4F-5A43-8279-E017D239A7D4}"/>
                    </a:ext>
                  </a:extLst>
                </p14:cNvPr>
                <p14:cNvContentPartPr/>
                <p14:nvPr/>
              </p14:nvContentPartPr>
              <p14:xfrm>
                <a:off x="10284910" y="1780981"/>
                <a:ext cx="106560" cy="167760"/>
              </p14:xfrm>
            </p:contentPart>
          </mc:Choice>
          <mc:Fallback xmlns="">
            <p:pic>
              <p:nvPicPr>
                <p:cNvPr id="143" name="Ink 142">
                  <a:extLst>
                    <a:ext uri="{FF2B5EF4-FFF2-40B4-BE49-F238E27FC236}">
                      <a16:creationId xmlns:a16="http://schemas.microsoft.com/office/drawing/2014/main" id="{685096B0-8D4F-5A43-8279-E017D239A7D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 name="Ink 143">
                  <a:extLst>
                    <a:ext uri="{FF2B5EF4-FFF2-40B4-BE49-F238E27FC236}">
                      <a16:creationId xmlns:a16="http://schemas.microsoft.com/office/drawing/2014/main" id="{FA87C0F7-C4F4-FF49-9442-D0551B64EC28}"/>
                    </a:ext>
                  </a:extLst>
                </p14:cNvPr>
                <p14:cNvContentPartPr/>
                <p14:nvPr/>
              </p14:nvContentPartPr>
              <p14:xfrm>
                <a:off x="10213630" y="1939741"/>
                <a:ext cx="154440" cy="146880"/>
              </p14:xfrm>
            </p:contentPart>
          </mc:Choice>
          <mc:Fallback xmlns="">
            <p:pic>
              <p:nvPicPr>
                <p:cNvPr id="144" name="Ink 143">
                  <a:extLst>
                    <a:ext uri="{FF2B5EF4-FFF2-40B4-BE49-F238E27FC236}">
                      <a16:creationId xmlns:a16="http://schemas.microsoft.com/office/drawing/2014/main" id="{FA87C0F7-C4F4-FF49-9442-D0551B64EC28}"/>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5" name="Ink 144">
                  <a:extLst>
                    <a:ext uri="{FF2B5EF4-FFF2-40B4-BE49-F238E27FC236}">
                      <a16:creationId xmlns:a16="http://schemas.microsoft.com/office/drawing/2014/main" id="{DE7DE697-C7C1-0641-883E-D1C630CC87FA}"/>
                    </a:ext>
                  </a:extLst>
                </p14:cNvPr>
                <p14:cNvContentPartPr/>
                <p14:nvPr/>
              </p14:nvContentPartPr>
              <p14:xfrm>
                <a:off x="10102030" y="1670461"/>
                <a:ext cx="305640" cy="384840"/>
              </p14:xfrm>
            </p:contentPart>
          </mc:Choice>
          <mc:Fallback xmlns="">
            <p:pic>
              <p:nvPicPr>
                <p:cNvPr id="145" name="Ink 144">
                  <a:extLst>
                    <a:ext uri="{FF2B5EF4-FFF2-40B4-BE49-F238E27FC236}">
                      <a16:creationId xmlns:a16="http://schemas.microsoft.com/office/drawing/2014/main" id="{DE7DE697-C7C1-0641-883E-D1C630CC87FA}"/>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6" name="Ink 145">
                  <a:extLst>
                    <a:ext uri="{FF2B5EF4-FFF2-40B4-BE49-F238E27FC236}">
                      <a16:creationId xmlns:a16="http://schemas.microsoft.com/office/drawing/2014/main" id="{9333380C-F672-8745-B8BD-2B48D8A91434}"/>
                    </a:ext>
                  </a:extLst>
                </p14:cNvPr>
                <p14:cNvContentPartPr/>
                <p14:nvPr/>
              </p14:nvContentPartPr>
              <p14:xfrm>
                <a:off x="10231270" y="1641301"/>
                <a:ext cx="106560" cy="113760"/>
              </p14:xfrm>
            </p:contentPart>
          </mc:Choice>
          <mc:Fallback xmlns="">
            <p:pic>
              <p:nvPicPr>
                <p:cNvPr id="146" name="Ink 145">
                  <a:extLst>
                    <a:ext uri="{FF2B5EF4-FFF2-40B4-BE49-F238E27FC236}">
                      <a16:creationId xmlns:a16="http://schemas.microsoft.com/office/drawing/2014/main" id="{9333380C-F672-8745-B8BD-2B48D8A91434}"/>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7" name="Ink 146">
                  <a:extLst>
                    <a:ext uri="{FF2B5EF4-FFF2-40B4-BE49-F238E27FC236}">
                      <a16:creationId xmlns:a16="http://schemas.microsoft.com/office/drawing/2014/main" id="{1CD1D8C0-A3DC-1B40-80D1-967C9EFA5AB9}"/>
                    </a:ext>
                  </a:extLst>
                </p14:cNvPr>
                <p14:cNvContentPartPr/>
                <p14:nvPr/>
              </p14:nvContentPartPr>
              <p14:xfrm>
                <a:off x="10025350" y="1734181"/>
                <a:ext cx="139320" cy="153360"/>
              </p14:xfrm>
            </p:contentPart>
          </mc:Choice>
          <mc:Fallback xmlns="">
            <p:pic>
              <p:nvPicPr>
                <p:cNvPr id="147" name="Ink 146">
                  <a:extLst>
                    <a:ext uri="{FF2B5EF4-FFF2-40B4-BE49-F238E27FC236}">
                      <a16:creationId xmlns:a16="http://schemas.microsoft.com/office/drawing/2014/main" id="{1CD1D8C0-A3DC-1B40-80D1-967C9EFA5AB9}"/>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8" name="Ink 147">
                  <a:extLst>
                    <a:ext uri="{FF2B5EF4-FFF2-40B4-BE49-F238E27FC236}">
                      <a16:creationId xmlns:a16="http://schemas.microsoft.com/office/drawing/2014/main" id="{F254D20A-5C0A-254D-93A2-1E8316D81823}"/>
                    </a:ext>
                  </a:extLst>
                </p14:cNvPr>
                <p14:cNvContentPartPr/>
                <p14:nvPr/>
              </p14:nvContentPartPr>
              <p14:xfrm>
                <a:off x="10278070" y="1550581"/>
                <a:ext cx="111960" cy="125280"/>
              </p14:xfrm>
            </p:contentPart>
          </mc:Choice>
          <mc:Fallback xmlns="">
            <p:pic>
              <p:nvPicPr>
                <p:cNvPr id="148" name="Ink 147">
                  <a:extLst>
                    <a:ext uri="{FF2B5EF4-FFF2-40B4-BE49-F238E27FC236}">
                      <a16:creationId xmlns:a16="http://schemas.microsoft.com/office/drawing/2014/main" id="{F254D20A-5C0A-254D-93A2-1E8316D81823}"/>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49" name="Group 148">
            <a:extLst>
              <a:ext uri="{FF2B5EF4-FFF2-40B4-BE49-F238E27FC236}">
                <a16:creationId xmlns:a16="http://schemas.microsoft.com/office/drawing/2014/main" id="{06FFDD37-8E93-7744-844E-AEAAAC770947}"/>
              </a:ext>
            </a:extLst>
          </p:cNvPr>
          <p:cNvGrpSpPr/>
          <p:nvPr/>
        </p:nvGrpSpPr>
        <p:grpSpPr>
          <a:xfrm>
            <a:off x="10135779" y="2397998"/>
            <a:ext cx="204480" cy="289440"/>
            <a:chOff x="8615373" y="2301267"/>
            <a:chExt cx="204480" cy="289440"/>
          </a:xfrm>
        </p:grpSpPr>
        <mc:AlternateContent xmlns:mc="http://schemas.openxmlformats.org/markup-compatibility/2006" xmlns:p14="http://schemas.microsoft.com/office/powerpoint/2010/main">
          <mc:Choice Requires="p14">
            <p:contentPart p14:bwMode="auto" r:id="rId148">
              <p14:nvContentPartPr>
                <p14:cNvPr id="150" name="Ink 149">
                  <a:extLst>
                    <a:ext uri="{FF2B5EF4-FFF2-40B4-BE49-F238E27FC236}">
                      <a16:creationId xmlns:a16="http://schemas.microsoft.com/office/drawing/2014/main" id="{9D265C95-4303-8C45-8115-2E2AB5220F7C}"/>
                    </a:ext>
                  </a:extLst>
                </p14:cNvPr>
                <p14:cNvContentPartPr/>
                <p14:nvPr/>
              </p14:nvContentPartPr>
              <p14:xfrm>
                <a:off x="8615373" y="2301267"/>
                <a:ext cx="160560" cy="268560"/>
              </p14:xfrm>
            </p:contentPart>
          </mc:Choice>
          <mc:Fallback xmlns="">
            <p:pic>
              <p:nvPicPr>
                <p:cNvPr id="150" name="Ink 149">
                  <a:extLst>
                    <a:ext uri="{FF2B5EF4-FFF2-40B4-BE49-F238E27FC236}">
                      <a16:creationId xmlns:a16="http://schemas.microsoft.com/office/drawing/2014/main" id="{9D265C95-4303-8C45-8115-2E2AB5220F7C}"/>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1" name="Ink 150">
                  <a:extLst>
                    <a:ext uri="{FF2B5EF4-FFF2-40B4-BE49-F238E27FC236}">
                      <a16:creationId xmlns:a16="http://schemas.microsoft.com/office/drawing/2014/main" id="{64A81213-701A-9B44-8F51-87B57C2198D3}"/>
                    </a:ext>
                  </a:extLst>
                </p14:cNvPr>
                <p14:cNvContentPartPr/>
                <p14:nvPr/>
              </p14:nvContentPartPr>
              <p14:xfrm>
                <a:off x="8715813" y="2481987"/>
                <a:ext cx="104040" cy="108720"/>
              </p14:xfrm>
            </p:contentPart>
          </mc:Choice>
          <mc:Fallback xmlns="">
            <p:pic>
              <p:nvPicPr>
                <p:cNvPr id="151" name="Ink 150">
                  <a:extLst>
                    <a:ext uri="{FF2B5EF4-FFF2-40B4-BE49-F238E27FC236}">
                      <a16:creationId xmlns:a16="http://schemas.microsoft.com/office/drawing/2014/main" id="{64A81213-701A-9B44-8F51-87B57C2198D3}"/>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52" name="TextBox 151">
            <a:extLst>
              <a:ext uri="{FF2B5EF4-FFF2-40B4-BE49-F238E27FC236}">
                <a16:creationId xmlns:a16="http://schemas.microsoft.com/office/drawing/2014/main" id="{70360732-1698-FF42-8E98-D40B8EB9D2D5}"/>
              </a:ext>
            </a:extLst>
          </p:cNvPr>
          <p:cNvSpPr txBox="1"/>
          <p:nvPr/>
        </p:nvSpPr>
        <p:spPr>
          <a:xfrm>
            <a:off x="10046645" y="2172717"/>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50">
            <p14:nvContentPartPr>
              <p14:cNvPr id="154" name="Ink 153">
                <a:extLst>
                  <a:ext uri="{FF2B5EF4-FFF2-40B4-BE49-F238E27FC236}">
                    <a16:creationId xmlns:a16="http://schemas.microsoft.com/office/drawing/2014/main" id="{0082D20B-D920-2B45-996F-C50FEAB32AAD}"/>
                  </a:ext>
                </a:extLst>
              </p14:cNvPr>
              <p14:cNvContentPartPr/>
              <p14:nvPr/>
            </p14:nvContentPartPr>
            <p14:xfrm>
              <a:off x="10829203" y="2145438"/>
              <a:ext cx="1146644" cy="1221433"/>
            </p14:xfrm>
          </p:contentPart>
        </mc:Choice>
        <mc:Fallback xmlns="">
          <p:pic>
            <p:nvPicPr>
              <p:cNvPr id="154" name="Ink 153">
                <a:extLst>
                  <a:ext uri="{FF2B5EF4-FFF2-40B4-BE49-F238E27FC236}">
                    <a16:creationId xmlns:a16="http://schemas.microsoft.com/office/drawing/2014/main" id="{0082D20B-D920-2B45-996F-C50FEAB32AAD}"/>
                  </a:ext>
                </a:extLst>
              </p:cNvPr>
              <p:cNvPicPr/>
              <p:nvPr/>
            </p:nvPicPr>
            <p:blipFill>
              <a:blip r:embed="rId5"/>
              <a:stretch>
                <a:fillRect/>
              </a:stretch>
            </p:blipFill>
            <p:spPr>
              <a:xfrm>
                <a:off x="10824883" y="2141118"/>
                <a:ext cx="1155284" cy="1230073"/>
              </a:xfrm>
              <a:prstGeom prst="rect">
                <a:avLst/>
              </a:prstGeom>
            </p:spPr>
          </p:pic>
        </mc:Fallback>
      </mc:AlternateContent>
      <p:grpSp>
        <p:nvGrpSpPr>
          <p:cNvPr id="155" name="Group 154">
            <a:extLst>
              <a:ext uri="{FF2B5EF4-FFF2-40B4-BE49-F238E27FC236}">
                <a16:creationId xmlns:a16="http://schemas.microsoft.com/office/drawing/2014/main" id="{B9D4EB7E-86C1-7A4E-94E3-1CEF37CF6C5A}"/>
              </a:ext>
            </a:extLst>
          </p:cNvPr>
          <p:cNvGrpSpPr/>
          <p:nvPr/>
        </p:nvGrpSpPr>
        <p:grpSpPr>
          <a:xfrm>
            <a:off x="10961683" y="2255552"/>
            <a:ext cx="509400" cy="382320"/>
            <a:chOff x="8056510" y="2116501"/>
            <a:chExt cx="509400" cy="382320"/>
          </a:xfrm>
        </p:grpSpPr>
        <mc:AlternateContent xmlns:mc="http://schemas.openxmlformats.org/markup-compatibility/2006" xmlns:p14="http://schemas.microsoft.com/office/powerpoint/2010/main">
          <mc:Choice Requires="p14">
            <p:contentPart p14:bwMode="auto" r:id="rId151">
              <p14:nvContentPartPr>
                <p14:cNvPr id="156" name="Ink 155">
                  <a:extLst>
                    <a:ext uri="{FF2B5EF4-FFF2-40B4-BE49-F238E27FC236}">
                      <a16:creationId xmlns:a16="http://schemas.microsoft.com/office/drawing/2014/main" id="{42EE24B8-74DB-024B-AD91-2602A3F3FFDD}"/>
                    </a:ext>
                  </a:extLst>
                </p14:cNvPr>
                <p14:cNvContentPartPr/>
                <p14:nvPr/>
              </p14:nvContentPartPr>
              <p14:xfrm>
                <a:off x="8056510" y="2116501"/>
                <a:ext cx="509400" cy="382320"/>
              </p14:xfrm>
            </p:contentPart>
          </mc:Choice>
          <mc:Fallback xmlns="">
            <p:pic>
              <p:nvPicPr>
                <p:cNvPr id="156" name="Ink 155">
                  <a:extLst>
                    <a:ext uri="{FF2B5EF4-FFF2-40B4-BE49-F238E27FC236}">
                      <a16:creationId xmlns:a16="http://schemas.microsoft.com/office/drawing/2014/main" id="{42EE24B8-74DB-024B-AD91-2602A3F3FFD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7" name="Ink 156">
                  <a:extLst>
                    <a:ext uri="{FF2B5EF4-FFF2-40B4-BE49-F238E27FC236}">
                      <a16:creationId xmlns:a16="http://schemas.microsoft.com/office/drawing/2014/main" id="{E9023A06-02EA-6447-86D6-6B98525D2FDB}"/>
                    </a:ext>
                  </a:extLst>
                </p14:cNvPr>
                <p14:cNvContentPartPr/>
                <p14:nvPr/>
              </p14:nvContentPartPr>
              <p14:xfrm>
                <a:off x="8153350" y="2254021"/>
                <a:ext cx="74520" cy="133920"/>
              </p14:xfrm>
            </p:contentPart>
          </mc:Choice>
          <mc:Fallback xmlns="">
            <p:pic>
              <p:nvPicPr>
                <p:cNvPr id="157" name="Ink 156">
                  <a:extLst>
                    <a:ext uri="{FF2B5EF4-FFF2-40B4-BE49-F238E27FC236}">
                      <a16:creationId xmlns:a16="http://schemas.microsoft.com/office/drawing/2014/main" id="{E9023A06-02EA-6447-86D6-6B98525D2FDB}"/>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8" name="Ink 157">
                  <a:extLst>
                    <a:ext uri="{FF2B5EF4-FFF2-40B4-BE49-F238E27FC236}">
                      <a16:creationId xmlns:a16="http://schemas.microsoft.com/office/drawing/2014/main" id="{0E73B615-BD06-B74C-B9D8-5555AC270D97}"/>
                    </a:ext>
                  </a:extLst>
                </p14:cNvPr>
                <p14:cNvContentPartPr/>
                <p14:nvPr/>
              </p14:nvContentPartPr>
              <p14:xfrm>
                <a:off x="8302390" y="2256541"/>
                <a:ext cx="101520" cy="115920"/>
              </p14:xfrm>
            </p:contentPart>
          </mc:Choice>
          <mc:Fallback xmlns="">
            <p:pic>
              <p:nvPicPr>
                <p:cNvPr id="158" name="Ink 157">
                  <a:extLst>
                    <a:ext uri="{FF2B5EF4-FFF2-40B4-BE49-F238E27FC236}">
                      <a16:creationId xmlns:a16="http://schemas.microsoft.com/office/drawing/2014/main" id="{0E73B615-BD06-B74C-B9D8-5555AC270D97}"/>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9" name="Ink 158">
                  <a:extLst>
                    <a:ext uri="{FF2B5EF4-FFF2-40B4-BE49-F238E27FC236}">
                      <a16:creationId xmlns:a16="http://schemas.microsoft.com/office/drawing/2014/main" id="{2D1E1BAF-FD5C-8843-8705-B51FD3C7EB44}"/>
                    </a:ext>
                  </a:extLst>
                </p14:cNvPr>
                <p14:cNvContentPartPr/>
                <p14:nvPr/>
              </p14:nvContentPartPr>
              <p14:xfrm>
                <a:off x="8365030" y="2332861"/>
                <a:ext cx="78840" cy="79920"/>
              </p14:xfrm>
            </p:contentPart>
          </mc:Choice>
          <mc:Fallback xmlns="">
            <p:pic>
              <p:nvPicPr>
                <p:cNvPr id="159" name="Ink 158">
                  <a:extLst>
                    <a:ext uri="{FF2B5EF4-FFF2-40B4-BE49-F238E27FC236}">
                      <a16:creationId xmlns:a16="http://schemas.microsoft.com/office/drawing/2014/main" id="{2D1E1BAF-FD5C-8843-8705-B51FD3C7EB44}"/>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0" name="Ink 159">
                  <a:extLst>
                    <a:ext uri="{FF2B5EF4-FFF2-40B4-BE49-F238E27FC236}">
                      <a16:creationId xmlns:a16="http://schemas.microsoft.com/office/drawing/2014/main" id="{E195E2F7-FB6C-BE49-936B-495EB5ECD6ED}"/>
                    </a:ext>
                  </a:extLst>
                </p14:cNvPr>
                <p14:cNvContentPartPr/>
                <p14:nvPr/>
              </p14:nvContentPartPr>
              <p14:xfrm>
                <a:off x="8468350" y="2255821"/>
                <a:ext cx="50760" cy="136440"/>
              </p14:xfrm>
            </p:contentPart>
          </mc:Choice>
          <mc:Fallback xmlns="">
            <p:pic>
              <p:nvPicPr>
                <p:cNvPr id="160" name="Ink 159">
                  <a:extLst>
                    <a:ext uri="{FF2B5EF4-FFF2-40B4-BE49-F238E27FC236}">
                      <a16:creationId xmlns:a16="http://schemas.microsoft.com/office/drawing/2014/main" id="{E195E2F7-FB6C-BE49-936B-495EB5ECD6ED}"/>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61" name="Group 160">
            <a:extLst>
              <a:ext uri="{FF2B5EF4-FFF2-40B4-BE49-F238E27FC236}">
                <a16:creationId xmlns:a16="http://schemas.microsoft.com/office/drawing/2014/main" id="{00F79816-C068-3440-9E48-948F9BC909C0}"/>
              </a:ext>
            </a:extLst>
          </p:cNvPr>
          <p:cNvGrpSpPr/>
          <p:nvPr/>
        </p:nvGrpSpPr>
        <p:grpSpPr>
          <a:xfrm>
            <a:off x="11070763" y="2790152"/>
            <a:ext cx="728280" cy="383040"/>
            <a:chOff x="8165590" y="2651101"/>
            <a:chExt cx="728280" cy="383040"/>
          </a:xfrm>
        </p:grpSpPr>
        <mc:AlternateContent xmlns:mc="http://schemas.openxmlformats.org/markup-compatibility/2006" xmlns:p14="http://schemas.microsoft.com/office/powerpoint/2010/main">
          <mc:Choice Requires="p14">
            <p:contentPart p14:bwMode="auto" r:id="rId156">
              <p14:nvContentPartPr>
                <p14:cNvPr id="162" name="Ink 161">
                  <a:extLst>
                    <a:ext uri="{FF2B5EF4-FFF2-40B4-BE49-F238E27FC236}">
                      <a16:creationId xmlns:a16="http://schemas.microsoft.com/office/drawing/2014/main" id="{59408C35-95E3-FA45-8A54-99E9E2F85688}"/>
                    </a:ext>
                  </a:extLst>
                </p14:cNvPr>
                <p14:cNvContentPartPr/>
                <p14:nvPr/>
              </p14:nvContentPartPr>
              <p14:xfrm>
                <a:off x="8165590" y="2693941"/>
                <a:ext cx="629640" cy="340200"/>
              </p14:xfrm>
            </p:contentPart>
          </mc:Choice>
          <mc:Fallback xmlns="">
            <p:pic>
              <p:nvPicPr>
                <p:cNvPr id="162" name="Ink 161">
                  <a:extLst>
                    <a:ext uri="{FF2B5EF4-FFF2-40B4-BE49-F238E27FC236}">
                      <a16:creationId xmlns:a16="http://schemas.microsoft.com/office/drawing/2014/main" id="{59408C35-95E3-FA45-8A54-99E9E2F856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3" name="Ink 162">
                  <a:extLst>
                    <a:ext uri="{FF2B5EF4-FFF2-40B4-BE49-F238E27FC236}">
                      <a16:creationId xmlns:a16="http://schemas.microsoft.com/office/drawing/2014/main" id="{AB85A1E4-3ADD-BA4B-9057-1D06E547AA54}"/>
                    </a:ext>
                  </a:extLst>
                </p14:cNvPr>
                <p14:cNvContentPartPr/>
                <p14:nvPr/>
              </p14:nvContentPartPr>
              <p14:xfrm>
                <a:off x="8181070" y="2715901"/>
                <a:ext cx="622080" cy="15840"/>
              </p14:xfrm>
            </p:contentPart>
          </mc:Choice>
          <mc:Fallback xmlns="">
            <p:pic>
              <p:nvPicPr>
                <p:cNvPr id="163" name="Ink 162">
                  <a:extLst>
                    <a:ext uri="{FF2B5EF4-FFF2-40B4-BE49-F238E27FC236}">
                      <a16:creationId xmlns:a16="http://schemas.microsoft.com/office/drawing/2014/main" id="{AB85A1E4-3ADD-BA4B-9057-1D06E547AA54}"/>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4" name="Ink 163">
                  <a:extLst>
                    <a:ext uri="{FF2B5EF4-FFF2-40B4-BE49-F238E27FC236}">
                      <a16:creationId xmlns:a16="http://schemas.microsoft.com/office/drawing/2014/main" id="{F127D68F-18D0-8E44-BD17-8B790DF70E08}"/>
                    </a:ext>
                  </a:extLst>
                </p14:cNvPr>
                <p14:cNvContentPartPr/>
                <p14:nvPr/>
              </p14:nvContentPartPr>
              <p14:xfrm>
                <a:off x="8819350" y="2668741"/>
                <a:ext cx="52920" cy="77400"/>
              </p14:xfrm>
            </p:contentPart>
          </mc:Choice>
          <mc:Fallback xmlns="">
            <p:pic>
              <p:nvPicPr>
                <p:cNvPr id="164" name="Ink 163">
                  <a:extLst>
                    <a:ext uri="{FF2B5EF4-FFF2-40B4-BE49-F238E27FC236}">
                      <a16:creationId xmlns:a16="http://schemas.microsoft.com/office/drawing/2014/main" id="{F127D68F-18D0-8E44-BD17-8B790DF70E08}"/>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5" name="Ink 164">
                  <a:extLst>
                    <a:ext uri="{FF2B5EF4-FFF2-40B4-BE49-F238E27FC236}">
                      <a16:creationId xmlns:a16="http://schemas.microsoft.com/office/drawing/2014/main" id="{F1D02F7D-0605-4447-B86D-5981137DF330}"/>
                    </a:ext>
                  </a:extLst>
                </p14:cNvPr>
                <p14:cNvContentPartPr/>
                <p14:nvPr/>
              </p14:nvContentPartPr>
              <p14:xfrm>
                <a:off x="8881270" y="2682781"/>
                <a:ext cx="7920" cy="185400"/>
              </p14:xfrm>
            </p:contentPart>
          </mc:Choice>
          <mc:Fallback xmlns="">
            <p:pic>
              <p:nvPicPr>
                <p:cNvPr id="165" name="Ink 164">
                  <a:extLst>
                    <a:ext uri="{FF2B5EF4-FFF2-40B4-BE49-F238E27FC236}">
                      <a16:creationId xmlns:a16="http://schemas.microsoft.com/office/drawing/2014/main" id="{F1D02F7D-0605-4447-B86D-5981137DF330}"/>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6" name="Ink 165">
                  <a:extLst>
                    <a:ext uri="{FF2B5EF4-FFF2-40B4-BE49-F238E27FC236}">
                      <a16:creationId xmlns:a16="http://schemas.microsoft.com/office/drawing/2014/main" id="{C48417EC-B049-2543-BCA6-67CCF4FF60D1}"/>
                    </a:ext>
                  </a:extLst>
                </p14:cNvPr>
                <p14:cNvContentPartPr/>
                <p14:nvPr/>
              </p14:nvContentPartPr>
              <p14:xfrm>
                <a:off x="8828350" y="2886541"/>
                <a:ext cx="65520" cy="112680"/>
              </p14:xfrm>
            </p:contentPart>
          </mc:Choice>
          <mc:Fallback xmlns="">
            <p:pic>
              <p:nvPicPr>
                <p:cNvPr id="166" name="Ink 165">
                  <a:extLst>
                    <a:ext uri="{FF2B5EF4-FFF2-40B4-BE49-F238E27FC236}">
                      <a16:creationId xmlns:a16="http://schemas.microsoft.com/office/drawing/2014/main" id="{C48417EC-B049-2543-BCA6-67CCF4FF60D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7" name="Ink 166">
                  <a:extLst>
                    <a:ext uri="{FF2B5EF4-FFF2-40B4-BE49-F238E27FC236}">
                      <a16:creationId xmlns:a16="http://schemas.microsoft.com/office/drawing/2014/main" id="{C5CFA542-C8CA-4646-AC3E-810B6C0F6394}"/>
                    </a:ext>
                  </a:extLst>
                </p14:cNvPr>
                <p14:cNvContentPartPr/>
                <p14:nvPr/>
              </p14:nvContentPartPr>
              <p14:xfrm>
                <a:off x="8210590" y="2653621"/>
                <a:ext cx="145800" cy="58320"/>
              </p14:xfrm>
            </p:contentPart>
          </mc:Choice>
          <mc:Fallback xmlns="">
            <p:pic>
              <p:nvPicPr>
                <p:cNvPr id="167" name="Ink 166">
                  <a:extLst>
                    <a:ext uri="{FF2B5EF4-FFF2-40B4-BE49-F238E27FC236}">
                      <a16:creationId xmlns:a16="http://schemas.microsoft.com/office/drawing/2014/main" id="{C5CFA542-C8CA-4646-AC3E-810B6C0F6394}"/>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8" name="Ink 167">
                  <a:extLst>
                    <a:ext uri="{FF2B5EF4-FFF2-40B4-BE49-F238E27FC236}">
                      <a16:creationId xmlns:a16="http://schemas.microsoft.com/office/drawing/2014/main" id="{249D9F60-F97D-9D49-9A84-ACCD9F339DFC}"/>
                    </a:ext>
                  </a:extLst>
                </p14:cNvPr>
                <p14:cNvContentPartPr/>
                <p14:nvPr/>
              </p14:nvContentPartPr>
              <p14:xfrm>
                <a:off x="8366110" y="2651101"/>
                <a:ext cx="490320" cy="5400"/>
              </p14:xfrm>
            </p:contentPart>
          </mc:Choice>
          <mc:Fallback xmlns="">
            <p:pic>
              <p:nvPicPr>
                <p:cNvPr id="168" name="Ink 167">
                  <a:extLst>
                    <a:ext uri="{FF2B5EF4-FFF2-40B4-BE49-F238E27FC236}">
                      <a16:creationId xmlns:a16="http://schemas.microsoft.com/office/drawing/2014/main" id="{249D9F60-F97D-9D49-9A84-ACCD9F339DFC}"/>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69" name="TextBox 168">
            <a:extLst>
              <a:ext uri="{FF2B5EF4-FFF2-40B4-BE49-F238E27FC236}">
                <a16:creationId xmlns:a16="http://schemas.microsoft.com/office/drawing/2014/main" id="{D025BAF9-2AB4-9C4D-A66D-28E8729AC1A4}"/>
              </a:ext>
            </a:extLst>
          </p:cNvPr>
          <p:cNvSpPr txBox="1"/>
          <p:nvPr/>
        </p:nvSpPr>
        <p:spPr>
          <a:xfrm>
            <a:off x="11124322" y="283999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63">
            <p14:nvContentPartPr>
              <p14:cNvPr id="170" name="Ink 169">
                <a:extLst>
                  <a:ext uri="{FF2B5EF4-FFF2-40B4-BE49-F238E27FC236}">
                    <a16:creationId xmlns:a16="http://schemas.microsoft.com/office/drawing/2014/main" id="{86F2E99F-542C-C34F-AED0-87DF33C72458}"/>
                  </a:ext>
                </a:extLst>
              </p14:cNvPr>
              <p14:cNvContentPartPr/>
              <p14:nvPr/>
            </p14:nvContentPartPr>
            <p14:xfrm>
              <a:off x="11603860" y="3066403"/>
              <a:ext cx="165684" cy="127429"/>
            </p14:xfrm>
          </p:contentPart>
        </mc:Choice>
        <mc:Fallback xmlns="">
          <p:pic>
            <p:nvPicPr>
              <p:cNvPr id="170" name="Ink 169">
                <a:extLst>
                  <a:ext uri="{FF2B5EF4-FFF2-40B4-BE49-F238E27FC236}">
                    <a16:creationId xmlns:a16="http://schemas.microsoft.com/office/drawing/2014/main" id="{86F2E99F-542C-C34F-AED0-87DF33C72458}"/>
                  </a:ext>
                </a:extLst>
              </p:cNvPr>
              <p:cNvPicPr/>
              <p:nvPr/>
            </p:nvPicPr>
            <p:blipFill>
              <a:blip r:embed="rId31"/>
              <a:stretch>
                <a:fillRect/>
              </a:stretch>
            </p:blipFill>
            <p:spPr>
              <a:xfrm>
                <a:off x="11599547" y="3062096"/>
                <a:ext cx="174310" cy="136044"/>
              </a:xfrm>
              <a:prstGeom prst="rect">
                <a:avLst/>
              </a:prstGeom>
            </p:spPr>
          </p:pic>
        </mc:Fallback>
      </mc:AlternateContent>
      <p:grpSp>
        <p:nvGrpSpPr>
          <p:cNvPr id="171" name="Group 170">
            <a:extLst>
              <a:ext uri="{FF2B5EF4-FFF2-40B4-BE49-F238E27FC236}">
                <a16:creationId xmlns:a16="http://schemas.microsoft.com/office/drawing/2014/main" id="{9C9AE5C4-ED26-F944-A44A-FE4355B1D2F5}"/>
              </a:ext>
            </a:extLst>
          </p:cNvPr>
          <p:cNvGrpSpPr/>
          <p:nvPr/>
        </p:nvGrpSpPr>
        <p:grpSpPr>
          <a:xfrm>
            <a:off x="11618368" y="3070436"/>
            <a:ext cx="173682" cy="241395"/>
            <a:chOff x="9957310" y="1499461"/>
            <a:chExt cx="469080" cy="651960"/>
          </a:xfrm>
        </p:grpSpPr>
        <mc:AlternateContent xmlns:mc="http://schemas.openxmlformats.org/markup-compatibility/2006" xmlns:p14="http://schemas.microsoft.com/office/powerpoint/2010/main">
          <mc:Choice Requires="p14">
            <p:contentPart p14:bwMode="auto" r:id="rId164">
              <p14:nvContentPartPr>
                <p14:cNvPr id="172" name="Ink 171">
                  <a:extLst>
                    <a:ext uri="{FF2B5EF4-FFF2-40B4-BE49-F238E27FC236}">
                      <a16:creationId xmlns:a16="http://schemas.microsoft.com/office/drawing/2014/main" id="{E4C35978-ADBE-B14D-988C-8AC469AA6182}"/>
                    </a:ext>
                  </a:extLst>
                </p14:cNvPr>
                <p14:cNvContentPartPr/>
                <p14:nvPr/>
              </p14:nvContentPartPr>
              <p14:xfrm>
                <a:off x="9957310" y="1521061"/>
                <a:ext cx="453960" cy="285840"/>
              </p14:xfrm>
            </p:contentPart>
          </mc:Choice>
          <mc:Fallback xmlns="">
            <p:pic>
              <p:nvPicPr>
                <p:cNvPr id="172" name="Ink 171">
                  <a:extLst>
                    <a:ext uri="{FF2B5EF4-FFF2-40B4-BE49-F238E27FC236}">
                      <a16:creationId xmlns:a16="http://schemas.microsoft.com/office/drawing/2014/main" id="{E4C35978-ADBE-B14D-988C-8AC469AA618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3" name="Ink 172">
                  <a:extLst>
                    <a:ext uri="{FF2B5EF4-FFF2-40B4-BE49-F238E27FC236}">
                      <a16:creationId xmlns:a16="http://schemas.microsoft.com/office/drawing/2014/main" id="{DD7D345D-9D6E-094B-92DE-77999B32A8B2}"/>
                    </a:ext>
                  </a:extLst>
                </p14:cNvPr>
                <p14:cNvContentPartPr/>
                <p14:nvPr/>
              </p14:nvContentPartPr>
              <p14:xfrm>
                <a:off x="9959110" y="1508821"/>
                <a:ext cx="159480" cy="324360"/>
              </p14:xfrm>
            </p:contentPart>
          </mc:Choice>
          <mc:Fallback xmlns="">
            <p:pic>
              <p:nvPicPr>
                <p:cNvPr id="173" name="Ink 172">
                  <a:extLst>
                    <a:ext uri="{FF2B5EF4-FFF2-40B4-BE49-F238E27FC236}">
                      <a16:creationId xmlns:a16="http://schemas.microsoft.com/office/drawing/2014/main" id="{DD7D345D-9D6E-094B-92DE-77999B32A8B2}"/>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4" name="Ink 173">
                  <a:extLst>
                    <a:ext uri="{FF2B5EF4-FFF2-40B4-BE49-F238E27FC236}">
                      <a16:creationId xmlns:a16="http://schemas.microsoft.com/office/drawing/2014/main" id="{DCB6CAAF-BC7F-8D42-8A92-B1F96276976B}"/>
                    </a:ext>
                  </a:extLst>
                </p14:cNvPr>
                <p14:cNvContentPartPr/>
                <p14:nvPr/>
              </p14:nvContentPartPr>
              <p14:xfrm>
                <a:off x="10004830" y="1499461"/>
                <a:ext cx="350640" cy="154440"/>
              </p14:xfrm>
            </p:contentPart>
          </mc:Choice>
          <mc:Fallback xmlns="">
            <p:pic>
              <p:nvPicPr>
                <p:cNvPr id="174" name="Ink 173">
                  <a:extLst>
                    <a:ext uri="{FF2B5EF4-FFF2-40B4-BE49-F238E27FC236}">
                      <a16:creationId xmlns:a16="http://schemas.microsoft.com/office/drawing/2014/main" id="{DCB6CAAF-BC7F-8D42-8A92-B1F96276976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5" name="Ink 174">
                  <a:extLst>
                    <a:ext uri="{FF2B5EF4-FFF2-40B4-BE49-F238E27FC236}">
                      <a16:creationId xmlns:a16="http://schemas.microsoft.com/office/drawing/2014/main" id="{982CAC7D-7FE6-CB42-B4CE-FE2BAB04D5CE}"/>
                    </a:ext>
                  </a:extLst>
                </p14:cNvPr>
                <p14:cNvContentPartPr/>
                <p14:nvPr/>
              </p14:nvContentPartPr>
              <p14:xfrm>
                <a:off x="10162510" y="1693861"/>
                <a:ext cx="263880" cy="450000"/>
              </p14:xfrm>
            </p:contentPart>
          </mc:Choice>
          <mc:Fallback xmlns="">
            <p:pic>
              <p:nvPicPr>
                <p:cNvPr id="175" name="Ink 174">
                  <a:extLst>
                    <a:ext uri="{FF2B5EF4-FFF2-40B4-BE49-F238E27FC236}">
                      <a16:creationId xmlns:a16="http://schemas.microsoft.com/office/drawing/2014/main" id="{982CAC7D-7FE6-CB42-B4CE-FE2BAB04D5C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6" name="Ink 175">
                  <a:extLst>
                    <a:ext uri="{FF2B5EF4-FFF2-40B4-BE49-F238E27FC236}">
                      <a16:creationId xmlns:a16="http://schemas.microsoft.com/office/drawing/2014/main" id="{7686F6B1-0F65-D941-A2F5-40FDAD9434CF}"/>
                    </a:ext>
                  </a:extLst>
                </p14:cNvPr>
                <p14:cNvContentPartPr/>
                <p14:nvPr/>
              </p14:nvContentPartPr>
              <p14:xfrm>
                <a:off x="10104910" y="1757221"/>
                <a:ext cx="151920" cy="306360"/>
              </p14:xfrm>
            </p:contentPart>
          </mc:Choice>
          <mc:Fallback xmlns="">
            <p:pic>
              <p:nvPicPr>
                <p:cNvPr id="176" name="Ink 175">
                  <a:extLst>
                    <a:ext uri="{FF2B5EF4-FFF2-40B4-BE49-F238E27FC236}">
                      <a16:creationId xmlns:a16="http://schemas.microsoft.com/office/drawing/2014/main" id="{7686F6B1-0F65-D941-A2F5-40FDAD9434CF}"/>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7" name="Ink 176">
                  <a:extLst>
                    <a:ext uri="{FF2B5EF4-FFF2-40B4-BE49-F238E27FC236}">
                      <a16:creationId xmlns:a16="http://schemas.microsoft.com/office/drawing/2014/main" id="{5F3C2831-0BCC-D548-A24B-0DB343F5D841}"/>
                    </a:ext>
                  </a:extLst>
                </p14:cNvPr>
                <p14:cNvContentPartPr/>
                <p14:nvPr/>
              </p14:nvContentPartPr>
              <p14:xfrm>
                <a:off x="10122190" y="2058541"/>
                <a:ext cx="106560" cy="92880"/>
              </p14:xfrm>
            </p:contentPart>
          </mc:Choice>
          <mc:Fallback xmlns="">
            <p:pic>
              <p:nvPicPr>
                <p:cNvPr id="177" name="Ink 176">
                  <a:extLst>
                    <a:ext uri="{FF2B5EF4-FFF2-40B4-BE49-F238E27FC236}">
                      <a16:creationId xmlns:a16="http://schemas.microsoft.com/office/drawing/2014/main" id="{5F3C2831-0BCC-D548-A24B-0DB343F5D841}"/>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8" name="Ink 177">
                  <a:extLst>
                    <a:ext uri="{FF2B5EF4-FFF2-40B4-BE49-F238E27FC236}">
                      <a16:creationId xmlns:a16="http://schemas.microsoft.com/office/drawing/2014/main" id="{14B31662-D899-394A-90DB-77B94E11B773}"/>
                    </a:ext>
                  </a:extLst>
                </p14:cNvPr>
                <p14:cNvContentPartPr/>
                <p14:nvPr/>
              </p14:nvContentPartPr>
              <p14:xfrm>
                <a:off x="9979990" y="1524301"/>
                <a:ext cx="273240" cy="198360"/>
              </p14:xfrm>
            </p:contentPart>
          </mc:Choice>
          <mc:Fallback xmlns="">
            <p:pic>
              <p:nvPicPr>
                <p:cNvPr id="178" name="Ink 177">
                  <a:extLst>
                    <a:ext uri="{FF2B5EF4-FFF2-40B4-BE49-F238E27FC236}">
                      <a16:creationId xmlns:a16="http://schemas.microsoft.com/office/drawing/2014/main" id="{14B31662-D899-394A-90DB-77B94E11B773}"/>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9" name="Ink 178">
                  <a:extLst>
                    <a:ext uri="{FF2B5EF4-FFF2-40B4-BE49-F238E27FC236}">
                      <a16:creationId xmlns:a16="http://schemas.microsoft.com/office/drawing/2014/main" id="{677D18E4-B9FC-A842-A198-C57D80E4289F}"/>
                    </a:ext>
                  </a:extLst>
                </p14:cNvPr>
                <p14:cNvContentPartPr/>
                <p14:nvPr/>
              </p14:nvContentPartPr>
              <p14:xfrm>
                <a:off x="10026070" y="1536181"/>
                <a:ext cx="291960" cy="225360"/>
              </p14:xfrm>
            </p:contentPart>
          </mc:Choice>
          <mc:Fallback xmlns="">
            <p:pic>
              <p:nvPicPr>
                <p:cNvPr id="179" name="Ink 178">
                  <a:extLst>
                    <a:ext uri="{FF2B5EF4-FFF2-40B4-BE49-F238E27FC236}">
                      <a16:creationId xmlns:a16="http://schemas.microsoft.com/office/drawing/2014/main" id="{677D18E4-B9FC-A842-A198-C57D80E4289F}"/>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0" name="Ink 179">
                  <a:extLst>
                    <a:ext uri="{FF2B5EF4-FFF2-40B4-BE49-F238E27FC236}">
                      <a16:creationId xmlns:a16="http://schemas.microsoft.com/office/drawing/2014/main" id="{572B9542-C080-1C4F-9DA5-E38ACC466D9A}"/>
                    </a:ext>
                  </a:extLst>
                </p14:cNvPr>
                <p14:cNvContentPartPr/>
                <p14:nvPr/>
              </p14:nvContentPartPr>
              <p14:xfrm>
                <a:off x="10193110" y="1662181"/>
                <a:ext cx="172080" cy="215280"/>
              </p14:xfrm>
            </p:contentPart>
          </mc:Choice>
          <mc:Fallback xmlns="">
            <p:pic>
              <p:nvPicPr>
                <p:cNvPr id="180" name="Ink 179">
                  <a:extLst>
                    <a:ext uri="{FF2B5EF4-FFF2-40B4-BE49-F238E27FC236}">
                      <a16:creationId xmlns:a16="http://schemas.microsoft.com/office/drawing/2014/main" id="{572B9542-C080-1C4F-9DA5-E38ACC466D9A}"/>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1" name="Ink 180">
                  <a:extLst>
                    <a:ext uri="{FF2B5EF4-FFF2-40B4-BE49-F238E27FC236}">
                      <a16:creationId xmlns:a16="http://schemas.microsoft.com/office/drawing/2014/main" id="{0CD98080-96CC-A749-8F0E-385AC2F854B0}"/>
                    </a:ext>
                  </a:extLst>
                </p14:cNvPr>
                <p14:cNvContentPartPr/>
                <p14:nvPr/>
              </p14:nvContentPartPr>
              <p14:xfrm>
                <a:off x="10284910" y="1780981"/>
                <a:ext cx="106560" cy="167760"/>
              </p14:xfrm>
            </p:contentPart>
          </mc:Choice>
          <mc:Fallback xmlns="">
            <p:pic>
              <p:nvPicPr>
                <p:cNvPr id="181" name="Ink 180">
                  <a:extLst>
                    <a:ext uri="{FF2B5EF4-FFF2-40B4-BE49-F238E27FC236}">
                      <a16:creationId xmlns:a16="http://schemas.microsoft.com/office/drawing/2014/main" id="{0CD98080-96CC-A749-8F0E-385AC2F854B0}"/>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2" name="Ink 181">
                  <a:extLst>
                    <a:ext uri="{FF2B5EF4-FFF2-40B4-BE49-F238E27FC236}">
                      <a16:creationId xmlns:a16="http://schemas.microsoft.com/office/drawing/2014/main" id="{272DCD4A-7BBB-7D4B-9E4D-977CDCB219CD}"/>
                    </a:ext>
                  </a:extLst>
                </p14:cNvPr>
                <p14:cNvContentPartPr/>
                <p14:nvPr/>
              </p14:nvContentPartPr>
              <p14:xfrm>
                <a:off x="10213630" y="1939741"/>
                <a:ext cx="154440" cy="146880"/>
              </p14:xfrm>
            </p:contentPart>
          </mc:Choice>
          <mc:Fallback xmlns="">
            <p:pic>
              <p:nvPicPr>
                <p:cNvPr id="182" name="Ink 181">
                  <a:extLst>
                    <a:ext uri="{FF2B5EF4-FFF2-40B4-BE49-F238E27FC236}">
                      <a16:creationId xmlns:a16="http://schemas.microsoft.com/office/drawing/2014/main" id="{272DCD4A-7BBB-7D4B-9E4D-977CDCB219CD}"/>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3" name="Ink 182">
                  <a:extLst>
                    <a:ext uri="{FF2B5EF4-FFF2-40B4-BE49-F238E27FC236}">
                      <a16:creationId xmlns:a16="http://schemas.microsoft.com/office/drawing/2014/main" id="{74F69FE8-E602-C444-960D-26A72B3220C8}"/>
                    </a:ext>
                  </a:extLst>
                </p14:cNvPr>
                <p14:cNvContentPartPr/>
                <p14:nvPr/>
              </p14:nvContentPartPr>
              <p14:xfrm>
                <a:off x="10102030" y="1670461"/>
                <a:ext cx="305640" cy="384840"/>
              </p14:xfrm>
            </p:contentPart>
          </mc:Choice>
          <mc:Fallback xmlns="">
            <p:pic>
              <p:nvPicPr>
                <p:cNvPr id="183" name="Ink 182">
                  <a:extLst>
                    <a:ext uri="{FF2B5EF4-FFF2-40B4-BE49-F238E27FC236}">
                      <a16:creationId xmlns:a16="http://schemas.microsoft.com/office/drawing/2014/main" id="{74F69FE8-E602-C444-960D-26A72B3220C8}"/>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4" name="Ink 183">
                  <a:extLst>
                    <a:ext uri="{FF2B5EF4-FFF2-40B4-BE49-F238E27FC236}">
                      <a16:creationId xmlns:a16="http://schemas.microsoft.com/office/drawing/2014/main" id="{536F6223-E7F3-2543-AF37-D016108FE33A}"/>
                    </a:ext>
                  </a:extLst>
                </p14:cNvPr>
                <p14:cNvContentPartPr/>
                <p14:nvPr/>
              </p14:nvContentPartPr>
              <p14:xfrm>
                <a:off x="10231270" y="1641301"/>
                <a:ext cx="106560" cy="113760"/>
              </p14:xfrm>
            </p:contentPart>
          </mc:Choice>
          <mc:Fallback xmlns="">
            <p:pic>
              <p:nvPicPr>
                <p:cNvPr id="184" name="Ink 183">
                  <a:extLst>
                    <a:ext uri="{FF2B5EF4-FFF2-40B4-BE49-F238E27FC236}">
                      <a16:creationId xmlns:a16="http://schemas.microsoft.com/office/drawing/2014/main" id="{536F6223-E7F3-2543-AF37-D016108FE33A}"/>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5" name="Ink 184">
                  <a:extLst>
                    <a:ext uri="{FF2B5EF4-FFF2-40B4-BE49-F238E27FC236}">
                      <a16:creationId xmlns:a16="http://schemas.microsoft.com/office/drawing/2014/main" id="{D590F972-E461-2A47-8CC8-73B31A947BA3}"/>
                    </a:ext>
                  </a:extLst>
                </p14:cNvPr>
                <p14:cNvContentPartPr/>
                <p14:nvPr/>
              </p14:nvContentPartPr>
              <p14:xfrm>
                <a:off x="10025350" y="1734181"/>
                <a:ext cx="139320" cy="153360"/>
              </p14:xfrm>
            </p:contentPart>
          </mc:Choice>
          <mc:Fallback xmlns="">
            <p:pic>
              <p:nvPicPr>
                <p:cNvPr id="185" name="Ink 184">
                  <a:extLst>
                    <a:ext uri="{FF2B5EF4-FFF2-40B4-BE49-F238E27FC236}">
                      <a16:creationId xmlns:a16="http://schemas.microsoft.com/office/drawing/2014/main" id="{D590F972-E461-2A47-8CC8-73B31A947BA3}"/>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6" name="Ink 185">
                  <a:extLst>
                    <a:ext uri="{FF2B5EF4-FFF2-40B4-BE49-F238E27FC236}">
                      <a16:creationId xmlns:a16="http://schemas.microsoft.com/office/drawing/2014/main" id="{81360472-2465-6F4F-8F78-64C51DBC61A4}"/>
                    </a:ext>
                  </a:extLst>
                </p14:cNvPr>
                <p14:cNvContentPartPr/>
                <p14:nvPr/>
              </p14:nvContentPartPr>
              <p14:xfrm>
                <a:off x="10278070" y="1550581"/>
                <a:ext cx="111960" cy="125280"/>
              </p14:xfrm>
            </p:contentPart>
          </mc:Choice>
          <mc:Fallback xmlns="">
            <p:pic>
              <p:nvPicPr>
                <p:cNvPr id="186" name="Ink 185">
                  <a:extLst>
                    <a:ext uri="{FF2B5EF4-FFF2-40B4-BE49-F238E27FC236}">
                      <a16:creationId xmlns:a16="http://schemas.microsoft.com/office/drawing/2014/main" id="{81360472-2465-6F4F-8F78-64C51DBC61A4}"/>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87" name="Group 186">
            <a:extLst>
              <a:ext uri="{FF2B5EF4-FFF2-40B4-BE49-F238E27FC236}">
                <a16:creationId xmlns:a16="http://schemas.microsoft.com/office/drawing/2014/main" id="{7C93B246-8D70-944B-B374-CBB1899D183A}"/>
              </a:ext>
            </a:extLst>
          </p:cNvPr>
          <p:cNvGrpSpPr/>
          <p:nvPr/>
        </p:nvGrpSpPr>
        <p:grpSpPr>
          <a:xfrm>
            <a:off x="11520546" y="2440318"/>
            <a:ext cx="204480" cy="289440"/>
            <a:chOff x="8615373" y="2301267"/>
            <a:chExt cx="204480" cy="289440"/>
          </a:xfrm>
        </p:grpSpPr>
        <mc:AlternateContent xmlns:mc="http://schemas.openxmlformats.org/markup-compatibility/2006" xmlns:p14="http://schemas.microsoft.com/office/powerpoint/2010/main">
          <mc:Choice Requires="p14">
            <p:contentPart p14:bwMode="auto" r:id="rId179">
              <p14:nvContentPartPr>
                <p14:cNvPr id="188" name="Ink 187">
                  <a:extLst>
                    <a:ext uri="{FF2B5EF4-FFF2-40B4-BE49-F238E27FC236}">
                      <a16:creationId xmlns:a16="http://schemas.microsoft.com/office/drawing/2014/main" id="{D3B7E713-5970-9243-8D6B-1A5FC9C4F291}"/>
                    </a:ext>
                  </a:extLst>
                </p14:cNvPr>
                <p14:cNvContentPartPr/>
                <p14:nvPr/>
              </p14:nvContentPartPr>
              <p14:xfrm>
                <a:off x="8615373" y="2301267"/>
                <a:ext cx="160560" cy="268560"/>
              </p14:xfrm>
            </p:contentPart>
          </mc:Choice>
          <mc:Fallback xmlns="">
            <p:pic>
              <p:nvPicPr>
                <p:cNvPr id="188" name="Ink 187">
                  <a:extLst>
                    <a:ext uri="{FF2B5EF4-FFF2-40B4-BE49-F238E27FC236}">
                      <a16:creationId xmlns:a16="http://schemas.microsoft.com/office/drawing/2014/main" id="{D3B7E713-5970-9243-8D6B-1A5FC9C4F291}"/>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Ink 188">
                  <a:extLst>
                    <a:ext uri="{FF2B5EF4-FFF2-40B4-BE49-F238E27FC236}">
                      <a16:creationId xmlns:a16="http://schemas.microsoft.com/office/drawing/2014/main" id="{18F660E4-993E-994E-8FA0-375123ED0258}"/>
                    </a:ext>
                  </a:extLst>
                </p14:cNvPr>
                <p14:cNvContentPartPr/>
                <p14:nvPr/>
              </p14:nvContentPartPr>
              <p14:xfrm>
                <a:off x="8715813" y="2481987"/>
                <a:ext cx="104040" cy="108720"/>
              </p14:xfrm>
            </p:contentPart>
          </mc:Choice>
          <mc:Fallback xmlns="">
            <p:pic>
              <p:nvPicPr>
                <p:cNvPr id="189" name="Ink 188">
                  <a:extLst>
                    <a:ext uri="{FF2B5EF4-FFF2-40B4-BE49-F238E27FC236}">
                      <a16:creationId xmlns:a16="http://schemas.microsoft.com/office/drawing/2014/main" id="{18F660E4-993E-994E-8FA0-375123ED0258}"/>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90" name="TextBox 189">
            <a:extLst>
              <a:ext uri="{FF2B5EF4-FFF2-40B4-BE49-F238E27FC236}">
                <a16:creationId xmlns:a16="http://schemas.microsoft.com/office/drawing/2014/main" id="{3BB2FCB9-E358-B942-9ABD-F924CD46B73E}"/>
              </a:ext>
            </a:extLst>
          </p:cNvPr>
          <p:cNvSpPr txBox="1"/>
          <p:nvPr/>
        </p:nvSpPr>
        <p:spPr>
          <a:xfrm>
            <a:off x="11431412" y="2215037"/>
            <a:ext cx="538930" cy="261610"/>
          </a:xfrm>
          <a:prstGeom prst="rect">
            <a:avLst/>
          </a:prstGeom>
          <a:noFill/>
        </p:spPr>
        <p:txBody>
          <a:bodyPr wrap="none" rtlCol="0">
            <a:spAutoFit/>
          </a:bodyPr>
          <a:lstStyle/>
          <a:p>
            <a:r>
              <a:rPr lang="en-VN" sz="1100" dirty="0"/>
              <a:t>writes</a:t>
            </a:r>
          </a:p>
        </p:txBody>
      </p:sp>
      <p:sp>
        <p:nvSpPr>
          <p:cNvPr id="192" name="TextBox 191">
            <a:extLst>
              <a:ext uri="{FF2B5EF4-FFF2-40B4-BE49-F238E27FC236}">
                <a16:creationId xmlns:a16="http://schemas.microsoft.com/office/drawing/2014/main" id="{9C99A0D7-55BC-9C43-BCF3-F75599A931ED}"/>
              </a:ext>
            </a:extLst>
          </p:cNvPr>
          <p:cNvSpPr txBox="1"/>
          <p:nvPr/>
        </p:nvSpPr>
        <p:spPr>
          <a:xfrm>
            <a:off x="9522424" y="1733397"/>
            <a:ext cx="880369" cy="369332"/>
          </a:xfrm>
          <a:prstGeom prst="rect">
            <a:avLst/>
          </a:prstGeom>
          <a:noFill/>
        </p:spPr>
        <p:txBody>
          <a:bodyPr wrap="none" rtlCol="0">
            <a:spAutoFit/>
          </a:bodyPr>
          <a:lstStyle/>
          <a:p>
            <a:r>
              <a:rPr lang="en-VN" dirty="0"/>
              <a:t>POD-jkl</a:t>
            </a:r>
          </a:p>
        </p:txBody>
      </p:sp>
      <p:sp>
        <p:nvSpPr>
          <p:cNvPr id="193" name="TextBox 192">
            <a:extLst>
              <a:ext uri="{FF2B5EF4-FFF2-40B4-BE49-F238E27FC236}">
                <a16:creationId xmlns:a16="http://schemas.microsoft.com/office/drawing/2014/main" id="{9C505876-397D-754B-9D5E-68F94AF7033E}"/>
              </a:ext>
            </a:extLst>
          </p:cNvPr>
          <p:cNvSpPr txBox="1"/>
          <p:nvPr/>
        </p:nvSpPr>
        <p:spPr>
          <a:xfrm>
            <a:off x="10890949" y="1776106"/>
            <a:ext cx="965329" cy="369332"/>
          </a:xfrm>
          <a:prstGeom prst="rect">
            <a:avLst/>
          </a:prstGeom>
          <a:noFill/>
        </p:spPr>
        <p:txBody>
          <a:bodyPr wrap="none" rtlCol="0">
            <a:spAutoFit/>
          </a:bodyPr>
          <a:lstStyle/>
          <a:p>
            <a:r>
              <a:rPr lang="en-VN" dirty="0"/>
              <a:t>POD-iop</a:t>
            </a:r>
          </a:p>
        </p:txBody>
      </p:sp>
    </p:spTree>
    <p:extLst>
      <p:ext uri="{BB962C8B-B14F-4D97-AF65-F5344CB8AC3E}">
        <p14:creationId xmlns:p14="http://schemas.microsoft.com/office/powerpoint/2010/main" val="397786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Problems</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455627"/>
            <a:ext cx="10515600" cy="5308855"/>
          </a:xfrm>
        </p:spPr>
        <p:txBody>
          <a:bodyPr>
            <a:normAutofit/>
          </a:bodyPr>
          <a:lstStyle/>
          <a:p>
            <a:r>
              <a:rPr lang="en-VN" dirty="0"/>
              <a:t>The same thing goes for scaling</a:t>
            </a:r>
            <a:br>
              <a:rPr lang="en-VN" dirty="0"/>
            </a:br>
            <a:r>
              <a:rPr lang="en-VN" dirty="0"/>
              <a:t>down, if we scale the solution </a:t>
            </a:r>
            <a:br>
              <a:rPr lang="en-VN" dirty="0"/>
            </a:br>
            <a:r>
              <a:rPr lang="en-VN" dirty="0"/>
              <a:t>down to one pod  </a:t>
            </a:r>
          </a:p>
          <a:p>
            <a:r>
              <a:rPr lang="en-VN" dirty="0"/>
              <a:t>W</a:t>
            </a:r>
            <a:r>
              <a:rPr lang="en-US" dirty="0"/>
              <a:t>h</a:t>
            </a:r>
            <a:r>
              <a:rPr lang="en-VN" dirty="0"/>
              <a:t>at happens is kubernetes will</a:t>
            </a:r>
            <a:br>
              <a:rPr lang="en-VN" dirty="0"/>
            </a:br>
            <a:r>
              <a:rPr lang="en-VN" dirty="0"/>
              <a:t>just terminate them randomly, </a:t>
            </a:r>
            <a:br>
              <a:rPr lang="en-VN" dirty="0"/>
            </a:br>
            <a:r>
              <a:rPr lang="en-VN" dirty="0"/>
              <a:t>or severely, all at the same time</a:t>
            </a:r>
          </a:p>
          <a:p>
            <a:r>
              <a:rPr lang="en-VN" dirty="0"/>
              <a:t>If a Redis cluster being scaled down</a:t>
            </a:r>
            <a:br>
              <a:rPr lang="en-VN" dirty="0"/>
            </a:br>
            <a:r>
              <a:rPr lang="en-VN" dirty="0"/>
              <a:t>to one at the same time, a big outage</a:t>
            </a:r>
            <a:br>
              <a:rPr lang="en-VN" dirty="0"/>
            </a:br>
            <a:r>
              <a:rPr lang="en-VN" dirty="0"/>
              <a:t>is going to be expected to happen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568532" y="3609340"/>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564212" y="3605018"/>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9034172" y="3992722"/>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573212" y="2099906"/>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568892" y="2095586"/>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656016" y="1730575"/>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705692" y="2210020"/>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6814772" y="2744620"/>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6868331" y="279446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347869" y="3020871"/>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343556" y="3016564"/>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362377" y="3024904"/>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7264555" y="2394786"/>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7175421" y="2169505"/>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6771715" y="4846746"/>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6767395" y="4842421"/>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6779635" y="5019906"/>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6775315" y="5015586"/>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8914908" y="5019906"/>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7212355" y="3390546"/>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006416" y="2095873"/>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002096" y="2091553"/>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089220" y="1726542"/>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138896" y="2205987"/>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247976" y="2740587"/>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301535" y="2790433"/>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8781073" y="3016838"/>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8776760" y="3012531"/>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8795581" y="3020871"/>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8697759" y="2390753"/>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8608625" y="2165472"/>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8322235" y="3399906"/>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8317915" y="3395587"/>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8397835" y="3367866"/>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8393526" y="3363546"/>
                <a:ext cx="150098"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9BA368BF-7B86-0245-A175-8BB623C49D07}"/>
                  </a:ext>
                </a:extLst>
              </p14:cNvPr>
              <p14:cNvContentPartPr/>
              <p14:nvPr/>
            </p14:nvContentPartPr>
            <p14:xfrm>
              <a:off x="7178155" y="618546"/>
              <a:ext cx="1581840" cy="544320"/>
            </p14:xfrm>
          </p:contentPart>
        </mc:Choice>
        <mc:Fallback xmlns="">
          <p:pic>
            <p:nvPicPr>
              <p:cNvPr id="32" name="Ink 31">
                <a:extLst>
                  <a:ext uri="{FF2B5EF4-FFF2-40B4-BE49-F238E27FC236}">
                    <a16:creationId xmlns:a16="http://schemas.microsoft.com/office/drawing/2014/main" id="{9BA368BF-7B86-0245-A175-8BB623C49D07}"/>
                  </a:ext>
                </a:extLst>
              </p:cNvPr>
              <p:cNvPicPr/>
              <p:nvPr/>
            </p:nvPicPr>
            <p:blipFill>
              <a:blip r:embed="rId110"/>
              <a:stretch>
                <a:fillRect/>
              </a:stretch>
            </p:blipFill>
            <p:spPr>
              <a:xfrm>
                <a:off x="7173835" y="614229"/>
                <a:ext cx="1590480" cy="552954"/>
              </a:xfrm>
              <a:prstGeom prst="rect">
                <a:avLst/>
              </a:prstGeom>
            </p:spPr>
          </p:pic>
        </mc:Fallback>
      </mc:AlternateContent>
      <p:grpSp>
        <p:nvGrpSpPr>
          <p:cNvPr id="37" name="Group 36">
            <a:extLst>
              <a:ext uri="{FF2B5EF4-FFF2-40B4-BE49-F238E27FC236}">
                <a16:creationId xmlns:a16="http://schemas.microsoft.com/office/drawing/2014/main" id="{B004BC1D-9208-B14D-BAE6-9C16460A22FB}"/>
              </a:ext>
            </a:extLst>
          </p:cNvPr>
          <p:cNvGrpSpPr/>
          <p:nvPr/>
        </p:nvGrpSpPr>
        <p:grpSpPr>
          <a:xfrm>
            <a:off x="7227115" y="1192386"/>
            <a:ext cx="397080" cy="557640"/>
            <a:chOff x="8577933" y="1098867"/>
            <a:chExt cx="397080" cy="557640"/>
          </a:xfrm>
        </p:grpSpPr>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12540122-C953-9444-9B3C-CBB4B3EECDA8}"/>
                    </a:ext>
                  </a:extLst>
                </p14:cNvPr>
                <p14:cNvContentPartPr/>
                <p14:nvPr/>
              </p14:nvContentPartPr>
              <p14:xfrm>
                <a:off x="8630853" y="1098867"/>
                <a:ext cx="344160" cy="517320"/>
              </p14:xfrm>
            </p:contentPart>
          </mc:Choice>
          <mc:Fallback xmlns="">
            <p:pic>
              <p:nvPicPr>
                <p:cNvPr id="35" name="Ink 34">
                  <a:extLst>
                    <a:ext uri="{FF2B5EF4-FFF2-40B4-BE49-F238E27FC236}">
                      <a16:creationId xmlns:a16="http://schemas.microsoft.com/office/drawing/2014/main" id="{12540122-C953-9444-9B3C-CBB4B3EECDA8}"/>
                    </a:ext>
                  </a:extLst>
                </p:cNvPr>
                <p:cNvPicPr/>
                <p:nvPr/>
              </p:nvPicPr>
              <p:blipFill>
                <a:blip r:embed="rId112"/>
                <a:stretch>
                  <a:fillRect/>
                </a:stretch>
              </p:blipFill>
              <p:spPr>
                <a:xfrm>
                  <a:off x="8626533" y="1094547"/>
                  <a:ext cx="352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 name="Ink 35">
                  <a:extLst>
                    <a:ext uri="{FF2B5EF4-FFF2-40B4-BE49-F238E27FC236}">
                      <a16:creationId xmlns:a16="http://schemas.microsoft.com/office/drawing/2014/main" id="{982FE051-FD55-AE40-9333-59A0C56ACDE5}"/>
                    </a:ext>
                  </a:extLst>
                </p14:cNvPr>
                <p14:cNvContentPartPr/>
                <p14:nvPr/>
              </p14:nvContentPartPr>
              <p14:xfrm>
                <a:off x="8577933" y="1490907"/>
                <a:ext cx="160560" cy="165600"/>
              </p14:xfrm>
            </p:contentPart>
          </mc:Choice>
          <mc:Fallback xmlns="">
            <p:pic>
              <p:nvPicPr>
                <p:cNvPr id="36" name="Ink 35">
                  <a:extLst>
                    <a:ext uri="{FF2B5EF4-FFF2-40B4-BE49-F238E27FC236}">
                      <a16:creationId xmlns:a16="http://schemas.microsoft.com/office/drawing/2014/main" id="{982FE051-FD55-AE40-9333-59A0C56ACDE5}"/>
                    </a:ext>
                  </a:extLst>
                </p:cNvPr>
                <p:cNvPicPr/>
                <p:nvPr/>
              </p:nvPicPr>
              <p:blipFill>
                <a:blip r:embed="rId114"/>
                <a:stretch>
                  <a:fillRect/>
                </a:stretch>
              </p:blipFill>
              <p:spPr>
                <a:xfrm>
                  <a:off x="8573613" y="1486587"/>
                  <a:ext cx="169200" cy="174240"/>
                </a:xfrm>
                <a:prstGeom prst="rect">
                  <a:avLst/>
                </a:prstGeom>
              </p:spPr>
            </p:pic>
          </mc:Fallback>
        </mc:AlternateContent>
      </p:grpSp>
      <p:grpSp>
        <p:nvGrpSpPr>
          <p:cNvPr id="40" name="Group 39">
            <a:extLst>
              <a:ext uri="{FF2B5EF4-FFF2-40B4-BE49-F238E27FC236}">
                <a16:creationId xmlns:a16="http://schemas.microsoft.com/office/drawing/2014/main" id="{54385435-C03C-524A-A55D-CC87641D8A84}"/>
              </a:ext>
            </a:extLst>
          </p:cNvPr>
          <p:cNvGrpSpPr/>
          <p:nvPr/>
        </p:nvGrpSpPr>
        <p:grpSpPr>
          <a:xfrm>
            <a:off x="8342035" y="1164666"/>
            <a:ext cx="273600" cy="550080"/>
            <a:chOff x="9692853" y="1071147"/>
            <a:chExt cx="273600" cy="550080"/>
          </a:xfrm>
        </p:grpSpPr>
        <mc:AlternateContent xmlns:mc="http://schemas.openxmlformats.org/markup-compatibility/2006" xmlns:p14="http://schemas.microsoft.com/office/powerpoint/2010/main">
          <mc:Choice Requires="p14">
            <p:contentPart p14:bwMode="auto" r:id="rId115">
              <p14:nvContentPartPr>
                <p14:cNvPr id="38" name="Ink 37">
                  <a:extLst>
                    <a:ext uri="{FF2B5EF4-FFF2-40B4-BE49-F238E27FC236}">
                      <a16:creationId xmlns:a16="http://schemas.microsoft.com/office/drawing/2014/main" id="{0B0021BA-BE50-E44A-A544-80C38C90ACD6}"/>
                    </a:ext>
                  </a:extLst>
                </p14:cNvPr>
                <p14:cNvContentPartPr/>
                <p14:nvPr/>
              </p14:nvContentPartPr>
              <p14:xfrm>
                <a:off x="9692853" y="1071147"/>
                <a:ext cx="209520" cy="497880"/>
              </p14:xfrm>
            </p:contentPart>
          </mc:Choice>
          <mc:Fallback xmlns="">
            <p:pic>
              <p:nvPicPr>
                <p:cNvPr id="38" name="Ink 37">
                  <a:extLst>
                    <a:ext uri="{FF2B5EF4-FFF2-40B4-BE49-F238E27FC236}">
                      <a16:creationId xmlns:a16="http://schemas.microsoft.com/office/drawing/2014/main" id="{0B0021BA-BE50-E44A-A544-80C38C90ACD6}"/>
                    </a:ext>
                  </a:extLst>
                </p:cNvPr>
                <p:cNvPicPr/>
                <p:nvPr/>
              </p:nvPicPr>
              <p:blipFill>
                <a:blip r:embed="rId116"/>
                <a:stretch>
                  <a:fillRect/>
                </a:stretch>
              </p:blipFill>
              <p:spPr>
                <a:xfrm>
                  <a:off x="9688526" y="1066830"/>
                  <a:ext cx="218175" cy="506514"/>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9" name="Ink 38">
                  <a:extLst>
                    <a:ext uri="{FF2B5EF4-FFF2-40B4-BE49-F238E27FC236}">
                      <a16:creationId xmlns:a16="http://schemas.microsoft.com/office/drawing/2014/main" id="{73FBF31E-DA57-4240-B58D-B6FA2C937374}"/>
                    </a:ext>
                  </a:extLst>
                </p14:cNvPr>
                <p14:cNvContentPartPr/>
                <p14:nvPr/>
              </p14:nvContentPartPr>
              <p14:xfrm>
                <a:off x="9851253" y="1455627"/>
                <a:ext cx="115200" cy="165600"/>
              </p14:xfrm>
            </p:contentPart>
          </mc:Choice>
          <mc:Fallback xmlns="">
            <p:pic>
              <p:nvPicPr>
                <p:cNvPr id="39" name="Ink 38">
                  <a:extLst>
                    <a:ext uri="{FF2B5EF4-FFF2-40B4-BE49-F238E27FC236}">
                      <a16:creationId xmlns:a16="http://schemas.microsoft.com/office/drawing/2014/main" id="{73FBF31E-DA57-4240-B58D-B6FA2C937374}"/>
                    </a:ext>
                  </a:extLst>
                </p:cNvPr>
                <p:cNvPicPr/>
                <p:nvPr/>
              </p:nvPicPr>
              <p:blipFill>
                <a:blip r:embed="rId118"/>
                <a:stretch>
                  <a:fillRect/>
                </a:stretch>
              </p:blipFill>
              <p:spPr>
                <a:xfrm>
                  <a:off x="9846933" y="1451307"/>
                  <a:ext cx="123840" cy="174240"/>
                </a:xfrm>
                <a:prstGeom prst="rect">
                  <a:avLst/>
                </a:prstGeom>
              </p:spPr>
            </p:pic>
          </mc:Fallback>
        </mc:AlternateContent>
      </p:grpSp>
      <p:sp>
        <p:nvSpPr>
          <p:cNvPr id="41" name="TextBox 40">
            <a:extLst>
              <a:ext uri="{FF2B5EF4-FFF2-40B4-BE49-F238E27FC236}">
                <a16:creationId xmlns:a16="http://schemas.microsoft.com/office/drawing/2014/main" id="{10CBCBED-8703-914F-9A4D-53BEE84D1B61}"/>
              </a:ext>
            </a:extLst>
          </p:cNvPr>
          <p:cNvSpPr txBox="1"/>
          <p:nvPr/>
        </p:nvSpPr>
        <p:spPr>
          <a:xfrm>
            <a:off x="7529128" y="674484"/>
            <a:ext cx="842410" cy="369332"/>
          </a:xfrm>
          <a:prstGeom prst="rect">
            <a:avLst/>
          </a:prstGeom>
          <a:noFill/>
        </p:spPr>
        <p:txBody>
          <a:bodyPr wrap="none" rtlCol="0">
            <a:spAutoFit/>
          </a:bodyPr>
          <a:lstStyle/>
          <a:p>
            <a:r>
              <a:rPr lang="en-VN" dirty="0"/>
              <a:t>service</a:t>
            </a:r>
          </a:p>
        </p:txBody>
      </p:sp>
      <mc:AlternateContent xmlns:mc="http://schemas.openxmlformats.org/markup-compatibility/2006" xmlns:p14="http://schemas.microsoft.com/office/powerpoint/2010/main">
        <mc:Choice Requires="p14">
          <p:contentPart p14:bwMode="auto" r:id="rId119">
            <p14:nvContentPartPr>
              <p14:cNvPr id="116" name="Ink 115">
                <a:extLst>
                  <a:ext uri="{FF2B5EF4-FFF2-40B4-BE49-F238E27FC236}">
                    <a16:creationId xmlns:a16="http://schemas.microsoft.com/office/drawing/2014/main" id="{C65830B7-305D-2F4F-88B2-42C6BDC0377E}"/>
                  </a:ext>
                </a:extLst>
              </p14:cNvPr>
              <p14:cNvContentPartPr/>
              <p14:nvPr/>
            </p14:nvContentPartPr>
            <p14:xfrm>
              <a:off x="9444436" y="2103118"/>
              <a:ext cx="1146644" cy="1221433"/>
            </p14:xfrm>
          </p:contentPart>
        </mc:Choice>
        <mc:Fallback xmlns="">
          <p:pic>
            <p:nvPicPr>
              <p:cNvPr id="116" name="Ink 115">
                <a:extLst>
                  <a:ext uri="{FF2B5EF4-FFF2-40B4-BE49-F238E27FC236}">
                    <a16:creationId xmlns:a16="http://schemas.microsoft.com/office/drawing/2014/main" id="{C65830B7-305D-2F4F-88B2-42C6BDC0377E}"/>
                  </a:ext>
                </a:extLst>
              </p:cNvPr>
              <p:cNvPicPr/>
              <p:nvPr/>
            </p:nvPicPr>
            <p:blipFill>
              <a:blip r:embed="rId5"/>
              <a:stretch>
                <a:fillRect/>
              </a:stretch>
            </p:blipFill>
            <p:spPr>
              <a:xfrm>
                <a:off x="9440116" y="2098798"/>
                <a:ext cx="1155284" cy="1230073"/>
              </a:xfrm>
              <a:prstGeom prst="rect">
                <a:avLst/>
              </a:prstGeom>
            </p:spPr>
          </p:pic>
        </mc:Fallback>
      </mc:AlternateContent>
      <p:grpSp>
        <p:nvGrpSpPr>
          <p:cNvPr id="117" name="Group 116">
            <a:extLst>
              <a:ext uri="{FF2B5EF4-FFF2-40B4-BE49-F238E27FC236}">
                <a16:creationId xmlns:a16="http://schemas.microsoft.com/office/drawing/2014/main" id="{AE966093-41B9-AC40-8E66-CC087F52DC59}"/>
              </a:ext>
            </a:extLst>
          </p:cNvPr>
          <p:cNvGrpSpPr/>
          <p:nvPr/>
        </p:nvGrpSpPr>
        <p:grpSpPr>
          <a:xfrm>
            <a:off x="9576916" y="2213232"/>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18" name="Ink 117">
                  <a:extLst>
                    <a:ext uri="{FF2B5EF4-FFF2-40B4-BE49-F238E27FC236}">
                      <a16:creationId xmlns:a16="http://schemas.microsoft.com/office/drawing/2014/main" id="{6D4FF1ED-425D-C84E-9D9D-46B8E27DCCFA}"/>
                    </a:ext>
                  </a:extLst>
                </p14:cNvPr>
                <p14:cNvContentPartPr/>
                <p14:nvPr/>
              </p14:nvContentPartPr>
              <p14:xfrm>
                <a:off x="8056510" y="2116501"/>
                <a:ext cx="509400" cy="382320"/>
              </p14:xfrm>
            </p:contentPart>
          </mc:Choice>
          <mc:Fallback xmlns="">
            <p:pic>
              <p:nvPicPr>
                <p:cNvPr id="118" name="Ink 117">
                  <a:extLst>
                    <a:ext uri="{FF2B5EF4-FFF2-40B4-BE49-F238E27FC236}">
                      <a16:creationId xmlns:a16="http://schemas.microsoft.com/office/drawing/2014/main" id="{6D4FF1ED-425D-C84E-9D9D-46B8E27DCCFA}"/>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89DDB899-6E40-F243-9098-DC8A992CF097}"/>
                    </a:ext>
                  </a:extLst>
                </p14:cNvPr>
                <p14:cNvContentPartPr/>
                <p14:nvPr/>
              </p14:nvContentPartPr>
              <p14:xfrm>
                <a:off x="8153350" y="2254021"/>
                <a:ext cx="74520" cy="133920"/>
              </p14:xfrm>
            </p:contentPart>
          </mc:Choice>
          <mc:Fallback xmlns="">
            <p:pic>
              <p:nvPicPr>
                <p:cNvPr id="119" name="Ink 118">
                  <a:extLst>
                    <a:ext uri="{FF2B5EF4-FFF2-40B4-BE49-F238E27FC236}">
                      <a16:creationId xmlns:a16="http://schemas.microsoft.com/office/drawing/2014/main" id="{89DDB899-6E40-F243-9098-DC8A992CF097}"/>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2B09CAFD-684D-C843-BF22-4B1113A524DD}"/>
                    </a:ext>
                  </a:extLst>
                </p14:cNvPr>
                <p14:cNvContentPartPr/>
                <p14:nvPr/>
              </p14:nvContentPartPr>
              <p14:xfrm>
                <a:off x="8302390" y="2256541"/>
                <a:ext cx="101520" cy="115920"/>
              </p14:xfrm>
            </p:contentPart>
          </mc:Choice>
          <mc:Fallback xmlns="">
            <p:pic>
              <p:nvPicPr>
                <p:cNvPr id="120" name="Ink 119">
                  <a:extLst>
                    <a:ext uri="{FF2B5EF4-FFF2-40B4-BE49-F238E27FC236}">
                      <a16:creationId xmlns:a16="http://schemas.microsoft.com/office/drawing/2014/main" id="{2B09CAFD-684D-C843-BF22-4B1113A524DD}"/>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21CC0FC2-77B5-A341-89CB-4967F83C294E}"/>
                    </a:ext>
                  </a:extLst>
                </p14:cNvPr>
                <p14:cNvContentPartPr/>
                <p14:nvPr/>
              </p14:nvContentPartPr>
              <p14:xfrm>
                <a:off x="8365030" y="2332861"/>
                <a:ext cx="78840" cy="79920"/>
              </p14:xfrm>
            </p:contentPart>
          </mc:Choice>
          <mc:Fallback xmlns="">
            <p:pic>
              <p:nvPicPr>
                <p:cNvPr id="121" name="Ink 120">
                  <a:extLst>
                    <a:ext uri="{FF2B5EF4-FFF2-40B4-BE49-F238E27FC236}">
                      <a16:creationId xmlns:a16="http://schemas.microsoft.com/office/drawing/2014/main" id="{21CC0FC2-77B5-A341-89CB-4967F83C294E}"/>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2AA42CA7-1106-9E48-9477-43D802E14518}"/>
                    </a:ext>
                  </a:extLst>
                </p14:cNvPr>
                <p14:cNvContentPartPr/>
                <p14:nvPr/>
              </p14:nvContentPartPr>
              <p14:xfrm>
                <a:off x="8468350" y="2255821"/>
                <a:ext cx="50760" cy="136440"/>
              </p14:xfrm>
            </p:contentPart>
          </mc:Choice>
          <mc:Fallback xmlns="">
            <p:pic>
              <p:nvPicPr>
                <p:cNvPr id="122" name="Ink 121">
                  <a:extLst>
                    <a:ext uri="{FF2B5EF4-FFF2-40B4-BE49-F238E27FC236}">
                      <a16:creationId xmlns:a16="http://schemas.microsoft.com/office/drawing/2014/main" id="{2AA42CA7-1106-9E48-9477-43D802E14518}"/>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3" name="Group 122">
            <a:extLst>
              <a:ext uri="{FF2B5EF4-FFF2-40B4-BE49-F238E27FC236}">
                <a16:creationId xmlns:a16="http://schemas.microsoft.com/office/drawing/2014/main" id="{95797478-0C01-9548-BA92-3D40FB4794B1}"/>
              </a:ext>
            </a:extLst>
          </p:cNvPr>
          <p:cNvGrpSpPr/>
          <p:nvPr/>
        </p:nvGrpSpPr>
        <p:grpSpPr>
          <a:xfrm>
            <a:off x="9685996" y="2747832"/>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24" name="Ink 123">
                  <a:extLst>
                    <a:ext uri="{FF2B5EF4-FFF2-40B4-BE49-F238E27FC236}">
                      <a16:creationId xmlns:a16="http://schemas.microsoft.com/office/drawing/2014/main" id="{07324476-2429-D147-B404-CC06E9957CFD}"/>
                    </a:ext>
                  </a:extLst>
                </p14:cNvPr>
                <p14:cNvContentPartPr/>
                <p14:nvPr/>
              </p14:nvContentPartPr>
              <p14:xfrm>
                <a:off x="8165590" y="2693941"/>
                <a:ext cx="629640" cy="340200"/>
              </p14:xfrm>
            </p:contentPart>
          </mc:Choice>
          <mc:Fallback xmlns="">
            <p:pic>
              <p:nvPicPr>
                <p:cNvPr id="124" name="Ink 123">
                  <a:extLst>
                    <a:ext uri="{FF2B5EF4-FFF2-40B4-BE49-F238E27FC236}">
                      <a16:creationId xmlns:a16="http://schemas.microsoft.com/office/drawing/2014/main" id="{07324476-2429-D147-B404-CC06E9957CFD}"/>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ECED45B1-5E77-974B-A3AC-A146ACB66770}"/>
                    </a:ext>
                  </a:extLst>
                </p14:cNvPr>
                <p14:cNvContentPartPr/>
                <p14:nvPr/>
              </p14:nvContentPartPr>
              <p14:xfrm>
                <a:off x="8181070" y="2715901"/>
                <a:ext cx="622080" cy="15840"/>
              </p14:xfrm>
            </p:contentPart>
          </mc:Choice>
          <mc:Fallback xmlns="">
            <p:pic>
              <p:nvPicPr>
                <p:cNvPr id="125" name="Ink 124">
                  <a:extLst>
                    <a:ext uri="{FF2B5EF4-FFF2-40B4-BE49-F238E27FC236}">
                      <a16:creationId xmlns:a16="http://schemas.microsoft.com/office/drawing/2014/main" id="{ECED45B1-5E77-974B-A3AC-A146ACB66770}"/>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6" name="Ink 125">
                  <a:extLst>
                    <a:ext uri="{FF2B5EF4-FFF2-40B4-BE49-F238E27FC236}">
                      <a16:creationId xmlns:a16="http://schemas.microsoft.com/office/drawing/2014/main" id="{BAC190C6-ED88-A14D-B6FE-3DD0478F14DA}"/>
                    </a:ext>
                  </a:extLst>
                </p14:cNvPr>
                <p14:cNvContentPartPr/>
                <p14:nvPr/>
              </p14:nvContentPartPr>
              <p14:xfrm>
                <a:off x="8819350" y="2668741"/>
                <a:ext cx="52920" cy="77400"/>
              </p14:xfrm>
            </p:contentPart>
          </mc:Choice>
          <mc:Fallback xmlns="">
            <p:pic>
              <p:nvPicPr>
                <p:cNvPr id="126" name="Ink 125">
                  <a:extLst>
                    <a:ext uri="{FF2B5EF4-FFF2-40B4-BE49-F238E27FC236}">
                      <a16:creationId xmlns:a16="http://schemas.microsoft.com/office/drawing/2014/main" id="{BAC190C6-ED88-A14D-B6FE-3DD0478F14D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7" name="Ink 126">
                  <a:extLst>
                    <a:ext uri="{FF2B5EF4-FFF2-40B4-BE49-F238E27FC236}">
                      <a16:creationId xmlns:a16="http://schemas.microsoft.com/office/drawing/2014/main" id="{805129B1-396A-DD4F-95D4-7F022E9ADA37}"/>
                    </a:ext>
                  </a:extLst>
                </p14:cNvPr>
                <p14:cNvContentPartPr/>
                <p14:nvPr/>
              </p14:nvContentPartPr>
              <p14:xfrm>
                <a:off x="8881270" y="2682781"/>
                <a:ext cx="7920" cy="185400"/>
              </p14:xfrm>
            </p:contentPart>
          </mc:Choice>
          <mc:Fallback xmlns="">
            <p:pic>
              <p:nvPicPr>
                <p:cNvPr id="127" name="Ink 126">
                  <a:extLst>
                    <a:ext uri="{FF2B5EF4-FFF2-40B4-BE49-F238E27FC236}">
                      <a16:creationId xmlns:a16="http://schemas.microsoft.com/office/drawing/2014/main" id="{805129B1-396A-DD4F-95D4-7F022E9ADA37}"/>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8" name="Ink 127">
                  <a:extLst>
                    <a:ext uri="{FF2B5EF4-FFF2-40B4-BE49-F238E27FC236}">
                      <a16:creationId xmlns:a16="http://schemas.microsoft.com/office/drawing/2014/main" id="{60D21E3B-5C66-154E-AC78-CC930FC67CE3}"/>
                    </a:ext>
                  </a:extLst>
                </p14:cNvPr>
                <p14:cNvContentPartPr/>
                <p14:nvPr/>
              </p14:nvContentPartPr>
              <p14:xfrm>
                <a:off x="8828350" y="2886541"/>
                <a:ext cx="65520" cy="112680"/>
              </p14:xfrm>
            </p:contentPart>
          </mc:Choice>
          <mc:Fallback xmlns="">
            <p:pic>
              <p:nvPicPr>
                <p:cNvPr id="128" name="Ink 127">
                  <a:extLst>
                    <a:ext uri="{FF2B5EF4-FFF2-40B4-BE49-F238E27FC236}">
                      <a16:creationId xmlns:a16="http://schemas.microsoft.com/office/drawing/2014/main" id="{60D21E3B-5C66-154E-AC78-CC930FC67CE3}"/>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9" name="Ink 128">
                  <a:extLst>
                    <a:ext uri="{FF2B5EF4-FFF2-40B4-BE49-F238E27FC236}">
                      <a16:creationId xmlns:a16="http://schemas.microsoft.com/office/drawing/2014/main" id="{6B7E0424-6DFB-434B-8E05-34F8615A5F82}"/>
                    </a:ext>
                  </a:extLst>
                </p14:cNvPr>
                <p14:cNvContentPartPr/>
                <p14:nvPr/>
              </p14:nvContentPartPr>
              <p14:xfrm>
                <a:off x="8210590" y="2653621"/>
                <a:ext cx="145800" cy="58320"/>
              </p14:xfrm>
            </p:contentPart>
          </mc:Choice>
          <mc:Fallback xmlns="">
            <p:pic>
              <p:nvPicPr>
                <p:cNvPr id="129" name="Ink 128">
                  <a:extLst>
                    <a:ext uri="{FF2B5EF4-FFF2-40B4-BE49-F238E27FC236}">
                      <a16:creationId xmlns:a16="http://schemas.microsoft.com/office/drawing/2014/main" id="{6B7E0424-6DFB-434B-8E05-34F8615A5F82}"/>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 name="Ink 129">
                  <a:extLst>
                    <a:ext uri="{FF2B5EF4-FFF2-40B4-BE49-F238E27FC236}">
                      <a16:creationId xmlns:a16="http://schemas.microsoft.com/office/drawing/2014/main" id="{167A31BD-8E92-D54B-A793-2E84DB8AE3E6}"/>
                    </a:ext>
                  </a:extLst>
                </p14:cNvPr>
                <p14:cNvContentPartPr/>
                <p14:nvPr/>
              </p14:nvContentPartPr>
              <p14:xfrm>
                <a:off x="8366110" y="2651101"/>
                <a:ext cx="490320" cy="5400"/>
              </p14:xfrm>
            </p:contentPart>
          </mc:Choice>
          <mc:Fallback xmlns="">
            <p:pic>
              <p:nvPicPr>
                <p:cNvPr id="130" name="Ink 129">
                  <a:extLst>
                    <a:ext uri="{FF2B5EF4-FFF2-40B4-BE49-F238E27FC236}">
                      <a16:creationId xmlns:a16="http://schemas.microsoft.com/office/drawing/2014/main" id="{167A31BD-8E92-D54B-A793-2E84DB8AE3E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1" name="TextBox 130">
            <a:extLst>
              <a:ext uri="{FF2B5EF4-FFF2-40B4-BE49-F238E27FC236}">
                <a16:creationId xmlns:a16="http://schemas.microsoft.com/office/drawing/2014/main" id="{3AD8FD3D-9223-C947-B869-F5B7C43664F5}"/>
              </a:ext>
            </a:extLst>
          </p:cNvPr>
          <p:cNvSpPr txBox="1"/>
          <p:nvPr/>
        </p:nvSpPr>
        <p:spPr>
          <a:xfrm>
            <a:off x="9739555" y="279767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2" name="Ink 131">
                <a:extLst>
                  <a:ext uri="{FF2B5EF4-FFF2-40B4-BE49-F238E27FC236}">
                    <a16:creationId xmlns:a16="http://schemas.microsoft.com/office/drawing/2014/main" id="{B777A6BF-AD1C-D04D-88F3-55A62F7D98FB}"/>
                  </a:ext>
                </a:extLst>
              </p14:cNvPr>
              <p14:cNvContentPartPr/>
              <p14:nvPr/>
            </p14:nvContentPartPr>
            <p14:xfrm>
              <a:off x="10219093" y="3024083"/>
              <a:ext cx="165684" cy="127429"/>
            </p14:xfrm>
          </p:contentPart>
        </mc:Choice>
        <mc:Fallback xmlns="">
          <p:pic>
            <p:nvPicPr>
              <p:cNvPr id="132" name="Ink 131">
                <a:extLst>
                  <a:ext uri="{FF2B5EF4-FFF2-40B4-BE49-F238E27FC236}">
                    <a16:creationId xmlns:a16="http://schemas.microsoft.com/office/drawing/2014/main" id="{B777A6BF-AD1C-D04D-88F3-55A62F7D98FB}"/>
                  </a:ext>
                </a:extLst>
              </p:cNvPr>
              <p:cNvPicPr/>
              <p:nvPr/>
            </p:nvPicPr>
            <p:blipFill>
              <a:blip r:embed="rId31"/>
              <a:stretch>
                <a:fillRect/>
              </a:stretch>
            </p:blipFill>
            <p:spPr>
              <a:xfrm>
                <a:off x="10214780" y="3019776"/>
                <a:ext cx="174310" cy="136044"/>
              </a:xfrm>
              <a:prstGeom prst="rect">
                <a:avLst/>
              </a:prstGeom>
            </p:spPr>
          </p:pic>
        </mc:Fallback>
      </mc:AlternateContent>
      <p:grpSp>
        <p:nvGrpSpPr>
          <p:cNvPr id="133" name="Group 132">
            <a:extLst>
              <a:ext uri="{FF2B5EF4-FFF2-40B4-BE49-F238E27FC236}">
                <a16:creationId xmlns:a16="http://schemas.microsoft.com/office/drawing/2014/main" id="{C763C72C-23F1-D54B-AE9C-2047FE837A77}"/>
              </a:ext>
            </a:extLst>
          </p:cNvPr>
          <p:cNvGrpSpPr/>
          <p:nvPr/>
        </p:nvGrpSpPr>
        <p:grpSpPr>
          <a:xfrm>
            <a:off x="10233601" y="3028116"/>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34" name="Ink 133">
                  <a:extLst>
                    <a:ext uri="{FF2B5EF4-FFF2-40B4-BE49-F238E27FC236}">
                      <a16:creationId xmlns:a16="http://schemas.microsoft.com/office/drawing/2014/main" id="{B8BD6D38-CE09-A348-82DE-4B990FADD56E}"/>
                    </a:ext>
                  </a:extLst>
                </p14:cNvPr>
                <p14:cNvContentPartPr/>
                <p14:nvPr/>
              </p14:nvContentPartPr>
              <p14:xfrm>
                <a:off x="9957310" y="1521061"/>
                <a:ext cx="453960" cy="285840"/>
              </p14:xfrm>
            </p:contentPart>
          </mc:Choice>
          <mc:Fallback xmlns="">
            <p:pic>
              <p:nvPicPr>
                <p:cNvPr id="134" name="Ink 133">
                  <a:extLst>
                    <a:ext uri="{FF2B5EF4-FFF2-40B4-BE49-F238E27FC236}">
                      <a16:creationId xmlns:a16="http://schemas.microsoft.com/office/drawing/2014/main" id="{B8BD6D38-CE09-A348-82DE-4B990FADD56E}"/>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Ink 134">
                  <a:extLst>
                    <a:ext uri="{FF2B5EF4-FFF2-40B4-BE49-F238E27FC236}">
                      <a16:creationId xmlns:a16="http://schemas.microsoft.com/office/drawing/2014/main" id="{A4CD6F2A-A482-7B4A-A4C8-663069AFD43B}"/>
                    </a:ext>
                  </a:extLst>
                </p14:cNvPr>
                <p14:cNvContentPartPr/>
                <p14:nvPr/>
              </p14:nvContentPartPr>
              <p14:xfrm>
                <a:off x="9959110" y="1508821"/>
                <a:ext cx="159480" cy="324360"/>
              </p14:xfrm>
            </p:contentPart>
          </mc:Choice>
          <mc:Fallback xmlns="">
            <p:pic>
              <p:nvPicPr>
                <p:cNvPr id="135" name="Ink 134">
                  <a:extLst>
                    <a:ext uri="{FF2B5EF4-FFF2-40B4-BE49-F238E27FC236}">
                      <a16:creationId xmlns:a16="http://schemas.microsoft.com/office/drawing/2014/main" id="{A4CD6F2A-A482-7B4A-A4C8-663069AFD43B}"/>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6" name="Ink 135">
                  <a:extLst>
                    <a:ext uri="{FF2B5EF4-FFF2-40B4-BE49-F238E27FC236}">
                      <a16:creationId xmlns:a16="http://schemas.microsoft.com/office/drawing/2014/main" id="{898814DB-AE7F-C349-B080-020EA555512D}"/>
                    </a:ext>
                  </a:extLst>
                </p14:cNvPr>
                <p14:cNvContentPartPr/>
                <p14:nvPr/>
              </p14:nvContentPartPr>
              <p14:xfrm>
                <a:off x="10004830" y="1499461"/>
                <a:ext cx="350640" cy="154440"/>
              </p14:xfrm>
            </p:contentPart>
          </mc:Choice>
          <mc:Fallback xmlns="">
            <p:pic>
              <p:nvPicPr>
                <p:cNvPr id="136" name="Ink 135">
                  <a:extLst>
                    <a:ext uri="{FF2B5EF4-FFF2-40B4-BE49-F238E27FC236}">
                      <a16:creationId xmlns:a16="http://schemas.microsoft.com/office/drawing/2014/main" id="{898814DB-AE7F-C349-B080-020EA555512D}"/>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7" name="Ink 136">
                  <a:extLst>
                    <a:ext uri="{FF2B5EF4-FFF2-40B4-BE49-F238E27FC236}">
                      <a16:creationId xmlns:a16="http://schemas.microsoft.com/office/drawing/2014/main" id="{623BC559-DE57-5E42-8668-AC916DE6594E}"/>
                    </a:ext>
                  </a:extLst>
                </p14:cNvPr>
                <p14:cNvContentPartPr/>
                <p14:nvPr/>
              </p14:nvContentPartPr>
              <p14:xfrm>
                <a:off x="10162510" y="1693861"/>
                <a:ext cx="263880" cy="450000"/>
              </p14:xfrm>
            </p:contentPart>
          </mc:Choice>
          <mc:Fallback xmlns="">
            <p:pic>
              <p:nvPicPr>
                <p:cNvPr id="137" name="Ink 136">
                  <a:extLst>
                    <a:ext uri="{FF2B5EF4-FFF2-40B4-BE49-F238E27FC236}">
                      <a16:creationId xmlns:a16="http://schemas.microsoft.com/office/drawing/2014/main" id="{623BC559-DE57-5E42-8668-AC916DE6594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8" name="Ink 137">
                  <a:extLst>
                    <a:ext uri="{FF2B5EF4-FFF2-40B4-BE49-F238E27FC236}">
                      <a16:creationId xmlns:a16="http://schemas.microsoft.com/office/drawing/2014/main" id="{63C8AF7F-6860-514A-98B2-69987D54F00E}"/>
                    </a:ext>
                  </a:extLst>
                </p14:cNvPr>
                <p14:cNvContentPartPr/>
                <p14:nvPr/>
              </p14:nvContentPartPr>
              <p14:xfrm>
                <a:off x="10104910" y="1757221"/>
                <a:ext cx="151920" cy="306360"/>
              </p14:xfrm>
            </p:contentPart>
          </mc:Choice>
          <mc:Fallback xmlns="">
            <p:pic>
              <p:nvPicPr>
                <p:cNvPr id="138" name="Ink 137">
                  <a:extLst>
                    <a:ext uri="{FF2B5EF4-FFF2-40B4-BE49-F238E27FC236}">
                      <a16:creationId xmlns:a16="http://schemas.microsoft.com/office/drawing/2014/main" id="{63C8AF7F-6860-514A-98B2-69987D54F00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9" name="Ink 138">
                  <a:extLst>
                    <a:ext uri="{FF2B5EF4-FFF2-40B4-BE49-F238E27FC236}">
                      <a16:creationId xmlns:a16="http://schemas.microsoft.com/office/drawing/2014/main" id="{3D10C49F-062D-5640-AF77-BCCB9AE971A2}"/>
                    </a:ext>
                  </a:extLst>
                </p14:cNvPr>
                <p14:cNvContentPartPr/>
                <p14:nvPr/>
              </p14:nvContentPartPr>
              <p14:xfrm>
                <a:off x="10122190" y="2058541"/>
                <a:ext cx="106560" cy="92880"/>
              </p14:xfrm>
            </p:contentPart>
          </mc:Choice>
          <mc:Fallback xmlns="">
            <p:pic>
              <p:nvPicPr>
                <p:cNvPr id="139" name="Ink 138">
                  <a:extLst>
                    <a:ext uri="{FF2B5EF4-FFF2-40B4-BE49-F238E27FC236}">
                      <a16:creationId xmlns:a16="http://schemas.microsoft.com/office/drawing/2014/main" id="{3D10C49F-062D-5640-AF77-BCCB9AE971A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0" name="Ink 139">
                  <a:extLst>
                    <a:ext uri="{FF2B5EF4-FFF2-40B4-BE49-F238E27FC236}">
                      <a16:creationId xmlns:a16="http://schemas.microsoft.com/office/drawing/2014/main" id="{7D7499E5-5F44-9D4A-A387-BCC3DFE0C771}"/>
                    </a:ext>
                  </a:extLst>
                </p14:cNvPr>
                <p14:cNvContentPartPr/>
                <p14:nvPr/>
              </p14:nvContentPartPr>
              <p14:xfrm>
                <a:off x="9979990" y="1524301"/>
                <a:ext cx="273240" cy="198360"/>
              </p14:xfrm>
            </p:contentPart>
          </mc:Choice>
          <mc:Fallback xmlns="">
            <p:pic>
              <p:nvPicPr>
                <p:cNvPr id="140" name="Ink 139">
                  <a:extLst>
                    <a:ext uri="{FF2B5EF4-FFF2-40B4-BE49-F238E27FC236}">
                      <a16:creationId xmlns:a16="http://schemas.microsoft.com/office/drawing/2014/main" id="{7D7499E5-5F44-9D4A-A387-BCC3DFE0C771}"/>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1" name="Ink 140">
                  <a:extLst>
                    <a:ext uri="{FF2B5EF4-FFF2-40B4-BE49-F238E27FC236}">
                      <a16:creationId xmlns:a16="http://schemas.microsoft.com/office/drawing/2014/main" id="{8D39A410-59D2-3240-89F6-EE14BCCAF2C2}"/>
                    </a:ext>
                  </a:extLst>
                </p14:cNvPr>
                <p14:cNvContentPartPr/>
                <p14:nvPr/>
              </p14:nvContentPartPr>
              <p14:xfrm>
                <a:off x="10026070" y="1536181"/>
                <a:ext cx="291960" cy="225360"/>
              </p14:xfrm>
            </p:contentPart>
          </mc:Choice>
          <mc:Fallback xmlns="">
            <p:pic>
              <p:nvPicPr>
                <p:cNvPr id="141" name="Ink 140">
                  <a:extLst>
                    <a:ext uri="{FF2B5EF4-FFF2-40B4-BE49-F238E27FC236}">
                      <a16:creationId xmlns:a16="http://schemas.microsoft.com/office/drawing/2014/main" id="{8D39A410-59D2-3240-89F6-EE14BCCAF2C2}"/>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2" name="Ink 141">
                  <a:extLst>
                    <a:ext uri="{FF2B5EF4-FFF2-40B4-BE49-F238E27FC236}">
                      <a16:creationId xmlns:a16="http://schemas.microsoft.com/office/drawing/2014/main" id="{143D7600-3D0E-D24B-B4C4-EAEFCEBBB8D8}"/>
                    </a:ext>
                  </a:extLst>
                </p14:cNvPr>
                <p14:cNvContentPartPr/>
                <p14:nvPr/>
              </p14:nvContentPartPr>
              <p14:xfrm>
                <a:off x="10193110" y="1662181"/>
                <a:ext cx="172080" cy="215280"/>
              </p14:xfrm>
            </p:contentPart>
          </mc:Choice>
          <mc:Fallback xmlns="">
            <p:pic>
              <p:nvPicPr>
                <p:cNvPr id="142" name="Ink 141">
                  <a:extLst>
                    <a:ext uri="{FF2B5EF4-FFF2-40B4-BE49-F238E27FC236}">
                      <a16:creationId xmlns:a16="http://schemas.microsoft.com/office/drawing/2014/main" id="{143D7600-3D0E-D24B-B4C4-EAEFCEBBB8D8}"/>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3" name="Ink 142">
                  <a:extLst>
                    <a:ext uri="{FF2B5EF4-FFF2-40B4-BE49-F238E27FC236}">
                      <a16:creationId xmlns:a16="http://schemas.microsoft.com/office/drawing/2014/main" id="{685096B0-8D4F-5A43-8279-E017D239A7D4}"/>
                    </a:ext>
                  </a:extLst>
                </p14:cNvPr>
                <p14:cNvContentPartPr/>
                <p14:nvPr/>
              </p14:nvContentPartPr>
              <p14:xfrm>
                <a:off x="10284910" y="1780981"/>
                <a:ext cx="106560" cy="167760"/>
              </p14:xfrm>
            </p:contentPart>
          </mc:Choice>
          <mc:Fallback xmlns="">
            <p:pic>
              <p:nvPicPr>
                <p:cNvPr id="143" name="Ink 142">
                  <a:extLst>
                    <a:ext uri="{FF2B5EF4-FFF2-40B4-BE49-F238E27FC236}">
                      <a16:creationId xmlns:a16="http://schemas.microsoft.com/office/drawing/2014/main" id="{685096B0-8D4F-5A43-8279-E017D239A7D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 name="Ink 143">
                  <a:extLst>
                    <a:ext uri="{FF2B5EF4-FFF2-40B4-BE49-F238E27FC236}">
                      <a16:creationId xmlns:a16="http://schemas.microsoft.com/office/drawing/2014/main" id="{FA87C0F7-C4F4-FF49-9442-D0551B64EC28}"/>
                    </a:ext>
                  </a:extLst>
                </p14:cNvPr>
                <p14:cNvContentPartPr/>
                <p14:nvPr/>
              </p14:nvContentPartPr>
              <p14:xfrm>
                <a:off x="10213630" y="1939741"/>
                <a:ext cx="154440" cy="146880"/>
              </p14:xfrm>
            </p:contentPart>
          </mc:Choice>
          <mc:Fallback xmlns="">
            <p:pic>
              <p:nvPicPr>
                <p:cNvPr id="144" name="Ink 143">
                  <a:extLst>
                    <a:ext uri="{FF2B5EF4-FFF2-40B4-BE49-F238E27FC236}">
                      <a16:creationId xmlns:a16="http://schemas.microsoft.com/office/drawing/2014/main" id="{FA87C0F7-C4F4-FF49-9442-D0551B64EC28}"/>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5" name="Ink 144">
                  <a:extLst>
                    <a:ext uri="{FF2B5EF4-FFF2-40B4-BE49-F238E27FC236}">
                      <a16:creationId xmlns:a16="http://schemas.microsoft.com/office/drawing/2014/main" id="{DE7DE697-C7C1-0641-883E-D1C630CC87FA}"/>
                    </a:ext>
                  </a:extLst>
                </p14:cNvPr>
                <p14:cNvContentPartPr/>
                <p14:nvPr/>
              </p14:nvContentPartPr>
              <p14:xfrm>
                <a:off x="10102030" y="1670461"/>
                <a:ext cx="305640" cy="384840"/>
              </p14:xfrm>
            </p:contentPart>
          </mc:Choice>
          <mc:Fallback xmlns="">
            <p:pic>
              <p:nvPicPr>
                <p:cNvPr id="145" name="Ink 144">
                  <a:extLst>
                    <a:ext uri="{FF2B5EF4-FFF2-40B4-BE49-F238E27FC236}">
                      <a16:creationId xmlns:a16="http://schemas.microsoft.com/office/drawing/2014/main" id="{DE7DE697-C7C1-0641-883E-D1C630CC87FA}"/>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6" name="Ink 145">
                  <a:extLst>
                    <a:ext uri="{FF2B5EF4-FFF2-40B4-BE49-F238E27FC236}">
                      <a16:creationId xmlns:a16="http://schemas.microsoft.com/office/drawing/2014/main" id="{9333380C-F672-8745-B8BD-2B48D8A91434}"/>
                    </a:ext>
                  </a:extLst>
                </p14:cNvPr>
                <p14:cNvContentPartPr/>
                <p14:nvPr/>
              </p14:nvContentPartPr>
              <p14:xfrm>
                <a:off x="10231270" y="1641301"/>
                <a:ext cx="106560" cy="113760"/>
              </p14:xfrm>
            </p:contentPart>
          </mc:Choice>
          <mc:Fallback xmlns="">
            <p:pic>
              <p:nvPicPr>
                <p:cNvPr id="146" name="Ink 145">
                  <a:extLst>
                    <a:ext uri="{FF2B5EF4-FFF2-40B4-BE49-F238E27FC236}">
                      <a16:creationId xmlns:a16="http://schemas.microsoft.com/office/drawing/2014/main" id="{9333380C-F672-8745-B8BD-2B48D8A91434}"/>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7" name="Ink 146">
                  <a:extLst>
                    <a:ext uri="{FF2B5EF4-FFF2-40B4-BE49-F238E27FC236}">
                      <a16:creationId xmlns:a16="http://schemas.microsoft.com/office/drawing/2014/main" id="{1CD1D8C0-A3DC-1B40-80D1-967C9EFA5AB9}"/>
                    </a:ext>
                  </a:extLst>
                </p14:cNvPr>
                <p14:cNvContentPartPr/>
                <p14:nvPr/>
              </p14:nvContentPartPr>
              <p14:xfrm>
                <a:off x="10025350" y="1734181"/>
                <a:ext cx="139320" cy="153360"/>
              </p14:xfrm>
            </p:contentPart>
          </mc:Choice>
          <mc:Fallback xmlns="">
            <p:pic>
              <p:nvPicPr>
                <p:cNvPr id="147" name="Ink 146">
                  <a:extLst>
                    <a:ext uri="{FF2B5EF4-FFF2-40B4-BE49-F238E27FC236}">
                      <a16:creationId xmlns:a16="http://schemas.microsoft.com/office/drawing/2014/main" id="{1CD1D8C0-A3DC-1B40-80D1-967C9EFA5AB9}"/>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8" name="Ink 147">
                  <a:extLst>
                    <a:ext uri="{FF2B5EF4-FFF2-40B4-BE49-F238E27FC236}">
                      <a16:creationId xmlns:a16="http://schemas.microsoft.com/office/drawing/2014/main" id="{F254D20A-5C0A-254D-93A2-1E8316D81823}"/>
                    </a:ext>
                  </a:extLst>
                </p14:cNvPr>
                <p14:cNvContentPartPr/>
                <p14:nvPr/>
              </p14:nvContentPartPr>
              <p14:xfrm>
                <a:off x="10278070" y="1550581"/>
                <a:ext cx="111960" cy="125280"/>
              </p14:xfrm>
            </p:contentPart>
          </mc:Choice>
          <mc:Fallback xmlns="">
            <p:pic>
              <p:nvPicPr>
                <p:cNvPr id="148" name="Ink 147">
                  <a:extLst>
                    <a:ext uri="{FF2B5EF4-FFF2-40B4-BE49-F238E27FC236}">
                      <a16:creationId xmlns:a16="http://schemas.microsoft.com/office/drawing/2014/main" id="{F254D20A-5C0A-254D-93A2-1E8316D81823}"/>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49" name="Group 148">
            <a:extLst>
              <a:ext uri="{FF2B5EF4-FFF2-40B4-BE49-F238E27FC236}">
                <a16:creationId xmlns:a16="http://schemas.microsoft.com/office/drawing/2014/main" id="{06FFDD37-8E93-7744-844E-AEAAAC770947}"/>
              </a:ext>
            </a:extLst>
          </p:cNvPr>
          <p:cNvGrpSpPr/>
          <p:nvPr/>
        </p:nvGrpSpPr>
        <p:grpSpPr>
          <a:xfrm>
            <a:off x="10135779" y="2397998"/>
            <a:ext cx="204480" cy="289440"/>
            <a:chOff x="8615373" y="2301267"/>
            <a:chExt cx="204480" cy="289440"/>
          </a:xfrm>
        </p:grpSpPr>
        <mc:AlternateContent xmlns:mc="http://schemas.openxmlformats.org/markup-compatibility/2006" xmlns:p14="http://schemas.microsoft.com/office/powerpoint/2010/main">
          <mc:Choice Requires="p14">
            <p:contentPart p14:bwMode="auto" r:id="rId148">
              <p14:nvContentPartPr>
                <p14:cNvPr id="150" name="Ink 149">
                  <a:extLst>
                    <a:ext uri="{FF2B5EF4-FFF2-40B4-BE49-F238E27FC236}">
                      <a16:creationId xmlns:a16="http://schemas.microsoft.com/office/drawing/2014/main" id="{9D265C95-4303-8C45-8115-2E2AB5220F7C}"/>
                    </a:ext>
                  </a:extLst>
                </p14:cNvPr>
                <p14:cNvContentPartPr/>
                <p14:nvPr/>
              </p14:nvContentPartPr>
              <p14:xfrm>
                <a:off x="8615373" y="2301267"/>
                <a:ext cx="160560" cy="268560"/>
              </p14:xfrm>
            </p:contentPart>
          </mc:Choice>
          <mc:Fallback xmlns="">
            <p:pic>
              <p:nvPicPr>
                <p:cNvPr id="150" name="Ink 149">
                  <a:extLst>
                    <a:ext uri="{FF2B5EF4-FFF2-40B4-BE49-F238E27FC236}">
                      <a16:creationId xmlns:a16="http://schemas.microsoft.com/office/drawing/2014/main" id="{9D265C95-4303-8C45-8115-2E2AB5220F7C}"/>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1" name="Ink 150">
                  <a:extLst>
                    <a:ext uri="{FF2B5EF4-FFF2-40B4-BE49-F238E27FC236}">
                      <a16:creationId xmlns:a16="http://schemas.microsoft.com/office/drawing/2014/main" id="{64A81213-701A-9B44-8F51-87B57C2198D3}"/>
                    </a:ext>
                  </a:extLst>
                </p14:cNvPr>
                <p14:cNvContentPartPr/>
                <p14:nvPr/>
              </p14:nvContentPartPr>
              <p14:xfrm>
                <a:off x="8715813" y="2481987"/>
                <a:ext cx="104040" cy="108720"/>
              </p14:xfrm>
            </p:contentPart>
          </mc:Choice>
          <mc:Fallback xmlns="">
            <p:pic>
              <p:nvPicPr>
                <p:cNvPr id="151" name="Ink 150">
                  <a:extLst>
                    <a:ext uri="{FF2B5EF4-FFF2-40B4-BE49-F238E27FC236}">
                      <a16:creationId xmlns:a16="http://schemas.microsoft.com/office/drawing/2014/main" id="{64A81213-701A-9B44-8F51-87B57C2198D3}"/>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52" name="TextBox 151">
            <a:extLst>
              <a:ext uri="{FF2B5EF4-FFF2-40B4-BE49-F238E27FC236}">
                <a16:creationId xmlns:a16="http://schemas.microsoft.com/office/drawing/2014/main" id="{70360732-1698-FF42-8E98-D40B8EB9D2D5}"/>
              </a:ext>
            </a:extLst>
          </p:cNvPr>
          <p:cNvSpPr txBox="1"/>
          <p:nvPr/>
        </p:nvSpPr>
        <p:spPr>
          <a:xfrm>
            <a:off x="10046645" y="2172717"/>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50">
            <p14:nvContentPartPr>
              <p14:cNvPr id="154" name="Ink 153">
                <a:extLst>
                  <a:ext uri="{FF2B5EF4-FFF2-40B4-BE49-F238E27FC236}">
                    <a16:creationId xmlns:a16="http://schemas.microsoft.com/office/drawing/2014/main" id="{0082D20B-D920-2B45-996F-C50FEAB32AAD}"/>
                  </a:ext>
                </a:extLst>
              </p14:cNvPr>
              <p14:cNvContentPartPr/>
              <p14:nvPr/>
            </p14:nvContentPartPr>
            <p14:xfrm>
              <a:off x="10829203" y="2145438"/>
              <a:ext cx="1146644" cy="1221433"/>
            </p14:xfrm>
          </p:contentPart>
        </mc:Choice>
        <mc:Fallback xmlns="">
          <p:pic>
            <p:nvPicPr>
              <p:cNvPr id="154" name="Ink 153">
                <a:extLst>
                  <a:ext uri="{FF2B5EF4-FFF2-40B4-BE49-F238E27FC236}">
                    <a16:creationId xmlns:a16="http://schemas.microsoft.com/office/drawing/2014/main" id="{0082D20B-D920-2B45-996F-C50FEAB32AAD}"/>
                  </a:ext>
                </a:extLst>
              </p:cNvPr>
              <p:cNvPicPr/>
              <p:nvPr/>
            </p:nvPicPr>
            <p:blipFill>
              <a:blip r:embed="rId5"/>
              <a:stretch>
                <a:fillRect/>
              </a:stretch>
            </p:blipFill>
            <p:spPr>
              <a:xfrm>
                <a:off x="10824883" y="2141118"/>
                <a:ext cx="1155284" cy="1230073"/>
              </a:xfrm>
              <a:prstGeom prst="rect">
                <a:avLst/>
              </a:prstGeom>
            </p:spPr>
          </p:pic>
        </mc:Fallback>
      </mc:AlternateContent>
      <p:grpSp>
        <p:nvGrpSpPr>
          <p:cNvPr id="155" name="Group 154">
            <a:extLst>
              <a:ext uri="{FF2B5EF4-FFF2-40B4-BE49-F238E27FC236}">
                <a16:creationId xmlns:a16="http://schemas.microsoft.com/office/drawing/2014/main" id="{B9D4EB7E-86C1-7A4E-94E3-1CEF37CF6C5A}"/>
              </a:ext>
            </a:extLst>
          </p:cNvPr>
          <p:cNvGrpSpPr/>
          <p:nvPr/>
        </p:nvGrpSpPr>
        <p:grpSpPr>
          <a:xfrm>
            <a:off x="10961683" y="2255552"/>
            <a:ext cx="509400" cy="382320"/>
            <a:chOff x="8056510" y="2116501"/>
            <a:chExt cx="509400" cy="382320"/>
          </a:xfrm>
        </p:grpSpPr>
        <mc:AlternateContent xmlns:mc="http://schemas.openxmlformats.org/markup-compatibility/2006" xmlns:p14="http://schemas.microsoft.com/office/powerpoint/2010/main">
          <mc:Choice Requires="p14">
            <p:contentPart p14:bwMode="auto" r:id="rId151">
              <p14:nvContentPartPr>
                <p14:cNvPr id="156" name="Ink 155">
                  <a:extLst>
                    <a:ext uri="{FF2B5EF4-FFF2-40B4-BE49-F238E27FC236}">
                      <a16:creationId xmlns:a16="http://schemas.microsoft.com/office/drawing/2014/main" id="{42EE24B8-74DB-024B-AD91-2602A3F3FFDD}"/>
                    </a:ext>
                  </a:extLst>
                </p14:cNvPr>
                <p14:cNvContentPartPr/>
                <p14:nvPr/>
              </p14:nvContentPartPr>
              <p14:xfrm>
                <a:off x="8056510" y="2116501"/>
                <a:ext cx="509400" cy="382320"/>
              </p14:xfrm>
            </p:contentPart>
          </mc:Choice>
          <mc:Fallback xmlns="">
            <p:pic>
              <p:nvPicPr>
                <p:cNvPr id="156" name="Ink 155">
                  <a:extLst>
                    <a:ext uri="{FF2B5EF4-FFF2-40B4-BE49-F238E27FC236}">
                      <a16:creationId xmlns:a16="http://schemas.microsoft.com/office/drawing/2014/main" id="{42EE24B8-74DB-024B-AD91-2602A3F3FFD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7" name="Ink 156">
                  <a:extLst>
                    <a:ext uri="{FF2B5EF4-FFF2-40B4-BE49-F238E27FC236}">
                      <a16:creationId xmlns:a16="http://schemas.microsoft.com/office/drawing/2014/main" id="{E9023A06-02EA-6447-86D6-6B98525D2FDB}"/>
                    </a:ext>
                  </a:extLst>
                </p14:cNvPr>
                <p14:cNvContentPartPr/>
                <p14:nvPr/>
              </p14:nvContentPartPr>
              <p14:xfrm>
                <a:off x="8153350" y="2254021"/>
                <a:ext cx="74520" cy="133920"/>
              </p14:xfrm>
            </p:contentPart>
          </mc:Choice>
          <mc:Fallback xmlns="">
            <p:pic>
              <p:nvPicPr>
                <p:cNvPr id="157" name="Ink 156">
                  <a:extLst>
                    <a:ext uri="{FF2B5EF4-FFF2-40B4-BE49-F238E27FC236}">
                      <a16:creationId xmlns:a16="http://schemas.microsoft.com/office/drawing/2014/main" id="{E9023A06-02EA-6447-86D6-6B98525D2FDB}"/>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8" name="Ink 157">
                  <a:extLst>
                    <a:ext uri="{FF2B5EF4-FFF2-40B4-BE49-F238E27FC236}">
                      <a16:creationId xmlns:a16="http://schemas.microsoft.com/office/drawing/2014/main" id="{0E73B615-BD06-B74C-B9D8-5555AC270D97}"/>
                    </a:ext>
                  </a:extLst>
                </p14:cNvPr>
                <p14:cNvContentPartPr/>
                <p14:nvPr/>
              </p14:nvContentPartPr>
              <p14:xfrm>
                <a:off x="8302390" y="2256541"/>
                <a:ext cx="101520" cy="115920"/>
              </p14:xfrm>
            </p:contentPart>
          </mc:Choice>
          <mc:Fallback xmlns="">
            <p:pic>
              <p:nvPicPr>
                <p:cNvPr id="158" name="Ink 157">
                  <a:extLst>
                    <a:ext uri="{FF2B5EF4-FFF2-40B4-BE49-F238E27FC236}">
                      <a16:creationId xmlns:a16="http://schemas.microsoft.com/office/drawing/2014/main" id="{0E73B615-BD06-B74C-B9D8-5555AC270D97}"/>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9" name="Ink 158">
                  <a:extLst>
                    <a:ext uri="{FF2B5EF4-FFF2-40B4-BE49-F238E27FC236}">
                      <a16:creationId xmlns:a16="http://schemas.microsoft.com/office/drawing/2014/main" id="{2D1E1BAF-FD5C-8843-8705-B51FD3C7EB44}"/>
                    </a:ext>
                  </a:extLst>
                </p14:cNvPr>
                <p14:cNvContentPartPr/>
                <p14:nvPr/>
              </p14:nvContentPartPr>
              <p14:xfrm>
                <a:off x="8365030" y="2332861"/>
                <a:ext cx="78840" cy="79920"/>
              </p14:xfrm>
            </p:contentPart>
          </mc:Choice>
          <mc:Fallback xmlns="">
            <p:pic>
              <p:nvPicPr>
                <p:cNvPr id="159" name="Ink 158">
                  <a:extLst>
                    <a:ext uri="{FF2B5EF4-FFF2-40B4-BE49-F238E27FC236}">
                      <a16:creationId xmlns:a16="http://schemas.microsoft.com/office/drawing/2014/main" id="{2D1E1BAF-FD5C-8843-8705-B51FD3C7EB44}"/>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0" name="Ink 159">
                  <a:extLst>
                    <a:ext uri="{FF2B5EF4-FFF2-40B4-BE49-F238E27FC236}">
                      <a16:creationId xmlns:a16="http://schemas.microsoft.com/office/drawing/2014/main" id="{E195E2F7-FB6C-BE49-936B-495EB5ECD6ED}"/>
                    </a:ext>
                  </a:extLst>
                </p14:cNvPr>
                <p14:cNvContentPartPr/>
                <p14:nvPr/>
              </p14:nvContentPartPr>
              <p14:xfrm>
                <a:off x="8468350" y="2255821"/>
                <a:ext cx="50760" cy="136440"/>
              </p14:xfrm>
            </p:contentPart>
          </mc:Choice>
          <mc:Fallback xmlns="">
            <p:pic>
              <p:nvPicPr>
                <p:cNvPr id="160" name="Ink 159">
                  <a:extLst>
                    <a:ext uri="{FF2B5EF4-FFF2-40B4-BE49-F238E27FC236}">
                      <a16:creationId xmlns:a16="http://schemas.microsoft.com/office/drawing/2014/main" id="{E195E2F7-FB6C-BE49-936B-495EB5ECD6ED}"/>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61" name="Group 160">
            <a:extLst>
              <a:ext uri="{FF2B5EF4-FFF2-40B4-BE49-F238E27FC236}">
                <a16:creationId xmlns:a16="http://schemas.microsoft.com/office/drawing/2014/main" id="{00F79816-C068-3440-9E48-948F9BC909C0}"/>
              </a:ext>
            </a:extLst>
          </p:cNvPr>
          <p:cNvGrpSpPr/>
          <p:nvPr/>
        </p:nvGrpSpPr>
        <p:grpSpPr>
          <a:xfrm>
            <a:off x="11070763" y="2790152"/>
            <a:ext cx="728280" cy="383040"/>
            <a:chOff x="8165590" y="2651101"/>
            <a:chExt cx="728280" cy="383040"/>
          </a:xfrm>
        </p:grpSpPr>
        <mc:AlternateContent xmlns:mc="http://schemas.openxmlformats.org/markup-compatibility/2006" xmlns:p14="http://schemas.microsoft.com/office/powerpoint/2010/main">
          <mc:Choice Requires="p14">
            <p:contentPart p14:bwMode="auto" r:id="rId156">
              <p14:nvContentPartPr>
                <p14:cNvPr id="162" name="Ink 161">
                  <a:extLst>
                    <a:ext uri="{FF2B5EF4-FFF2-40B4-BE49-F238E27FC236}">
                      <a16:creationId xmlns:a16="http://schemas.microsoft.com/office/drawing/2014/main" id="{59408C35-95E3-FA45-8A54-99E9E2F85688}"/>
                    </a:ext>
                  </a:extLst>
                </p14:cNvPr>
                <p14:cNvContentPartPr/>
                <p14:nvPr/>
              </p14:nvContentPartPr>
              <p14:xfrm>
                <a:off x="8165590" y="2693941"/>
                <a:ext cx="629640" cy="340200"/>
              </p14:xfrm>
            </p:contentPart>
          </mc:Choice>
          <mc:Fallback xmlns="">
            <p:pic>
              <p:nvPicPr>
                <p:cNvPr id="162" name="Ink 161">
                  <a:extLst>
                    <a:ext uri="{FF2B5EF4-FFF2-40B4-BE49-F238E27FC236}">
                      <a16:creationId xmlns:a16="http://schemas.microsoft.com/office/drawing/2014/main" id="{59408C35-95E3-FA45-8A54-99E9E2F856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3" name="Ink 162">
                  <a:extLst>
                    <a:ext uri="{FF2B5EF4-FFF2-40B4-BE49-F238E27FC236}">
                      <a16:creationId xmlns:a16="http://schemas.microsoft.com/office/drawing/2014/main" id="{AB85A1E4-3ADD-BA4B-9057-1D06E547AA54}"/>
                    </a:ext>
                  </a:extLst>
                </p14:cNvPr>
                <p14:cNvContentPartPr/>
                <p14:nvPr/>
              </p14:nvContentPartPr>
              <p14:xfrm>
                <a:off x="8181070" y="2715901"/>
                <a:ext cx="622080" cy="15840"/>
              </p14:xfrm>
            </p:contentPart>
          </mc:Choice>
          <mc:Fallback xmlns="">
            <p:pic>
              <p:nvPicPr>
                <p:cNvPr id="163" name="Ink 162">
                  <a:extLst>
                    <a:ext uri="{FF2B5EF4-FFF2-40B4-BE49-F238E27FC236}">
                      <a16:creationId xmlns:a16="http://schemas.microsoft.com/office/drawing/2014/main" id="{AB85A1E4-3ADD-BA4B-9057-1D06E547AA54}"/>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4" name="Ink 163">
                  <a:extLst>
                    <a:ext uri="{FF2B5EF4-FFF2-40B4-BE49-F238E27FC236}">
                      <a16:creationId xmlns:a16="http://schemas.microsoft.com/office/drawing/2014/main" id="{F127D68F-18D0-8E44-BD17-8B790DF70E08}"/>
                    </a:ext>
                  </a:extLst>
                </p14:cNvPr>
                <p14:cNvContentPartPr/>
                <p14:nvPr/>
              </p14:nvContentPartPr>
              <p14:xfrm>
                <a:off x="8819350" y="2668741"/>
                <a:ext cx="52920" cy="77400"/>
              </p14:xfrm>
            </p:contentPart>
          </mc:Choice>
          <mc:Fallback xmlns="">
            <p:pic>
              <p:nvPicPr>
                <p:cNvPr id="164" name="Ink 163">
                  <a:extLst>
                    <a:ext uri="{FF2B5EF4-FFF2-40B4-BE49-F238E27FC236}">
                      <a16:creationId xmlns:a16="http://schemas.microsoft.com/office/drawing/2014/main" id="{F127D68F-18D0-8E44-BD17-8B790DF70E08}"/>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5" name="Ink 164">
                  <a:extLst>
                    <a:ext uri="{FF2B5EF4-FFF2-40B4-BE49-F238E27FC236}">
                      <a16:creationId xmlns:a16="http://schemas.microsoft.com/office/drawing/2014/main" id="{F1D02F7D-0605-4447-B86D-5981137DF330}"/>
                    </a:ext>
                  </a:extLst>
                </p14:cNvPr>
                <p14:cNvContentPartPr/>
                <p14:nvPr/>
              </p14:nvContentPartPr>
              <p14:xfrm>
                <a:off x="8881270" y="2682781"/>
                <a:ext cx="7920" cy="185400"/>
              </p14:xfrm>
            </p:contentPart>
          </mc:Choice>
          <mc:Fallback xmlns="">
            <p:pic>
              <p:nvPicPr>
                <p:cNvPr id="165" name="Ink 164">
                  <a:extLst>
                    <a:ext uri="{FF2B5EF4-FFF2-40B4-BE49-F238E27FC236}">
                      <a16:creationId xmlns:a16="http://schemas.microsoft.com/office/drawing/2014/main" id="{F1D02F7D-0605-4447-B86D-5981137DF330}"/>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6" name="Ink 165">
                  <a:extLst>
                    <a:ext uri="{FF2B5EF4-FFF2-40B4-BE49-F238E27FC236}">
                      <a16:creationId xmlns:a16="http://schemas.microsoft.com/office/drawing/2014/main" id="{C48417EC-B049-2543-BCA6-67CCF4FF60D1}"/>
                    </a:ext>
                  </a:extLst>
                </p14:cNvPr>
                <p14:cNvContentPartPr/>
                <p14:nvPr/>
              </p14:nvContentPartPr>
              <p14:xfrm>
                <a:off x="8828350" y="2886541"/>
                <a:ext cx="65520" cy="112680"/>
              </p14:xfrm>
            </p:contentPart>
          </mc:Choice>
          <mc:Fallback xmlns="">
            <p:pic>
              <p:nvPicPr>
                <p:cNvPr id="166" name="Ink 165">
                  <a:extLst>
                    <a:ext uri="{FF2B5EF4-FFF2-40B4-BE49-F238E27FC236}">
                      <a16:creationId xmlns:a16="http://schemas.microsoft.com/office/drawing/2014/main" id="{C48417EC-B049-2543-BCA6-67CCF4FF60D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7" name="Ink 166">
                  <a:extLst>
                    <a:ext uri="{FF2B5EF4-FFF2-40B4-BE49-F238E27FC236}">
                      <a16:creationId xmlns:a16="http://schemas.microsoft.com/office/drawing/2014/main" id="{C5CFA542-C8CA-4646-AC3E-810B6C0F6394}"/>
                    </a:ext>
                  </a:extLst>
                </p14:cNvPr>
                <p14:cNvContentPartPr/>
                <p14:nvPr/>
              </p14:nvContentPartPr>
              <p14:xfrm>
                <a:off x="8210590" y="2653621"/>
                <a:ext cx="145800" cy="58320"/>
              </p14:xfrm>
            </p:contentPart>
          </mc:Choice>
          <mc:Fallback xmlns="">
            <p:pic>
              <p:nvPicPr>
                <p:cNvPr id="167" name="Ink 166">
                  <a:extLst>
                    <a:ext uri="{FF2B5EF4-FFF2-40B4-BE49-F238E27FC236}">
                      <a16:creationId xmlns:a16="http://schemas.microsoft.com/office/drawing/2014/main" id="{C5CFA542-C8CA-4646-AC3E-810B6C0F6394}"/>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8" name="Ink 167">
                  <a:extLst>
                    <a:ext uri="{FF2B5EF4-FFF2-40B4-BE49-F238E27FC236}">
                      <a16:creationId xmlns:a16="http://schemas.microsoft.com/office/drawing/2014/main" id="{249D9F60-F97D-9D49-9A84-ACCD9F339DFC}"/>
                    </a:ext>
                  </a:extLst>
                </p14:cNvPr>
                <p14:cNvContentPartPr/>
                <p14:nvPr/>
              </p14:nvContentPartPr>
              <p14:xfrm>
                <a:off x="8366110" y="2651101"/>
                <a:ext cx="490320" cy="5400"/>
              </p14:xfrm>
            </p:contentPart>
          </mc:Choice>
          <mc:Fallback xmlns="">
            <p:pic>
              <p:nvPicPr>
                <p:cNvPr id="168" name="Ink 167">
                  <a:extLst>
                    <a:ext uri="{FF2B5EF4-FFF2-40B4-BE49-F238E27FC236}">
                      <a16:creationId xmlns:a16="http://schemas.microsoft.com/office/drawing/2014/main" id="{249D9F60-F97D-9D49-9A84-ACCD9F339DFC}"/>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69" name="TextBox 168">
            <a:extLst>
              <a:ext uri="{FF2B5EF4-FFF2-40B4-BE49-F238E27FC236}">
                <a16:creationId xmlns:a16="http://schemas.microsoft.com/office/drawing/2014/main" id="{D025BAF9-2AB4-9C4D-A66D-28E8729AC1A4}"/>
              </a:ext>
            </a:extLst>
          </p:cNvPr>
          <p:cNvSpPr txBox="1"/>
          <p:nvPr/>
        </p:nvSpPr>
        <p:spPr>
          <a:xfrm>
            <a:off x="11124322" y="283999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63">
            <p14:nvContentPartPr>
              <p14:cNvPr id="170" name="Ink 169">
                <a:extLst>
                  <a:ext uri="{FF2B5EF4-FFF2-40B4-BE49-F238E27FC236}">
                    <a16:creationId xmlns:a16="http://schemas.microsoft.com/office/drawing/2014/main" id="{86F2E99F-542C-C34F-AED0-87DF33C72458}"/>
                  </a:ext>
                </a:extLst>
              </p14:cNvPr>
              <p14:cNvContentPartPr/>
              <p14:nvPr/>
            </p14:nvContentPartPr>
            <p14:xfrm>
              <a:off x="11603860" y="3066403"/>
              <a:ext cx="165684" cy="127429"/>
            </p14:xfrm>
          </p:contentPart>
        </mc:Choice>
        <mc:Fallback xmlns="">
          <p:pic>
            <p:nvPicPr>
              <p:cNvPr id="170" name="Ink 169">
                <a:extLst>
                  <a:ext uri="{FF2B5EF4-FFF2-40B4-BE49-F238E27FC236}">
                    <a16:creationId xmlns:a16="http://schemas.microsoft.com/office/drawing/2014/main" id="{86F2E99F-542C-C34F-AED0-87DF33C72458}"/>
                  </a:ext>
                </a:extLst>
              </p:cNvPr>
              <p:cNvPicPr/>
              <p:nvPr/>
            </p:nvPicPr>
            <p:blipFill>
              <a:blip r:embed="rId31"/>
              <a:stretch>
                <a:fillRect/>
              </a:stretch>
            </p:blipFill>
            <p:spPr>
              <a:xfrm>
                <a:off x="11599547" y="3062096"/>
                <a:ext cx="174310" cy="136044"/>
              </a:xfrm>
              <a:prstGeom prst="rect">
                <a:avLst/>
              </a:prstGeom>
            </p:spPr>
          </p:pic>
        </mc:Fallback>
      </mc:AlternateContent>
      <p:grpSp>
        <p:nvGrpSpPr>
          <p:cNvPr id="171" name="Group 170">
            <a:extLst>
              <a:ext uri="{FF2B5EF4-FFF2-40B4-BE49-F238E27FC236}">
                <a16:creationId xmlns:a16="http://schemas.microsoft.com/office/drawing/2014/main" id="{9C9AE5C4-ED26-F944-A44A-FE4355B1D2F5}"/>
              </a:ext>
            </a:extLst>
          </p:cNvPr>
          <p:cNvGrpSpPr/>
          <p:nvPr/>
        </p:nvGrpSpPr>
        <p:grpSpPr>
          <a:xfrm>
            <a:off x="11618368" y="3070436"/>
            <a:ext cx="173682" cy="241395"/>
            <a:chOff x="9957310" y="1499461"/>
            <a:chExt cx="469080" cy="651960"/>
          </a:xfrm>
        </p:grpSpPr>
        <mc:AlternateContent xmlns:mc="http://schemas.openxmlformats.org/markup-compatibility/2006" xmlns:p14="http://schemas.microsoft.com/office/powerpoint/2010/main">
          <mc:Choice Requires="p14">
            <p:contentPart p14:bwMode="auto" r:id="rId164">
              <p14:nvContentPartPr>
                <p14:cNvPr id="172" name="Ink 171">
                  <a:extLst>
                    <a:ext uri="{FF2B5EF4-FFF2-40B4-BE49-F238E27FC236}">
                      <a16:creationId xmlns:a16="http://schemas.microsoft.com/office/drawing/2014/main" id="{E4C35978-ADBE-B14D-988C-8AC469AA6182}"/>
                    </a:ext>
                  </a:extLst>
                </p14:cNvPr>
                <p14:cNvContentPartPr/>
                <p14:nvPr/>
              </p14:nvContentPartPr>
              <p14:xfrm>
                <a:off x="9957310" y="1521061"/>
                <a:ext cx="453960" cy="285840"/>
              </p14:xfrm>
            </p:contentPart>
          </mc:Choice>
          <mc:Fallback xmlns="">
            <p:pic>
              <p:nvPicPr>
                <p:cNvPr id="172" name="Ink 171">
                  <a:extLst>
                    <a:ext uri="{FF2B5EF4-FFF2-40B4-BE49-F238E27FC236}">
                      <a16:creationId xmlns:a16="http://schemas.microsoft.com/office/drawing/2014/main" id="{E4C35978-ADBE-B14D-988C-8AC469AA618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3" name="Ink 172">
                  <a:extLst>
                    <a:ext uri="{FF2B5EF4-FFF2-40B4-BE49-F238E27FC236}">
                      <a16:creationId xmlns:a16="http://schemas.microsoft.com/office/drawing/2014/main" id="{DD7D345D-9D6E-094B-92DE-77999B32A8B2}"/>
                    </a:ext>
                  </a:extLst>
                </p14:cNvPr>
                <p14:cNvContentPartPr/>
                <p14:nvPr/>
              </p14:nvContentPartPr>
              <p14:xfrm>
                <a:off x="9959110" y="1508821"/>
                <a:ext cx="159480" cy="324360"/>
              </p14:xfrm>
            </p:contentPart>
          </mc:Choice>
          <mc:Fallback xmlns="">
            <p:pic>
              <p:nvPicPr>
                <p:cNvPr id="173" name="Ink 172">
                  <a:extLst>
                    <a:ext uri="{FF2B5EF4-FFF2-40B4-BE49-F238E27FC236}">
                      <a16:creationId xmlns:a16="http://schemas.microsoft.com/office/drawing/2014/main" id="{DD7D345D-9D6E-094B-92DE-77999B32A8B2}"/>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4" name="Ink 173">
                  <a:extLst>
                    <a:ext uri="{FF2B5EF4-FFF2-40B4-BE49-F238E27FC236}">
                      <a16:creationId xmlns:a16="http://schemas.microsoft.com/office/drawing/2014/main" id="{DCB6CAAF-BC7F-8D42-8A92-B1F96276976B}"/>
                    </a:ext>
                  </a:extLst>
                </p14:cNvPr>
                <p14:cNvContentPartPr/>
                <p14:nvPr/>
              </p14:nvContentPartPr>
              <p14:xfrm>
                <a:off x="10004830" y="1499461"/>
                <a:ext cx="350640" cy="154440"/>
              </p14:xfrm>
            </p:contentPart>
          </mc:Choice>
          <mc:Fallback xmlns="">
            <p:pic>
              <p:nvPicPr>
                <p:cNvPr id="174" name="Ink 173">
                  <a:extLst>
                    <a:ext uri="{FF2B5EF4-FFF2-40B4-BE49-F238E27FC236}">
                      <a16:creationId xmlns:a16="http://schemas.microsoft.com/office/drawing/2014/main" id="{DCB6CAAF-BC7F-8D42-8A92-B1F96276976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5" name="Ink 174">
                  <a:extLst>
                    <a:ext uri="{FF2B5EF4-FFF2-40B4-BE49-F238E27FC236}">
                      <a16:creationId xmlns:a16="http://schemas.microsoft.com/office/drawing/2014/main" id="{982CAC7D-7FE6-CB42-B4CE-FE2BAB04D5CE}"/>
                    </a:ext>
                  </a:extLst>
                </p14:cNvPr>
                <p14:cNvContentPartPr/>
                <p14:nvPr/>
              </p14:nvContentPartPr>
              <p14:xfrm>
                <a:off x="10162510" y="1693861"/>
                <a:ext cx="263880" cy="450000"/>
              </p14:xfrm>
            </p:contentPart>
          </mc:Choice>
          <mc:Fallback xmlns="">
            <p:pic>
              <p:nvPicPr>
                <p:cNvPr id="175" name="Ink 174">
                  <a:extLst>
                    <a:ext uri="{FF2B5EF4-FFF2-40B4-BE49-F238E27FC236}">
                      <a16:creationId xmlns:a16="http://schemas.microsoft.com/office/drawing/2014/main" id="{982CAC7D-7FE6-CB42-B4CE-FE2BAB04D5C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6" name="Ink 175">
                  <a:extLst>
                    <a:ext uri="{FF2B5EF4-FFF2-40B4-BE49-F238E27FC236}">
                      <a16:creationId xmlns:a16="http://schemas.microsoft.com/office/drawing/2014/main" id="{7686F6B1-0F65-D941-A2F5-40FDAD9434CF}"/>
                    </a:ext>
                  </a:extLst>
                </p14:cNvPr>
                <p14:cNvContentPartPr/>
                <p14:nvPr/>
              </p14:nvContentPartPr>
              <p14:xfrm>
                <a:off x="10104910" y="1757221"/>
                <a:ext cx="151920" cy="306360"/>
              </p14:xfrm>
            </p:contentPart>
          </mc:Choice>
          <mc:Fallback xmlns="">
            <p:pic>
              <p:nvPicPr>
                <p:cNvPr id="176" name="Ink 175">
                  <a:extLst>
                    <a:ext uri="{FF2B5EF4-FFF2-40B4-BE49-F238E27FC236}">
                      <a16:creationId xmlns:a16="http://schemas.microsoft.com/office/drawing/2014/main" id="{7686F6B1-0F65-D941-A2F5-40FDAD9434CF}"/>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7" name="Ink 176">
                  <a:extLst>
                    <a:ext uri="{FF2B5EF4-FFF2-40B4-BE49-F238E27FC236}">
                      <a16:creationId xmlns:a16="http://schemas.microsoft.com/office/drawing/2014/main" id="{5F3C2831-0BCC-D548-A24B-0DB343F5D841}"/>
                    </a:ext>
                  </a:extLst>
                </p14:cNvPr>
                <p14:cNvContentPartPr/>
                <p14:nvPr/>
              </p14:nvContentPartPr>
              <p14:xfrm>
                <a:off x="10122190" y="2058541"/>
                <a:ext cx="106560" cy="92880"/>
              </p14:xfrm>
            </p:contentPart>
          </mc:Choice>
          <mc:Fallback xmlns="">
            <p:pic>
              <p:nvPicPr>
                <p:cNvPr id="177" name="Ink 176">
                  <a:extLst>
                    <a:ext uri="{FF2B5EF4-FFF2-40B4-BE49-F238E27FC236}">
                      <a16:creationId xmlns:a16="http://schemas.microsoft.com/office/drawing/2014/main" id="{5F3C2831-0BCC-D548-A24B-0DB343F5D841}"/>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8" name="Ink 177">
                  <a:extLst>
                    <a:ext uri="{FF2B5EF4-FFF2-40B4-BE49-F238E27FC236}">
                      <a16:creationId xmlns:a16="http://schemas.microsoft.com/office/drawing/2014/main" id="{14B31662-D899-394A-90DB-77B94E11B773}"/>
                    </a:ext>
                  </a:extLst>
                </p14:cNvPr>
                <p14:cNvContentPartPr/>
                <p14:nvPr/>
              </p14:nvContentPartPr>
              <p14:xfrm>
                <a:off x="9979990" y="1524301"/>
                <a:ext cx="273240" cy="198360"/>
              </p14:xfrm>
            </p:contentPart>
          </mc:Choice>
          <mc:Fallback xmlns="">
            <p:pic>
              <p:nvPicPr>
                <p:cNvPr id="178" name="Ink 177">
                  <a:extLst>
                    <a:ext uri="{FF2B5EF4-FFF2-40B4-BE49-F238E27FC236}">
                      <a16:creationId xmlns:a16="http://schemas.microsoft.com/office/drawing/2014/main" id="{14B31662-D899-394A-90DB-77B94E11B773}"/>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9" name="Ink 178">
                  <a:extLst>
                    <a:ext uri="{FF2B5EF4-FFF2-40B4-BE49-F238E27FC236}">
                      <a16:creationId xmlns:a16="http://schemas.microsoft.com/office/drawing/2014/main" id="{677D18E4-B9FC-A842-A198-C57D80E4289F}"/>
                    </a:ext>
                  </a:extLst>
                </p14:cNvPr>
                <p14:cNvContentPartPr/>
                <p14:nvPr/>
              </p14:nvContentPartPr>
              <p14:xfrm>
                <a:off x="10026070" y="1536181"/>
                <a:ext cx="291960" cy="225360"/>
              </p14:xfrm>
            </p:contentPart>
          </mc:Choice>
          <mc:Fallback xmlns="">
            <p:pic>
              <p:nvPicPr>
                <p:cNvPr id="179" name="Ink 178">
                  <a:extLst>
                    <a:ext uri="{FF2B5EF4-FFF2-40B4-BE49-F238E27FC236}">
                      <a16:creationId xmlns:a16="http://schemas.microsoft.com/office/drawing/2014/main" id="{677D18E4-B9FC-A842-A198-C57D80E4289F}"/>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0" name="Ink 179">
                  <a:extLst>
                    <a:ext uri="{FF2B5EF4-FFF2-40B4-BE49-F238E27FC236}">
                      <a16:creationId xmlns:a16="http://schemas.microsoft.com/office/drawing/2014/main" id="{572B9542-C080-1C4F-9DA5-E38ACC466D9A}"/>
                    </a:ext>
                  </a:extLst>
                </p14:cNvPr>
                <p14:cNvContentPartPr/>
                <p14:nvPr/>
              </p14:nvContentPartPr>
              <p14:xfrm>
                <a:off x="10193110" y="1662181"/>
                <a:ext cx="172080" cy="215280"/>
              </p14:xfrm>
            </p:contentPart>
          </mc:Choice>
          <mc:Fallback xmlns="">
            <p:pic>
              <p:nvPicPr>
                <p:cNvPr id="180" name="Ink 179">
                  <a:extLst>
                    <a:ext uri="{FF2B5EF4-FFF2-40B4-BE49-F238E27FC236}">
                      <a16:creationId xmlns:a16="http://schemas.microsoft.com/office/drawing/2014/main" id="{572B9542-C080-1C4F-9DA5-E38ACC466D9A}"/>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1" name="Ink 180">
                  <a:extLst>
                    <a:ext uri="{FF2B5EF4-FFF2-40B4-BE49-F238E27FC236}">
                      <a16:creationId xmlns:a16="http://schemas.microsoft.com/office/drawing/2014/main" id="{0CD98080-96CC-A749-8F0E-385AC2F854B0}"/>
                    </a:ext>
                  </a:extLst>
                </p14:cNvPr>
                <p14:cNvContentPartPr/>
                <p14:nvPr/>
              </p14:nvContentPartPr>
              <p14:xfrm>
                <a:off x="10284910" y="1780981"/>
                <a:ext cx="106560" cy="167760"/>
              </p14:xfrm>
            </p:contentPart>
          </mc:Choice>
          <mc:Fallback xmlns="">
            <p:pic>
              <p:nvPicPr>
                <p:cNvPr id="181" name="Ink 180">
                  <a:extLst>
                    <a:ext uri="{FF2B5EF4-FFF2-40B4-BE49-F238E27FC236}">
                      <a16:creationId xmlns:a16="http://schemas.microsoft.com/office/drawing/2014/main" id="{0CD98080-96CC-A749-8F0E-385AC2F854B0}"/>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2" name="Ink 181">
                  <a:extLst>
                    <a:ext uri="{FF2B5EF4-FFF2-40B4-BE49-F238E27FC236}">
                      <a16:creationId xmlns:a16="http://schemas.microsoft.com/office/drawing/2014/main" id="{272DCD4A-7BBB-7D4B-9E4D-977CDCB219CD}"/>
                    </a:ext>
                  </a:extLst>
                </p14:cNvPr>
                <p14:cNvContentPartPr/>
                <p14:nvPr/>
              </p14:nvContentPartPr>
              <p14:xfrm>
                <a:off x="10213630" y="1939741"/>
                <a:ext cx="154440" cy="146880"/>
              </p14:xfrm>
            </p:contentPart>
          </mc:Choice>
          <mc:Fallback xmlns="">
            <p:pic>
              <p:nvPicPr>
                <p:cNvPr id="182" name="Ink 181">
                  <a:extLst>
                    <a:ext uri="{FF2B5EF4-FFF2-40B4-BE49-F238E27FC236}">
                      <a16:creationId xmlns:a16="http://schemas.microsoft.com/office/drawing/2014/main" id="{272DCD4A-7BBB-7D4B-9E4D-977CDCB219CD}"/>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3" name="Ink 182">
                  <a:extLst>
                    <a:ext uri="{FF2B5EF4-FFF2-40B4-BE49-F238E27FC236}">
                      <a16:creationId xmlns:a16="http://schemas.microsoft.com/office/drawing/2014/main" id="{74F69FE8-E602-C444-960D-26A72B3220C8}"/>
                    </a:ext>
                  </a:extLst>
                </p14:cNvPr>
                <p14:cNvContentPartPr/>
                <p14:nvPr/>
              </p14:nvContentPartPr>
              <p14:xfrm>
                <a:off x="10102030" y="1670461"/>
                <a:ext cx="305640" cy="384840"/>
              </p14:xfrm>
            </p:contentPart>
          </mc:Choice>
          <mc:Fallback xmlns="">
            <p:pic>
              <p:nvPicPr>
                <p:cNvPr id="183" name="Ink 182">
                  <a:extLst>
                    <a:ext uri="{FF2B5EF4-FFF2-40B4-BE49-F238E27FC236}">
                      <a16:creationId xmlns:a16="http://schemas.microsoft.com/office/drawing/2014/main" id="{74F69FE8-E602-C444-960D-26A72B3220C8}"/>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4" name="Ink 183">
                  <a:extLst>
                    <a:ext uri="{FF2B5EF4-FFF2-40B4-BE49-F238E27FC236}">
                      <a16:creationId xmlns:a16="http://schemas.microsoft.com/office/drawing/2014/main" id="{536F6223-E7F3-2543-AF37-D016108FE33A}"/>
                    </a:ext>
                  </a:extLst>
                </p14:cNvPr>
                <p14:cNvContentPartPr/>
                <p14:nvPr/>
              </p14:nvContentPartPr>
              <p14:xfrm>
                <a:off x="10231270" y="1641301"/>
                <a:ext cx="106560" cy="113760"/>
              </p14:xfrm>
            </p:contentPart>
          </mc:Choice>
          <mc:Fallback xmlns="">
            <p:pic>
              <p:nvPicPr>
                <p:cNvPr id="184" name="Ink 183">
                  <a:extLst>
                    <a:ext uri="{FF2B5EF4-FFF2-40B4-BE49-F238E27FC236}">
                      <a16:creationId xmlns:a16="http://schemas.microsoft.com/office/drawing/2014/main" id="{536F6223-E7F3-2543-AF37-D016108FE33A}"/>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5" name="Ink 184">
                  <a:extLst>
                    <a:ext uri="{FF2B5EF4-FFF2-40B4-BE49-F238E27FC236}">
                      <a16:creationId xmlns:a16="http://schemas.microsoft.com/office/drawing/2014/main" id="{D590F972-E461-2A47-8CC8-73B31A947BA3}"/>
                    </a:ext>
                  </a:extLst>
                </p14:cNvPr>
                <p14:cNvContentPartPr/>
                <p14:nvPr/>
              </p14:nvContentPartPr>
              <p14:xfrm>
                <a:off x="10025350" y="1734181"/>
                <a:ext cx="139320" cy="153360"/>
              </p14:xfrm>
            </p:contentPart>
          </mc:Choice>
          <mc:Fallback xmlns="">
            <p:pic>
              <p:nvPicPr>
                <p:cNvPr id="185" name="Ink 184">
                  <a:extLst>
                    <a:ext uri="{FF2B5EF4-FFF2-40B4-BE49-F238E27FC236}">
                      <a16:creationId xmlns:a16="http://schemas.microsoft.com/office/drawing/2014/main" id="{D590F972-E461-2A47-8CC8-73B31A947BA3}"/>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6" name="Ink 185">
                  <a:extLst>
                    <a:ext uri="{FF2B5EF4-FFF2-40B4-BE49-F238E27FC236}">
                      <a16:creationId xmlns:a16="http://schemas.microsoft.com/office/drawing/2014/main" id="{81360472-2465-6F4F-8F78-64C51DBC61A4}"/>
                    </a:ext>
                  </a:extLst>
                </p14:cNvPr>
                <p14:cNvContentPartPr/>
                <p14:nvPr/>
              </p14:nvContentPartPr>
              <p14:xfrm>
                <a:off x="10278070" y="1550581"/>
                <a:ext cx="111960" cy="125280"/>
              </p14:xfrm>
            </p:contentPart>
          </mc:Choice>
          <mc:Fallback xmlns="">
            <p:pic>
              <p:nvPicPr>
                <p:cNvPr id="186" name="Ink 185">
                  <a:extLst>
                    <a:ext uri="{FF2B5EF4-FFF2-40B4-BE49-F238E27FC236}">
                      <a16:creationId xmlns:a16="http://schemas.microsoft.com/office/drawing/2014/main" id="{81360472-2465-6F4F-8F78-64C51DBC61A4}"/>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87" name="Group 186">
            <a:extLst>
              <a:ext uri="{FF2B5EF4-FFF2-40B4-BE49-F238E27FC236}">
                <a16:creationId xmlns:a16="http://schemas.microsoft.com/office/drawing/2014/main" id="{7C93B246-8D70-944B-B374-CBB1899D183A}"/>
              </a:ext>
            </a:extLst>
          </p:cNvPr>
          <p:cNvGrpSpPr/>
          <p:nvPr/>
        </p:nvGrpSpPr>
        <p:grpSpPr>
          <a:xfrm>
            <a:off x="11520546" y="2440318"/>
            <a:ext cx="204480" cy="289440"/>
            <a:chOff x="8615373" y="2301267"/>
            <a:chExt cx="204480" cy="289440"/>
          </a:xfrm>
        </p:grpSpPr>
        <mc:AlternateContent xmlns:mc="http://schemas.openxmlformats.org/markup-compatibility/2006" xmlns:p14="http://schemas.microsoft.com/office/powerpoint/2010/main">
          <mc:Choice Requires="p14">
            <p:contentPart p14:bwMode="auto" r:id="rId179">
              <p14:nvContentPartPr>
                <p14:cNvPr id="188" name="Ink 187">
                  <a:extLst>
                    <a:ext uri="{FF2B5EF4-FFF2-40B4-BE49-F238E27FC236}">
                      <a16:creationId xmlns:a16="http://schemas.microsoft.com/office/drawing/2014/main" id="{D3B7E713-5970-9243-8D6B-1A5FC9C4F291}"/>
                    </a:ext>
                  </a:extLst>
                </p14:cNvPr>
                <p14:cNvContentPartPr/>
                <p14:nvPr/>
              </p14:nvContentPartPr>
              <p14:xfrm>
                <a:off x="8615373" y="2301267"/>
                <a:ext cx="160560" cy="268560"/>
              </p14:xfrm>
            </p:contentPart>
          </mc:Choice>
          <mc:Fallback xmlns="">
            <p:pic>
              <p:nvPicPr>
                <p:cNvPr id="188" name="Ink 187">
                  <a:extLst>
                    <a:ext uri="{FF2B5EF4-FFF2-40B4-BE49-F238E27FC236}">
                      <a16:creationId xmlns:a16="http://schemas.microsoft.com/office/drawing/2014/main" id="{D3B7E713-5970-9243-8D6B-1A5FC9C4F291}"/>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Ink 188">
                  <a:extLst>
                    <a:ext uri="{FF2B5EF4-FFF2-40B4-BE49-F238E27FC236}">
                      <a16:creationId xmlns:a16="http://schemas.microsoft.com/office/drawing/2014/main" id="{18F660E4-993E-994E-8FA0-375123ED0258}"/>
                    </a:ext>
                  </a:extLst>
                </p14:cNvPr>
                <p14:cNvContentPartPr/>
                <p14:nvPr/>
              </p14:nvContentPartPr>
              <p14:xfrm>
                <a:off x="8715813" y="2481987"/>
                <a:ext cx="104040" cy="108720"/>
              </p14:xfrm>
            </p:contentPart>
          </mc:Choice>
          <mc:Fallback xmlns="">
            <p:pic>
              <p:nvPicPr>
                <p:cNvPr id="189" name="Ink 188">
                  <a:extLst>
                    <a:ext uri="{FF2B5EF4-FFF2-40B4-BE49-F238E27FC236}">
                      <a16:creationId xmlns:a16="http://schemas.microsoft.com/office/drawing/2014/main" id="{18F660E4-993E-994E-8FA0-375123ED0258}"/>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90" name="TextBox 189">
            <a:extLst>
              <a:ext uri="{FF2B5EF4-FFF2-40B4-BE49-F238E27FC236}">
                <a16:creationId xmlns:a16="http://schemas.microsoft.com/office/drawing/2014/main" id="{3BB2FCB9-E358-B942-9ABD-F924CD46B73E}"/>
              </a:ext>
            </a:extLst>
          </p:cNvPr>
          <p:cNvSpPr txBox="1"/>
          <p:nvPr/>
        </p:nvSpPr>
        <p:spPr>
          <a:xfrm>
            <a:off x="11431412" y="2215037"/>
            <a:ext cx="538930" cy="261610"/>
          </a:xfrm>
          <a:prstGeom prst="rect">
            <a:avLst/>
          </a:prstGeom>
          <a:noFill/>
        </p:spPr>
        <p:txBody>
          <a:bodyPr wrap="none" rtlCol="0">
            <a:spAutoFit/>
          </a:bodyPr>
          <a:lstStyle/>
          <a:p>
            <a:r>
              <a:rPr lang="en-VN" sz="1100" dirty="0"/>
              <a:t>writes</a:t>
            </a:r>
          </a:p>
        </p:txBody>
      </p:sp>
      <p:sp>
        <p:nvSpPr>
          <p:cNvPr id="192" name="TextBox 191">
            <a:extLst>
              <a:ext uri="{FF2B5EF4-FFF2-40B4-BE49-F238E27FC236}">
                <a16:creationId xmlns:a16="http://schemas.microsoft.com/office/drawing/2014/main" id="{9C99A0D7-55BC-9C43-BCF3-F75599A931ED}"/>
              </a:ext>
            </a:extLst>
          </p:cNvPr>
          <p:cNvSpPr txBox="1"/>
          <p:nvPr/>
        </p:nvSpPr>
        <p:spPr>
          <a:xfrm>
            <a:off x="9522424" y="1733397"/>
            <a:ext cx="880369" cy="369332"/>
          </a:xfrm>
          <a:prstGeom prst="rect">
            <a:avLst/>
          </a:prstGeom>
          <a:noFill/>
        </p:spPr>
        <p:txBody>
          <a:bodyPr wrap="none" rtlCol="0">
            <a:spAutoFit/>
          </a:bodyPr>
          <a:lstStyle/>
          <a:p>
            <a:r>
              <a:rPr lang="en-VN" dirty="0"/>
              <a:t>POD-jkl</a:t>
            </a:r>
          </a:p>
        </p:txBody>
      </p:sp>
      <p:sp>
        <p:nvSpPr>
          <p:cNvPr id="193" name="TextBox 192">
            <a:extLst>
              <a:ext uri="{FF2B5EF4-FFF2-40B4-BE49-F238E27FC236}">
                <a16:creationId xmlns:a16="http://schemas.microsoft.com/office/drawing/2014/main" id="{9C505876-397D-754B-9D5E-68F94AF7033E}"/>
              </a:ext>
            </a:extLst>
          </p:cNvPr>
          <p:cNvSpPr txBox="1"/>
          <p:nvPr/>
        </p:nvSpPr>
        <p:spPr>
          <a:xfrm>
            <a:off x="10890949" y="1776106"/>
            <a:ext cx="965329" cy="369332"/>
          </a:xfrm>
          <a:prstGeom prst="rect">
            <a:avLst/>
          </a:prstGeom>
          <a:noFill/>
        </p:spPr>
        <p:txBody>
          <a:bodyPr wrap="none" rtlCol="0">
            <a:spAutoFit/>
          </a:bodyPr>
          <a:lstStyle/>
          <a:p>
            <a:r>
              <a:rPr lang="en-VN" dirty="0"/>
              <a:t>POD-iop</a:t>
            </a:r>
          </a:p>
        </p:txBody>
      </p:sp>
      <mc:AlternateContent xmlns:mc="http://schemas.openxmlformats.org/markup-compatibility/2006" xmlns:p14="http://schemas.microsoft.com/office/powerpoint/2010/main">
        <mc:Choice Requires="p14">
          <p:contentPart p14:bwMode="auto" r:id="rId181">
            <p14:nvContentPartPr>
              <p14:cNvPr id="44" name="Ink 43">
                <a:extLst>
                  <a:ext uri="{FF2B5EF4-FFF2-40B4-BE49-F238E27FC236}">
                    <a16:creationId xmlns:a16="http://schemas.microsoft.com/office/drawing/2014/main" id="{8D7EB0CB-A20B-524D-91D1-6A5DD66B1F14}"/>
                  </a:ext>
                </a:extLst>
              </p14:cNvPr>
              <p14:cNvContentPartPr/>
              <p14:nvPr/>
            </p14:nvContentPartPr>
            <p14:xfrm>
              <a:off x="10973373" y="1602867"/>
              <a:ext cx="1126440" cy="1951200"/>
            </p14:xfrm>
          </p:contentPart>
        </mc:Choice>
        <mc:Fallback xmlns="">
          <p:pic>
            <p:nvPicPr>
              <p:cNvPr id="44" name="Ink 43">
                <a:extLst>
                  <a:ext uri="{FF2B5EF4-FFF2-40B4-BE49-F238E27FC236}">
                    <a16:creationId xmlns:a16="http://schemas.microsoft.com/office/drawing/2014/main" id="{8D7EB0CB-A20B-524D-91D1-6A5DD66B1F14}"/>
                  </a:ext>
                </a:extLst>
              </p:cNvPr>
              <p:cNvPicPr/>
              <p:nvPr/>
            </p:nvPicPr>
            <p:blipFill>
              <a:blip r:embed="rId182"/>
              <a:stretch>
                <a:fillRect/>
              </a:stretch>
            </p:blipFill>
            <p:spPr>
              <a:xfrm>
                <a:off x="10969053" y="1598547"/>
                <a:ext cx="1135080" cy="1959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5" name="Ink 44">
                <a:extLst>
                  <a:ext uri="{FF2B5EF4-FFF2-40B4-BE49-F238E27FC236}">
                    <a16:creationId xmlns:a16="http://schemas.microsoft.com/office/drawing/2014/main" id="{FDBFEC3F-5F20-2241-80EE-CA7FA3294AD4}"/>
                  </a:ext>
                </a:extLst>
              </p14:cNvPr>
              <p14:cNvContentPartPr/>
              <p14:nvPr/>
            </p14:nvContentPartPr>
            <p14:xfrm>
              <a:off x="10870413" y="1648227"/>
              <a:ext cx="1063800" cy="1911240"/>
            </p14:xfrm>
          </p:contentPart>
        </mc:Choice>
        <mc:Fallback xmlns="">
          <p:pic>
            <p:nvPicPr>
              <p:cNvPr id="45" name="Ink 44">
                <a:extLst>
                  <a:ext uri="{FF2B5EF4-FFF2-40B4-BE49-F238E27FC236}">
                    <a16:creationId xmlns:a16="http://schemas.microsoft.com/office/drawing/2014/main" id="{FDBFEC3F-5F20-2241-80EE-CA7FA3294AD4}"/>
                  </a:ext>
                </a:extLst>
              </p:cNvPr>
              <p:cNvPicPr/>
              <p:nvPr/>
            </p:nvPicPr>
            <p:blipFill>
              <a:blip r:embed="rId184"/>
              <a:stretch>
                <a:fillRect/>
              </a:stretch>
            </p:blipFill>
            <p:spPr>
              <a:xfrm>
                <a:off x="10866093" y="1643907"/>
                <a:ext cx="1072440" cy="1919880"/>
              </a:xfrm>
              <a:prstGeom prst="rect">
                <a:avLst/>
              </a:prstGeom>
            </p:spPr>
          </p:pic>
        </mc:Fallback>
      </mc:AlternateContent>
      <p:grpSp>
        <p:nvGrpSpPr>
          <p:cNvPr id="56" name="Group 55">
            <a:extLst>
              <a:ext uri="{FF2B5EF4-FFF2-40B4-BE49-F238E27FC236}">
                <a16:creationId xmlns:a16="http://schemas.microsoft.com/office/drawing/2014/main" id="{7DA83F86-2E11-5949-BBBD-4DE827075FE1}"/>
              </a:ext>
            </a:extLst>
          </p:cNvPr>
          <p:cNvGrpSpPr/>
          <p:nvPr/>
        </p:nvGrpSpPr>
        <p:grpSpPr>
          <a:xfrm>
            <a:off x="6448533" y="1678107"/>
            <a:ext cx="3051000" cy="2056680"/>
            <a:chOff x="6448533" y="1678107"/>
            <a:chExt cx="3051000" cy="2056680"/>
          </a:xfrm>
        </p:grpSpPr>
        <mc:AlternateContent xmlns:mc="http://schemas.openxmlformats.org/markup-compatibility/2006" xmlns:p14="http://schemas.microsoft.com/office/powerpoint/2010/main">
          <mc:Choice Requires="p14">
            <p:contentPart p14:bwMode="auto" r:id="rId185">
              <p14:nvContentPartPr>
                <p14:cNvPr id="33" name="Ink 32">
                  <a:extLst>
                    <a:ext uri="{FF2B5EF4-FFF2-40B4-BE49-F238E27FC236}">
                      <a16:creationId xmlns:a16="http://schemas.microsoft.com/office/drawing/2014/main" id="{AAEDE4C5-5276-7846-B1DE-CC69EC1CCC6C}"/>
                    </a:ext>
                  </a:extLst>
                </p14:cNvPr>
                <p14:cNvContentPartPr/>
                <p14:nvPr/>
              </p14:nvContentPartPr>
              <p14:xfrm>
                <a:off x="7882773" y="1748307"/>
                <a:ext cx="1616760" cy="1716840"/>
              </p14:xfrm>
            </p:contentPart>
          </mc:Choice>
          <mc:Fallback xmlns="">
            <p:pic>
              <p:nvPicPr>
                <p:cNvPr id="33" name="Ink 32">
                  <a:extLst>
                    <a:ext uri="{FF2B5EF4-FFF2-40B4-BE49-F238E27FC236}">
                      <a16:creationId xmlns:a16="http://schemas.microsoft.com/office/drawing/2014/main" id="{AAEDE4C5-5276-7846-B1DE-CC69EC1CCC6C}"/>
                    </a:ext>
                  </a:extLst>
                </p:cNvPr>
                <p:cNvPicPr/>
                <p:nvPr/>
              </p:nvPicPr>
              <p:blipFill>
                <a:blip r:embed="rId186"/>
                <a:stretch>
                  <a:fillRect/>
                </a:stretch>
              </p:blipFill>
              <p:spPr>
                <a:xfrm>
                  <a:off x="7878453" y="1743987"/>
                  <a:ext cx="1625400" cy="1725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2" name="Ink 41">
                  <a:extLst>
                    <a:ext uri="{FF2B5EF4-FFF2-40B4-BE49-F238E27FC236}">
                      <a16:creationId xmlns:a16="http://schemas.microsoft.com/office/drawing/2014/main" id="{722E2CBC-FE3B-3B4F-BEFC-F3B137A5ECC9}"/>
                    </a:ext>
                  </a:extLst>
                </p14:cNvPr>
                <p14:cNvContentPartPr/>
                <p14:nvPr/>
              </p14:nvContentPartPr>
              <p14:xfrm>
                <a:off x="7958013" y="1768107"/>
                <a:ext cx="1196280" cy="1679760"/>
              </p14:xfrm>
            </p:contentPart>
          </mc:Choice>
          <mc:Fallback xmlns="">
            <p:pic>
              <p:nvPicPr>
                <p:cNvPr id="42" name="Ink 41">
                  <a:extLst>
                    <a:ext uri="{FF2B5EF4-FFF2-40B4-BE49-F238E27FC236}">
                      <a16:creationId xmlns:a16="http://schemas.microsoft.com/office/drawing/2014/main" id="{722E2CBC-FE3B-3B4F-BEFC-F3B137A5ECC9}"/>
                    </a:ext>
                  </a:extLst>
                </p:cNvPr>
                <p:cNvPicPr/>
                <p:nvPr/>
              </p:nvPicPr>
              <p:blipFill>
                <a:blip r:embed="rId188"/>
                <a:stretch>
                  <a:fillRect/>
                </a:stretch>
              </p:blipFill>
              <p:spPr>
                <a:xfrm>
                  <a:off x="7953693" y="1763787"/>
                  <a:ext cx="1204920" cy="1688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1" name="Ink 50">
                  <a:extLst>
                    <a:ext uri="{FF2B5EF4-FFF2-40B4-BE49-F238E27FC236}">
                      <a16:creationId xmlns:a16="http://schemas.microsoft.com/office/drawing/2014/main" id="{A613E244-FF6F-1D4E-B420-582DDD1C81B0}"/>
                    </a:ext>
                  </a:extLst>
                </p14:cNvPr>
                <p14:cNvContentPartPr/>
                <p14:nvPr/>
              </p14:nvContentPartPr>
              <p14:xfrm>
                <a:off x="6448533" y="1774227"/>
                <a:ext cx="1439280" cy="1960560"/>
              </p14:xfrm>
            </p:contentPart>
          </mc:Choice>
          <mc:Fallback xmlns="">
            <p:pic>
              <p:nvPicPr>
                <p:cNvPr id="51" name="Ink 50">
                  <a:extLst>
                    <a:ext uri="{FF2B5EF4-FFF2-40B4-BE49-F238E27FC236}">
                      <a16:creationId xmlns:a16="http://schemas.microsoft.com/office/drawing/2014/main" id="{A613E244-FF6F-1D4E-B420-582DDD1C81B0}"/>
                    </a:ext>
                  </a:extLst>
                </p:cNvPr>
                <p:cNvPicPr/>
                <p:nvPr/>
              </p:nvPicPr>
              <p:blipFill>
                <a:blip r:embed="rId190"/>
                <a:stretch>
                  <a:fillRect/>
                </a:stretch>
              </p:blipFill>
              <p:spPr>
                <a:xfrm>
                  <a:off x="6444213" y="1769907"/>
                  <a:ext cx="1447920" cy="19692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3" name="Ink 52">
                  <a:extLst>
                    <a:ext uri="{FF2B5EF4-FFF2-40B4-BE49-F238E27FC236}">
                      <a16:creationId xmlns:a16="http://schemas.microsoft.com/office/drawing/2014/main" id="{DDBBE4AB-D21F-3345-A63D-4BBF2E3FC4FE}"/>
                    </a:ext>
                  </a:extLst>
                </p14:cNvPr>
                <p14:cNvContentPartPr/>
                <p14:nvPr/>
              </p14:nvContentPartPr>
              <p14:xfrm>
                <a:off x="6503253" y="1678107"/>
                <a:ext cx="928800" cy="1870920"/>
              </p14:xfrm>
            </p:contentPart>
          </mc:Choice>
          <mc:Fallback xmlns="">
            <p:pic>
              <p:nvPicPr>
                <p:cNvPr id="53" name="Ink 52">
                  <a:extLst>
                    <a:ext uri="{FF2B5EF4-FFF2-40B4-BE49-F238E27FC236}">
                      <a16:creationId xmlns:a16="http://schemas.microsoft.com/office/drawing/2014/main" id="{DDBBE4AB-D21F-3345-A63D-4BBF2E3FC4FE}"/>
                    </a:ext>
                  </a:extLst>
                </p:cNvPr>
                <p:cNvPicPr/>
                <p:nvPr/>
              </p:nvPicPr>
              <p:blipFill>
                <a:blip r:embed="rId192"/>
                <a:stretch>
                  <a:fillRect/>
                </a:stretch>
              </p:blipFill>
              <p:spPr>
                <a:xfrm>
                  <a:off x="6498933" y="1673787"/>
                  <a:ext cx="937440" cy="1879560"/>
                </a:xfrm>
                <a:prstGeom prst="rect">
                  <a:avLst/>
                </a:prstGeom>
              </p:spPr>
            </p:pic>
          </mc:Fallback>
        </mc:AlternateContent>
      </p:grpSp>
    </p:spTree>
    <p:extLst>
      <p:ext uri="{BB962C8B-B14F-4D97-AF65-F5344CB8AC3E}">
        <p14:creationId xmlns:p14="http://schemas.microsoft.com/office/powerpoint/2010/main" val="47835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Recap</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455627"/>
            <a:ext cx="10515600" cy="5308855"/>
          </a:xfrm>
        </p:spPr>
        <p:txBody>
          <a:bodyPr>
            <a:normAutofit/>
          </a:bodyPr>
          <a:lstStyle/>
          <a:p>
            <a:r>
              <a:rPr lang="en-US" dirty="0"/>
              <a:t>P</a:t>
            </a:r>
            <a:r>
              <a:rPr lang="en-VN" dirty="0"/>
              <a:t>ods in a deployment share the </a:t>
            </a:r>
            <a:br>
              <a:rPr lang="en-VN" dirty="0"/>
            </a:br>
            <a:r>
              <a:rPr lang="en-VN" dirty="0"/>
              <a:t>same persisted volumes</a:t>
            </a:r>
          </a:p>
          <a:p>
            <a:r>
              <a:rPr lang="en-VN" dirty="0"/>
              <a:t>Secondly, pods have a random</a:t>
            </a:r>
            <a:br>
              <a:rPr lang="en-VN" dirty="0"/>
            </a:br>
            <a:r>
              <a:rPr lang="en-VN" dirty="0"/>
              <a:t>hash character at the end of the </a:t>
            </a:r>
            <a:br>
              <a:rPr lang="en-VN" dirty="0"/>
            </a:br>
            <a:r>
              <a:rPr lang="en-VN" dirty="0"/>
              <a:t>name </a:t>
            </a:r>
            <a:r>
              <a:rPr lang="en-VN" dirty="0">
                <a:sym typeface="Wingdings" pitchFamily="2" charset="2"/>
              </a:rPr>
              <a:t> they don’t have a persisted</a:t>
            </a:r>
            <a:br>
              <a:rPr lang="en-VN" dirty="0">
                <a:sym typeface="Wingdings" pitchFamily="2" charset="2"/>
              </a:rPr>
            </a:br>
            <a:r>
              <a:rPr lang="en-VN" dirty="0">
                <a:sym typeface="Wingdings" pitchFamily="2" charset="2"/>
              </a:rPr>
              <a:t>identity</a:t>
            </a:r>
          </a:p>
          <a:p>
            <a:r>
              <a:rPr lang="en-VN" dirty="0">
                <a:sym typeface="Wingdings" pitchFamily="2" charset="2"/>
              </a:rPr>
              <a:t>They also don’t have their own DNS</a:t>
            </a:r>
            <a:br>
              <a:rPr lang="en-VN" dirty="0">
                <a:sym typeface="Wingdings" pitchFamily="2" charset="2"/>
              </a:rPr>
            </a:br>
            <a:r>
              <a:rPr lang="en-VN" dirty="0">
                <a:sym typeface="Wingdings" pitchFamily="2" charset="2"/>
              </a:rPr>
              <a:t>so they can’t be individually </a:t>
            </a:r>
            <a:br>
              <a:rPr lang="en-VN" dirty="0">
                <a:sym typeface="Wingdings" pitchFamily="2" charset="2"/>
              </a:rPr>
            </a:br>
            <a:r>
              <a:rPr lang="en-VN" dirty="0">
                <a:sym typeface="Wingdings" pitchFamily="2" charset="2"/>
              </a:rPr>
              <a:t>addressable</a:t>
            </a:r>
          </a:p>
          <a:p>
            <a:r>
              <a:rPr lang="en-VN" dirty="0">
                <a:sym typeface="Wingdings" pitchFamily="2" charset="2"/>
              </a:rPr>
              <a:t>Deployment scaling doesn’t really </a:t>
            </a:r>
            <a:br>
              <a:rPr lang="en-VN" dirty="0">
                <a:sym typeface="Wingdings" pitchFamily="2" charset="2"/>
              </a:rPr>
            </a:br>
            <a:r>
              <a:rPr lang="en-VN" dirty="0">
                <a:sym typeface="Wingdings" pitchFamily="2" charset="2"/>
              </a:rPr>
              <a:t>help stateful workload</a:t>
            </a:r>
            <a:br>
              <a:rPr lang="en-VN" dirty="0"/>
            </a:br>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568532" y="3609340"/>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564212" y="3605018"/>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9034172" y="3992722"/>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573212" y="2099906"/>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568892" y="2095586"/>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656016" y="1730575"/>
            <a:ext cx="998991" cy="369332"/>
          </a:xfrm>
          <a:prstGeom prst="rect">
            <a:avLst/>
          </a:prstGeom>
          <a:noFill/>
        </p:spPr>
        <p:txBody>
          <a:bodyPr wrap="none" rtlCol="0">
            <a:spAutoFit/>
          </a:bodyPr>
          <a:lstStyle/>
          <a:p>
            <a:r>
              <a:rPr lang="en-VN" dirty="0"/>
              <a:t>POD-abc</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705692" y="2210020"/>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6814772" y="2744620"/>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6868331" y="279446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347869" y="3020871"/>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343556" y="3016564"/>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362377" y="3024904"/>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9" name="Group 18">
            <a:extLst>
              <a:ext uri="{FF2B5EF4-FFF2-40B4-BE49-F238E27FC236}">
                <a16:creationId xmlns:a16="http://schemas.microsoft.com/office/drawing/2014/main" id="{8743DEFA-F661-6543-A68A-C7A3163263C0}"/>
              </a:ext>
            </a:extLst>
          </p:cNvPr>
          <p:cNvGrpSpPr/>
          <p:nvPr/>
        </p:nvGrpSpPr>
        <p:grpSpPr>
          <a:xfrm>
            <a:off x="7264555" y="2394786"/>
            <a:ext cx="204480" cy="289440"/>
            <a:chOff x="8615373" y="2301267"/>
            <a:chExt cx="204480" cy="289440"/>
          </a:xfrm>
        </p:grpSpPr>
        <mc:AlternateContent xmlns:mc="http://schemas.openxmlformats.org/markup-compatibility/2006" xmlns:p14="http://schemas.microsoft.com/office/powerpoint/2010/main">
          <mc:Choice Requires="p14">
            <p:contentPart p14:bwMode="auto" r:id="rId62">
              <p14:nvContentPartPr>
                <p14:cNvPr id="13" name="Ink 12">
                  <a:extLst>
                    <a:ext uri="{FF2B5EF4-FFF2-40B4-BE49-F238E27FC236}">
                      <a16:creationId xmlns:a16="http://schemas.microsoft.com/office/drawing/2014/main" id="{73114EE4-4B57-B44F-867C-FDF56C95E53E}"/>
                    </a:ext>
                  </a:extLst>
                </p14:cNvPr>
                <p14:cNvContentPartPr/>
                <p14:nvPr/>
              </p14:nvContentPartPr>
              <p14:xfrm>
                <a:off x="8615373" y="2301267"/>
                <a:ext cx="160560" cy="268560"/>
              </p14:xfrm>
            </p:contentPart>
          </mc:Choice>
          <mc:Fallback xmlns="">
            <p:pic>
              <p:nvPicPr>
                <p:cNvPr id="13" name="Ink 12">
                  <a:extLst>
                    <a:ext uri="{FF2B5EF4-FFF2-40B4-BE49-F238E27FC236}">
                      <a16:creationId xmlns:a16="http://schemas.microsoft.com/office/drawing/2014/main" id="{73114EE4-4B57-B44F-867C-FDF56C95E53E}"/>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0DBAB7EC-CA9F-9F41-8747-87120EA1E9BD}"/>
                    </a:ext>
                  </a:extLst>
                </p14:cNvPr>
                <p14:cNvContentPartPr/>
                <p14:nvPr/>
              </p14:nvContentPartPr>
              <p14:xfrm>
                <a:off x="8715813" y="2481987"/>
                <a:ext cx="104040" cy="108720"/>
              </p14:xfrm>
            </p:contentPart>
          </mc:Choice>
          <mc:Fallback xmlns="">
            <p:pic>
              <p:nvPicPr>
                <p:cNvPr id="18" name="Ink 17">
                  <a:extLst>
                    <a:ext uri="{FF2B5EF4-FFF2-40B4-BE49-F238E27FC236}">
                      <a16:creationId xmlns:a16="http://schemas.microsoft.com/office/drawing/2014/main" id="{0DBAB7EC-CA9F-9F41-8747-87120EA1E9BD}"/>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20" name="TextBox 19">
            <a:extLst>
              <a:ext uri="{FF2B5EF4-FFF2-40B4-BE49-F238E27FC236}">
                <a16:creationId xmlns:a16="http://schemas.microsoft.com/office/drawing/2014/main" id="{41E54647-6515-A245-BABE-11F126690DF4}"/>
              </a:ext>
            </a:extLst>
          </p:cNvPr>
          <p:cNvSpPr txBox="1"/>
          <p:nvPr/>
        </p:nvSpPr>
        <p:spPr>
          <a:xfrm>
            <a:off x="7175421" y="2169505"/>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1F657052-8C6A-6645-9F9D-A775014B0A87}"/>
                  </a:ext>
                </a:extLst>
              </p14:cNvPr>
              <p14:cNvContentPartPr/>
              <p14:nvPr/>
            </p14:nvContentPartPr>
            <p14:xfrm>
              <a:off x="6771715" y="4846746"/>
              <a:ext cx="1928880" cy="292680"/>
            </p14:xfrm>
          </p:contentPart>
        </mc:Choice>
        <mc:Fallback xmlns="">
          <p:pic>
            <p:nvPicPr>
              <p:cNvPr id="24" name="Ink 23">
                <a:extLst>
                  <a:ext uri="{FF2B5EF4-FFF2-40B4-BE49-F238E27FC236}">
                    <a16:creationId xmlns:a16="http://schemas.microsoft.com/office/drawing/2014/main" id="{1F657052-8C6A-6645-9F9D-A775014B0A87}"/>
                  </a:ext>
                </a:extLst>
              </p:cNvPr>
              <p:cNvPicPr/>
              <p:nvPr/>
            </p:nvPicPr>
            <p:blipFill>
              <a:blip r:embed="rId67"/>
              <a:stretch>
                <a:fillRect/>
              </a:stretch>
            </p:blipFill>
            <p:spPr>
              <a:xfrm>
                <a:off x="6767395" y="4842421"/>
                <a:ext cx="1937520" cy="30133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3982A0C4-A819-FA43-AA48-9CBDCF96C351}"/>
                  </a:ext>
                </a:extLst>
              </p14:cNvPr>
              <p14:cNvContentPartPr/>
              <p14:nvPr/>
            </p14:nvContentPartPr>
            <p14:xfrm>
              <a:off x="6779635" y="5019906"/>
              <a:ext cx="1935000" cy="865080"/>
            </p14:xfrm>
          </p:contentPart>
        </mc:Choice>
        <mc:Fallback xmlns="">
          <p:pic>
            <p:nvPicPr>
              <p:cNvPr id="30" name="Ink 29">
                <a:extLst>
                  <a:ext uri="{FF2B5EF4-FFF2-40B4-BE49-F238E27FC236}">
                    <a16:creationId xmlns:a16="http://schemas.microsoft.com/office/drawing/2014/main" id="{3982A0C4-A819-FA43-AA48-9CBDCF96C351}"/>
                  </a:ext>
                </a:extLst>
              </p:cNvPr>
              <p:cNvPicPr/>
              <p:nvPr/>
            </p:nvPicPr>
            <p:blipFill>
              <a:blip r:embed="rId69"/>
              <a:stretch>
                <a:fillRect/>
              </a:stretch>
            </p:blipFill>
            <p:spPr>
              <a:xfrm>
                <a:off x="6775315" y="5015586"/>
                <a:ext cx="1943640" cy="873720"/>
              </a:xfrm>
              <a:prstGeom prst="rect">
                <a:avLst/>
              </a:prstGeom>
            </p:spPr>
          </p:pic>
        </mc:Fallback>
      </mc:AlternateContent>
      <p:sp>
        <p:nvSpPr>
          <p:cNvPr id="31" name="TextBox 30">
            <a:extLst>
              <a:ext uri="{FF2B5EF4-FFF2-40B4-BE49-F238E27FC236}">
                <a16:creationId xmlns:a16="http://schemas.microsoft.com/office/drawing/2014/main" id="{9A33C147-DAC7-0640-9D08-4F4EB0A742C7}"/>
              </a:ext>
            </a:extLst>
          </p:cNvPr>
          <p:cNvSpPr txBox="1"/>
          <p:nvPr/>
        </p:nvSpPr>
        <p:spPr>
          <a:xfrm>
            <a:off x="8914908" y="5019906"/>
            <a:ext cx="1624163" cy="646331"/>
          </a:xfrm>
          <a:prstGeom prst="rect">
            <a:avLst/>
          </a:prstGeom>
          <a:noFill/>
        </p:spPr>
        <p:txBody>
          <a:bodyPr wrap="none" rtlCol="0">
            <a:spAutoFit/>
          </a:bodyPr>
          <a:lstStyle/>
          <a:p>
            <a:r>
              <a:rPr lang="en-VN" dirty="0"/>
              <a:t>PV</a:t>
            </a:r>
            <a:br>
              <a:rPr lang="en-VN" dirty="0"/>
            </a:br>
            <a:r>
              <a:rPr lang="en-VN" dirty="0"/>
              <a:t>attach/external</a:t>
            </a:r>
          </a:p>
        </p:txBody>
      </p:sp>
      <p:grpSp>
        <p:nvGrpSpPr>
          <p:cNvPr id="34" name="Group 33">
            <a:extLst>
              <a:ext uri="{FF2B5EF4-FFF2-40B4-BE49-F238E27FC236}">
                <a16:creationId xmlns:a16="http://schemas.microsoft.com/office/drawing/2014/main" id="{299BED3C-4211-F64F-BE3A-F0D4AB6A938A}"/>
              </a:ext>
            </a:extLst>
          </p:cNvPr>
          <p:cNvGrpSpPr/>
          <p:nvPr/>
        </p:nvGrpSpPr>
        <p:grpSpPr>
          <a:xfrm>
            <a:off x="7212355" y="3390546"/>
            <a:ext cx="153360" cy="1641960"/>
            <a:chOff x="8563173" y="3297027"/>
            <a:chExt cx="153360" cy="1641960"/>
          </a:xfrm>
        </p:grpSpPr>
        <mc:AlternateContent xmlns:mc="http://schemas.openxmlformats.org/markup-compatibility/2006" xmlns:p14="http://schemas.microsoft.com/office/powerpoint/2010/main">
          <mc:Choice Requires="p14">
            <p:contentPart p14:bwMode="auto" r:id="rId70">
              <p14:nvContentPartPr>
                <p14:cNvPr id="12" name="Ink 11">
                  <a:extLst>
                    <a:ext uri="{FF2B5EF4-FFF2-40B4-BE49-F238E27FC236}">
                      <a16:creationId xmlns:a16="http://schemas.microsoft.com/office/drawing/2014/main" id="{D032EAE7-D05D-AF45-9E2C-3FEAAF9B39DD}"/>
                    </a:ext>
                  </a:extLst>
                </p14:cNvPr>
                <p14:cNvContentPartPr/>
                <p14:nvPr/>
              </p14:nvContentPartPr>
              <p14:xfrm>
                <a:off x="8579373" y="3356787"/>
                <a:ext cx="45720" cy="1582200"/>
              </p14:xfrm>
            </p:contentPart>
          </mc:Choice>
          <mc:Fallback xmlns="">
            <p:pic>
              <p:nvPicPr>
                <p:cNvPr id="12" name="Ink 11">
                  <a:extLst>
                    <a:ext uri="{FF2B5EF4-FFF2-40B4-BE49-F238E27FC236}">
                      <a16:creationId xmlns:a16="http://schemas.microsoft.com/office/drawing/2014/main" id="{D032EAE7-D05D-AF45-9E2C-3FEAAF9B39DD}"/>
                    </a:ext>
                  </a:extLst>
                </p:cNvPr>
                <p:cNvPicPr/>
                <p:nvPr/>
              </p:nvPicPr>
              <p:blipFill>
                <a:blip r:embed="rId71"/>
                <a:stretch>
                  <a:fillRect/>
                </a:stretch>
              </p:blipFill>
              <p:spPr>
                <a:xfrm>
                  <a:off x="8575053" y="3352467"/>
                  <a:ext cx="5436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7376A131-4518-284C-B113-4141DAEA4AC7}"/>
                    </a:ext>
                  </a:extLst>
                </p14:cNvPr>
                <p14:cNvContentPartPr/>
                <p14:nvPr/>
              </p14:nvContentPartPr>
              <p14:xfrm>
                <a:off x="8563173" y="3297027"/>
                <a:ext cx="153360" cy="146520"/>
              </p14:xfrm>
            </p:contentPart>
          </mc:Choice>
          <mc:Fallback xmlns="">
            <p:pic>
              <p:nvPicPr>
                <p:cNvPr id="29" name="Ink 28">
                  <a:extLst>
                    <a:ext uri="{FF2B5EF4-FFF2-40B4-BE49-F238E27FC236}">
                      <a16:creationId xmlns:a16="http://schemas.microsoft.com/office/drawing/2014/main" id="{7376A131-4518-284C-B113-4141DAEA4AC7}"/>
                    </a:ext>
                  </a:extLst>
                </p:cNvPr>
                <p:cNvPicPr/>
                <p:nvPr/>
              </p:nvPicPr>
              <p:blipFill>
                <a:blip r:embed="rId73"/>
                <a:stretch>
                  <a:fillRect/>
                </a:stretch>
              </p:blipFill>
              <p:spPr>
                <a:xfrm>
                  <a:off x="8558853" y="3292707"/>
                  <a:ext cx="1620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006416" y="2095873"/>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002096" y="2091553"/>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089220" y="1726542"/>
            <a:ext cx="957506" cy="369332"/>
          </a:xfrm>
          <a:prstGeom prst="rect">
            <a:avLst/>
          </a:prstGeom>
          <a:noFill/>
        </p:spPr>
        <p:txBody>
          <a:bodyPr wrap="none" rtlCol="0">
            <a:spAutoFit/>
          </a:bodyPr>
          <a:lstStyle/>
          <a:p>
            <a:r>
              <a:rPr lang="en-VN" dirty="0"/>
              <a:t>POD-xyz</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138896" y="2205987"/>
            <a:ext cx="509400" cy="382320"/>
            <a:chOff x="8056510" y="2116501"/>
            <a:chExt cx="509400" cy="382320"/>
          </a:xfrm>
        </p:grpSpPr>
        <mc:AlternateContent xmlns:mc="http://schemas.openxmlformats.org/markup-compatibility/2006" xmlns:p14="http://schemas.microsoft.com/office/powerpoint/2010/main">
          <mc:Choice Requires="p14">
            <p:contentPart p14:bwMode="auto" r:id="rId75">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247976" y="2740587"/>
            <a:ext cx="728280" cy="383040"/>
            <a:chOff x="8165590" y="2651101"/>
            <a:chExt cx="728280" cy="383040"/>
          </a:xfrm>
        </p:grpSpPr>
        <mc:AlternateContent xmlns:mc="http://schemas.openxmlformats.org/markup-compatibility/2006" xmlns:p14="http://schemas.microsoft.com/office/powerpoint/2010/main">
          <mc:Choice Requires="p14">
            <p:contentPart p14:bwMode="auto" r:id="rId80">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301535" y="2790433"/>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87">
            <p14:nvContentPartPr>
              <p14:cNvPr id="95" name="Ink 94">
                <a:extLst>
                  <a:ext uri="{FF2B5EF4-FFF2-40B4-BE49-F238E27FC236}">
                    <a16:creationId xmlns:a16="http://schemas.microsoft.com/office/drawing/2014/main" id="{EDCCDB21-046C-EE40-B8DC-3BA1ECD07BF9}"/>
                  </a:ext>
                </a:extLst>
              </p14:cNvPr>
              <p14:cNvContentPartPr/>
              <p14:nvPr/>
            </p14:nvContentPartPr>
            <p14:xfrm>
              <a:off x="8781073" y="3016838"/>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8776760" y="3012531"/>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8795581" y="3020871"/>
            <a:ext cx="173682" cy="241395"/>
            <a:chOff x="9957310" y="1499461"/>
            <a:chExt cx="469080" cy="651960"/>
          </a:xfrm>
        </p:grpSpPr>
        <mc:AlternateContent xmlns:mc="http://schemas.openxmlformats.org/markup-compatibility/2006" xmlns:p14="http://schemas.microsoft.com/office/powerpoint/2010/main">
          <mc:Choice Requires="p14">
            <p:contentPart p14:bwMode="auto" r:id="rId88">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12" name="Group 111">
            <a:extLst>
              <a:ext uri="{FF2B5EF4-FFF2-40B4-BE49-F238E27FC236}">
                <a16:creationId xmlns:a16="http://schemas.microsoft.com/office/drawing/2014/main" id="{94AED4E6-5465-B847-AC03-2136C3F537B0}"/>
              </a:ext>
            </a:extLst>
          </p:cNvPr>
          <p:cNvGrpSpPr/>
          <p:nvPr/>
        </p:nvGrpSpPr>
        <p:grpSpPr>
          <a:xfrm>
            <a:off x="8697759" y="2390753"/>
            <a:ext cx="204480" cy="289440"/>
            <a:chOff x="8615373" y="2301267"/>
            <a:chExt cx="204480" cy="289440"/>
          </a:xfrm>
        </p:grpSpPr>
        <mc:AlternateContent xmlns:mc="http://schemas.openxmlformats.org/markup-compatibility/2006" xmlns:p14="http://schemas.microsoft.com/office/powerpoint/2010/main">
          <mc:Choice Requires="p14">
            <p:contentPart p14:bwMode="auto" r:id="rId103">
              <p14:nvContentPartPr>
                <p14:cNvPr id="113" name="Ink 112">
                  <a:extLst>
                    <a:ext uri="{FF2B5EF4-FFF2-40B4-BE49-F238E27FC236}">
                      <a16:creationId xmlns:a16="http://schemas.microsoft.com/office/drawing/2014/main" id="{CE16B0A8-0B2A-4846-AEF3-96ECE6C10F28}"/>
                    </a:ext>
                  </a:extLst>
                </p14:cNvPr>
                <p14:cNvContentPartPr/>
                <p14:nvPr/>
              </p14:nvContentPartPr>
              <p14:xfrm>
                <a:off x="8615373" y="2301267"/>
                <a:ext cx="160560" cy="268560"/>
              </p14:xfrm>
            </p:contentPart>
          </mc:Choice>
          <mc:Fallback xmlns="">
            <p:pic>
              <p:nvPicPr>
                <p:cNvPr id="113" name="Ink 112">
                  <a:extLst>
                    <a:ext uri="{FF2B5EF4-FFF2-40B4-BE49-F238E27FC236}">
                      <a16:creationId xmlns:a16="http://schemas.microsoft.com/office/drawing/2014/main" id="{CE16B0A8-0B2A-4846-AEF3-96ECE6C10F28}"/>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F9D41D7E-56D6-444F-9334-C81F80532702}"/>
                    </a:ext>
                  </a:extLst>
                </p14:cNvPr>
                <p14:cNvContentPartPr/>
                <p14:nvPr/>
              </p14:nvContentPartPr>
              <p14:xfrm>
                <a:off x="8715813" y="2481987"/>
                <a:ext cx="104040" cy="108720"/>
              </p14:xfrm>
            </p:contentPart>
          </mc:Choice>
          <mc:Fallback xmlns="">
            <p:pic>
              <p:nvPicPr>
                <p:cNvPr id="114" name="Ink 113">
                  <a:extLst>
                    <a:ext uri="{FF2B5EF4-FFF2-40B4-BE49-F238E27FC236}">
                      <a16:creationId xmlns:a16="http://schemas.microsoft.com/office/drawing/2014/main" id="{F9D41D7E-56D6-444F-9334-C81F80532702}"/>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15" name="TextBox 114">
            <a:extLst>
              <a:ext uri="{FF2B5EF4-FFF2-40B4-BE49-F238E27FC236}">
                <a16:creationId xmlns:a16="http://schemas.microsoft.com/office/drawing/2014/main" id="{FCC84ED8-67CF-DD49-BBC0-147DB91690E7}"/>
              </a:ext>
            </a:extLst>
          </p:cNvPr>
          <p:cNvSpPr txBox="1"/>
          <p:nvPr/>
        </p:nvSpPr>
        <p:spPr>
          <a:xfrm>
            <a:off x="8608625" y="2165472"/>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05">
            <p14:nvContentPartPr>
              <p14:cNvPr id="46" name="Ink 45">
                <a:extLst>
                  <a:ext uri="{FF2B5EF4-FFF2-40B4-BE49-F238E27FC236}">
                    <a16:creationId xmlns:a16="http://schemas.microsoft.com/office/drawing/2014/main" id="{6D5C91D7-13DC-E240-BEDA-A6A8BB450453}"/>
                  </a:ext>
                </a:extLst>
              </p14:cNvPr>
              <p14:cNvContentPartPr/>
              <p14:nvPr/>
            </p14:nvContentPartPr>
            <p14:xfrm>
              <a:off x="8322235" y="3399906"/>
              <a:ext cx="141120" cy="1613160"/>
            </p14:xfrm>
          </p:contentPart>
        </mc:Choice>
        <mc:Fallback xmlns="">
          <p:pic>
            <p:nvPicPr>
              <p:cNvPr id="46" name="Ink 45">
                <a:extLst>
                  <a:ext uri="{FF2B5EF4-FFF2-40B4-BE49-F238E27FC236}">
                    <a16:creationId xmlns:a16="http://schemas.microsoft.com/office/drawing/2014/main" id="{6D5C91D7-13DC-E240-BEDA-A6A8BB450453}"/>
                  </a:ext>
                </a:extLst>
              </p:cNvPr>
              <p:cNvPicPr/>
              <p:nvPr/>
            </p:nvPicPr>
            <p:blipFill>
              <a:blip r:embed="rId106"/>
              <a:stretch>
                <a:fillRect/>
              </a:stretch>
            </p:blipFill>
            <p:spPr>
              <a:xfrm>
                <a:off x="8317915" y="3395587"/>
                <a:ext cx="149760" cy="162179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 name="Ink 49">
                <a:extLst>
                  <a:ext uri="{FF2B5EF4-FFF2-40B4-BE49-F238E27FC236}">
                    <a16:creationId xmlns:a16="http://schemas.microsoft.com/office/drawing/2014/main" id="{1F755325-96D1-0F41-9243-26412336C611}"/>
                  </a:ext>
                </a:extLst>
              </p14:cNvPr>
              <p14:cNvContentPartPr/>
              <p14:nvPr/>
            </p14:nvContentPartPr>
            <p14:xfrm>
              <a:off x="8397835" y="3367866"/>
              <a:ext cx="141480" cy="108000"/>
            </p14:xfrm>
          </p:contentPart>
        </mc:Choice>
        <mc:Fallback xmlns="">
          <p:pic>
            <p:nvPicPr>
              <p:cNvPr id="50" name="Ink 49">
                <a:extLst>
                  <a:ext uri="{FF2B5EF4-FFF2-40B4-BE49-F238E27FC236}">
                    <a16:creationId xmlns:a16="http://schemas.microsoft.com/office/drawing/2014/main" id="{1F755325-96D1-0F41-9243-26412336C611}"/>
                  </a:ext>
                </a:extLst>
              </p:cNvPr>
              <p:cNvPicPr/>
              <p:nvPr/>
            </p:nvPicPr>
            <p:blipFill>
              <a:blip r:embed="rId108"/>
              <a:stretch>
                <a:fillRect/>
              </a:stretch>
            </p:blipFill>
            <p:spPr>
              <a:xfrm>
                <a:off x="8393526" y="3363546"/>
                <a:ext cx="150098"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9BA368BF-7B86-0245-A175-8BB623C49D07}"/>
                  </a:ext>
                </a:extLst>
              </p14:cNvPr>
              <p14:cNvContentPartPr/>
              <p14:nvPr/>
            </p14:nvContentPartPr>
            <p14:xfrm>
              <a:off x="7178155" y="618546"/>
              <a:ext cx="1581840" cy="544320"/>
            </p14:xfrm>
          </p:contentPart>
        </mc:Choice>
        <mc:Fallback xmlns="">
          <p:pic>
            <p:nvPicPr>
              <p:cNvPr id="32" name="Ink 31">
                <a:extLst>
                  <a:ext uri="{FF2B5EF4-FFF2-40B4-BE49-F238E27FC236}">
                    <a16:creationId xmlns:a16="http://schemas.microsoft.com/office/drawing/2014/main" id="{9BA368BF-7B86-0245-A175-8BB623C49D07}"/>
                  </a:ext>
                </a:extLst>
              </p:cNvPr>
              <p:cNvPicPr/>
              <p:nvPr/>
            </p:nvPicPr>
            <p:blipFill>
              <a:blip r:embed="rId110"/>
              <a:stretch>
                <a:fillRect/>
              </a:stretch>
            </p:blipFill>
            <p:spPr>
              <a:xfrm>
                <a:off x="7173835" y="614229"/>
                <a:ext cx="1590480" cy="552954"/>
              </a:xfrm>
              <a:prstGeom prst="rect">
                <a:avLst/>
              </a:prstGeom>
            </p:spPr>
          </p:pic>
        </mc:Fallback>
      </mc:AlternateContent>
      <p:grpSp>
        <p:nvGrpSpPr>
          <p:cNvPr id="37" name="Group 36">
            <a:extLst>
              <a:ext uri="{FF2B5EF4-FFF2-40B4-BE49-F238E27FC236}">
                <a16:creationId xmlns:a16="http://schemas.microsoft.com/office/drawing/2014/main" id="{B004BC1D-9208-B14D-BAE6-9C16460A22FB}"/>
              </a:ext>
            </a:extLst>
          </p:cNvPr>
          <p:cNvGrpSpPr/>
          <p:nvPr/>
        </p:nvGrpSpPr>
        <p:grpSpPr>
          <a:xfrm>
            <a:off x="7227115" y="1192386"/>
            <a:ext cx="397080" cy="557640"/>
            <a:chOff x="8577933" y="1098867"/>
            <a:chExt cx="397080" cy="557640"/>
          </a:xfrm>
        </p:grpSpPr>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12540122-C953-9444-9B3C-CBB4B3EECDA8}"/>
                    </a:ext>
                  </a:extLst>
                </p14:cNvPr>
                <p14:cNvContentPartPr/>
                <p14:nvPr/>
              </p14:nvContentPartPr>
              <p14:xfrm>
                <a:off x="8630853" y="1098867"/>
                <a:ext cx="344160" cy="517320"/>
              </p14:xfrm>
            </p:contentPart>
          </mc:Choice>
          <mc:Fallback xmlns="">
            <p:pic>
              <p:nvPicPr>
                <p:cNvPr id="35" name="Ink 34">
                  <a:extLst>
                    <a:ext uri="{FF2B5EF4-FFF2-40B4-BE49-F238E27FC236}">
                      <a16:creationId xmlns:a16="http://schemas.microsoft.com/office/drawing/2014/main" id="{12540122-C953-9444-9B3C-CBB4B3EECDA8}"/>
                    </a:ext>
                  </a:extLst>
                </p:cNvPr>
                <p:cNvPicPr/>
                <p:nvPr/>
              </p:nvPicPr>
              <p:blipFill>
                <a:blip r:embed="rId112"/>
                <a:stretch>
                  <a:fillRect/>
                </a:stretch>
              </p:blipFill>
              <p:spPr>
                <a:xfrm>
                  <a:off x="8626533" y="1094547"/>
                  <a:ext cx="3528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 name="Ink 35">
                  <a:extLst>
                    <a:ext uri="{FF2B5EF4-FFF2-40B4-BE49-F238E27FC236}">
                      <a16:creationId xmlns:a16="http://schemas.microsoft.com/office/drawing/2014/main" id="{982FE051-FD55-AE40-9333-59A0C56ACDE5}"/>
                    </a:ext>
                  </a:extLst>
                </p14:cNvPr>
                <p14:cNvContentPartPr/>
                <p14:nvPr/>
              </p14:nvContentPartPr>
              <p14:xfrm>
                <a:off x="8577933" y="1490907"/>
                <a:ext cx="160560" cy="165600"/>
              </p14:xfrm>
            </p:contentPart>
          </mc:Choice>
          <mc:Fallback xmlns="">
            <p:pic>
              <p:nvPicPr>
                <p:cNvPr id="36" name="Ink 35">
                  <a:extLst>
                    <a:ext uri="{FF2B5EF4-FFF2-40B4-BE49-F238E27FC236}">
                      <a16:creationId xmlns:a16="http://schemas.microsoft.com/office/drawing/2014/main" id="{982FE051-FD55-AE40-9333-59A0C56ACDE5}"/>
                    </a:ext>
                  </a:extLst>
                </p:cNvPr>
                <p:cNvPicPr/>
                <p:nvPr/>
              </p:nvPicPr>
              <p:blipFill>
                <a:blip r:embed="rId114"/>
                <a:stretch>
                  <a:fillRect/>
                </a:stretch>
              </p:blipFill>
              <p:spPr>
                <a:xfrm>
                  <a:off x="8573613" y="1486587"/>
                  <a:ext cx="169200" cy="174240"/>
                </a:xfrm>
                <a:prstGeom prst="rect">
                  <a:avLst/>
                </a:prstGeom>
              </p:spPr>
            </p:pic>
          </mc:Fallback>
        </mc:AlternateContent>
      </p:grpSp>
      <p:grpSp>
        <p:nvGrpSpPr>
          <p:cNvPr id="40" name="Group 39">
            <a:extLst>
              <a:ext uri="{FF2B5EF4-FFF2-40B4-BE49-F238E27FC236}">
                <a16:creationId xmlns:a16="http://schemas.microsoft.com/office/drawing/2014/main" id="{54385435-C03C-524A-A55D-CC87641D8A84}"/>
              </a:ext>
            </a:extLst>
          </p:cNvPr>
          <p:cNvGrpSpPr/>
          <p:nvPr/>
        </p:nvGrpSpPr>
        <p:grpSpPr>
          <a:xfrm>
            <a:off x="8342035" y="1164666"/>
            <a:ext cx="273600" cy="550080"/>
            <a:chOff x="9692853" y="1071147"/>
            <a:chExt cx="273600" cy="550080"/>
          </a:xfrm>
        </p:grpSpPr>
        <mc:AlternateContent xmlns:mc="http://schemas.openxmlformats.org/markup-compatibility/2006" xmlns:p14="http://schemas.microsoft.com/office/powerpoint/2010/main">
          <mc:Choice Requires="p14">
            <p:contentPart p14:bwMode="auto" r:id="rId115">
              <p14:nvContentPartPr>
                <p14:cNvPr id="38" name="Ink 37">
                  <a:extLst>
                    <a:ext uri="{FF2B5EF4-FFF2-40B4-BE49-F238E27FC236}">
                      <a16:creationId xmlns:a16="http://schemas.microsoft.com/office/drawing/2014/main" id="{0B0021BA-BE50-E44A-A544-80C38C90ACD6}"/>
                    </a:ext>
                  </a:extLst>
                </p14:cNvPr>
                <p14:cNvContentPartPr/>
                <p14:nvPr/>
              </p14:nvContentPartPr>
              <p14:xfrm>
                <a:off x="9692853" y="1071147"/>
                <a:ext cx="209520" cy="497880"/>
              </p14:xfrm>
            </p:contentPart>
          </mc:Choice>
          <mc:Fallback xmlns="">
            <p:pic>
              <p:nvPicPr>
                <p:cNvPr id="38" name="Ink 37">
                  <a:extLst>
                    <a:ext uri="{FF2B5EF4-FFF2-40B4-BE49-F238E27FC236}">
                      <a16:creationId xmlns:a16="http://schemas.microsoft.com/office/drawing/2014/main" id="{0B0021BA-BE50-E44A-A544-80C38C90ACD6}"/>
                    </a:ext>
                  </a:extLst>
                </p:cNvPr>
                <p:cNvPicPr/>
                <p:nvPr/>
              </p:nvPicPr>
              <p:blipFill>
                <a:blip r:embed="rId116"/>
                <a:stretch>
                  <a:fillRect/>
                </a:stretch>
              </p:blipFill>
              <p:spPr>
                <a:xfrm>
                  <a:off x="9688526" y="1066830"/>
                  <a:ext cx="218175" cy="506514"/>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9" name="Ink 38">
                  <a:extLst>
                    <a:ext uri="{FF2B5EF4-FFF2-40B4-BE49-F238E27FC236}">
                      <a16:creationId xmlns:a16="http://schemas.microsoft.com/office/drawing/2014/main" id="{73FBF31E-DA57-4240-B58D-B6FA2C937374}"/>
                    </a:ext>
                  </a:extLst>
                </p14:cNvPr>
                <p14:cNvContentPartPr/>
                <p14:nvPr/>
              </p14:nvContentPartPr>
              <p14:xfrm>
                <a:off x="9851253" y="1455627"/>
                <a:ext cx="115200" cy="165600"/>
              </p14:xfrm>
            </p:contentPart>
          </mc:Choice>
          <mc:Fallback xmlns="">
            <p:pic>
              <p:nvPicPr>
                <p:cNvPr id="39" name="Ink 38">
                  <a:extLst>
                    <a:ext uri="{FF2B5EF4-FFF2-40B4-BE49-F238E27FC236}">
                      <a16:creationId xmlns:a16="http://schemas.microsoft.com/office/drawing/2014/main" id="{73FBF31E-DA57-4240-B58D-B6FA2C937374}"/>
                    </a:ext>
                  </a:extLst>
                </p:cNvPr>
                <p:cNvPicPr/>
                <p:nvPr/>
              </p:nvPicPr>
              <p:blipFill>
                <a:blip r:embed="rId118"/>
                <a:stretch>
                  <a:fillRect/>
                </a:stretch>
              </p:blipFill>
              <p:spPr>
                <a:xfrm>
                  <a:off x="9846933" y="1451307"/>
                  <a:ext cx="123840" cy="174240"/>
                </a:xfrm>
                <a:prstGeom prst="rect">
                  <a:avLst/>
                </a:prstGeom>
              </p:spPr>
            </p:pic>
          </mc:Fallback>
        </mc:AlternateContent>
      </p:grpSp>
      <p:sp>
        <p:nvSpPr>
          <p:cNvPr id="41" name="TextBox 40">
            <a:extLst>
              <a:ext uri="{FF2B5EF4-FFF2-40B4-BE49-F238E27FC236}">
                <a16:creationId xmlns:a16="http://schemas.microsoft.com/office/drawing/2014/main" id="{10CBCBED-8703-914F-9A4D-53BEE84D1B61}"/>
              </a:ext>
            </a:extLst>
          </p:cNvPr>
          <p:cNvSpPr txBox="1"/>
          <p:nvPr/>
        </p:nvSpPr>
        <p:spPr>
          <a:xfrm>
            <a:off x="7529128" y="674484"/>
            <a:ext cx="842410" cy="369332"/>
          </a:xfrm>
          <a:prstGeom prst="rect">
            <a:avLst/>
          </a:prstGeom>
          <a:noFill/>
        </p:spPr>
        <p:txBody>
          <a:bodyPr wrap="none" rtlCol="0">
            <a:spAutoFit/>
          </a:bodyPr>
          <a:lstStyle/>
          <a:p>
            <a:r>
              <a:rPr lang="en-VN" dirty="0"/>
              <a:t>service</a:t>
            </a:r>
          </a:p>
        </p:txBody>
      </p:sp>
      <mc:AlternateContent xmlns:mc="http://schemas.openxmlformats.org/markup-compatibility/2006" xmlns:p14="http://schemas.microsoft.com/office/powerpoint/2010/main">
        <mc:Choice Requires="p14">
          <p:contentPart p14:bwMode="auto" r:id="rId119">
            <p14:nvContentPartPr>
              <p14:cNvPr id="116" name="Ink 115">
                <a:extLst>
                  <a:ext uri="{FF2B5EF4-FFF2-40B4-BE49-F238E27FC236}">
                    <a16:creationId xmlns:a16="http://schemas.microsoft.com/office/drawing/2014/main" id="{C65830B7-305D-2F4F-88B2-42C6BDC0377E}"/>
                  </a:ext>
                </a:extLst>
              </p14:cNvPr>
              <p14:cNvContentPartPr/>
              <p14:nvPr/>
            </p14:nvContentPartPr>
            <p14:xfrm>
              <a:off x="9444436" y="2103118"/>
              <a:ext cx="1146644" cy="1221433"/>
            </p14:xfrm>
          </p:contentPart>
        </mc:Choice>
        <mc:Fallback xmlns="">
          <p:pic>
            <p:nvPicPr>
              <p:cNvPr id="116" name="Ink 115">
                <a:extLst>
                  <a:ext uri="{FF2B5EF4-FFF2-40B4-BE49-F238E27FC236}">
                    <a16:creationId xmlns:a16="http://schemas.microsoft.com/office/drawing/2014/main" id="{C65830B7-305D-2F4F-88B2-42C6BDC0377E}"/>
                  </a:ext>
                </a:extLst>
              </p:cNvPr>
              <p:cNvPicPr/>
              <p:nvPr/>
            </p:nvPicPr>
            <p:blipFill>
              <a:blip r:embed="rId5"/>
              <a:stretch>
                <a:fillRect/>
              </a:stretch>
            </p:blipFill>
            <p:spPr>
              <a:xfrm>
                <a:off x="9440116" y="2098798"/>
                <a:ext cx="1155284" cy="1230073"/>
              </a:xfrm>
              <a:prstGeom prst="rect">
                <a:avLst/>
              </a:prstGeom>
            </p:spPr>
          </p:pic>
        </mc:Fallback>
      </mc:AlternateContent>
      <p:grpSp>
        <p:nvGrpSpPr>
          <p:cNvPr id="117" name="Group 116">
            <a:extLst>
              <a:ext uri="{FF2B5EF4-FFF2-40B4-BE49-F238E27FC236}">
                <a16:creationId xmlns:a16="http://schemas.microsoft.com/office/drawing/2014/main" id="{AE966093-41B9-AC40-8E66-CC087F52DC59}"/>
              </a:ext>
            </a:extLst>
          </p:cNvPr>
          <p:cNvGrpSpPr/>
          <p:nvPr/>
        </p:nvGrpSpPr>
        <p:grpSpPr>
          <a:xfrm>
            <a:off x="9576916" y="2213232"/>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18" name="Ink 117">
                  <a:extLst>
                    <a:ext uri="{FF2B5EF4-FFF2-40B4-BE49-F238E27FC236}">
                      <a16:creationId xmlns:a16="http://schemas.microsoft.com/office/drawing/2014/main" id="{6D4FF1ED-425D-C84E-9D9D-46B8E27DCCFA}"/>
                    </a:ext>
                  </a:extLst>
                </p14:cNvPr>
                <p14:cNvContentPartPr/>
                <p14:nvPr/>
              </p14:nvContentPartPr>
              <p14:xfrm>
                <a:off x="8056510" y="2116501"/>
                <a:ext cx="509400" cy="382320"/>
              </p14:xfrm>
            </p:contentPart>
          </mc:Choice>
          <mc:Fallback xmlns="">
            <p:pic>
              <p:nvPicPr>
                <p:cNvPr id="118" name="Ink 117">
                  <a:extLst>
                    <a:ext uri="{FF2B5EF4-FFF2-40B4-BE49-F238E27FC236}">
                      <a16:creationId xmlns:a16="http://schemas.microsoft.com/office/drawing/2014/main" id="{6D4FF1ED-425D-C84E-9D9D-46B8E27DCCFA}"/>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Ink 118">
                  <a:extLst>
                    <a:ext uri="{FF2B5EF4-FFF2-40B4-BE49-F238E27FC236}">
                      <a16:creationId xmlns:a16="http://schemas.microsoft.com/office/drawing/2014/main" id="{89DDB899-6E40-F243-9098-DC8A992CF097}"/>
                    </a:ext>
                  </a:extLst>
                </p14:cNvPr>
                <p14:cNvContentPartPr/>
                <p14:nvPr/>
              </p14:nvContentPartPr>
              <p14:xfrm>
                <a:off x="8153350" y="2254021"/>
                <a:ext cx="74520" cy="133920"/>
              </p14:xfrm>
            </p:contentPart>
          </mc:Choice>
          <mc:Fallback xmlns="">
            <p:pic>
              <p:nvPicPr>
                <p:cNvPr id="119" name="Ink 118">
                  <a:extLst>
                    <a:ext uri="{FF2B5EF4-FFF2-40B4-BE49-F238E27FC236}">
                      <a16:creationId xmlns:a16="http://schemas.microsoft.com/office/drawing/2014/main" id="{89DDB899-6E40-F243-9098-DC8A992CF097}"/>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a:extLst>
                    <a:ext uri="{FF2B5EF4-FFF2-40B4-BE49-F238E27FC236}">
                      <a16:creationId xmlns:a16="http://schemas.microsoft.com/office/drawing/2014/main" id="{2B09CAFD-684D-C843-BF22-4B1113A524DD}"/>
                    </a:ext>
                  </a:extLst>
                </p14:cNvPr>
                <p14:cNvContentPartPr/>
                <p14:nvPr/>
              </p14:nvContentPartPr>
              <p14:xfrm>
                <a:off x="8302390" y="2256541"/>
                <a:ext cx="101520" cy="115920"/>
              </p14:xfrm>
            </p:contentPart>
          </mc:Choice>
          <mc:Fallback xmlns="">
            <p:pic>
              <p:nvPicPr>
                <p:cNvPr id="120" name="Ink 119">
                  <a:extLst>
                    <a:ext uri="{FF2B5EF4-FFF2-40B4-BE49-F238E27FC236}">
                      <a16:creationId xmlns:a16="http://schemas.microsoft.com/office/drawing/2014/main" id="{2B09CAFD-684D-C843-BF22-4B1113A524DD}"/>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1" name="Ink 120">
                  <a:extLst>
                    <a:ext uri="{FF2B5EF4-FFF2-40B4-BE49-F238E27FC236}">
                      <a16:creationId xmlns:a16="http://schemas.microsoft.com/office/drawing/2014/main" id="{21CC0FC2-77B5-A341-89CB-4967F83C294E}"/>
                    </a:ext>
                  </a:extLst>
                </p14:cNvPr>
                <p14:cNvContentPartPr/>
                <p14:nvPr/>
              </p14:nvContentPartPr>
              <p14:xfrm>
                <a:off x="8365030" y="2332861"/>
                <a:ext cx="78840" cy="79920"/>
              </p14:xfrm>
            </p:contentPart>
          </mc:Choice>
          <mc:Fallback xmlns="">
            <p:pic>
              <p:nvPicPr>
                <p:cNvPr id="121" name="Ink 120">
                  <a:extLst>
                    <a:ext uri="{FF2B5EF4-FFF2-40B4-BE49-F238E27FC236}">
                      <a16:creationId xmlns:a16="http://schemas.microsoft.com/office/drawing/2014/main" id="{21CC0FC2-77B5-A341-89CB-4967F83C294E}"/>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2" name="Ink 121">
                  <a:extLst>
                    <a:ext uri="{FF2B5EF4-FFF2-40B4-BE49-F238E27FC236}">
                      <a16:creationId xmlns:a16="http://schemas.microsoft.com/office/drawing/2014/main" id="{2AA42CA7-1106-9E48-9477-43D802E14518}"/>
                    </a:ext>
                  </a:extLst>
                </p14:cNvPr>
                <p14:cNvContentPartPr/>
                <p14:nvPr/>
              </p14:nvContentPartPr>
              <p14:xfrm>
                <a:off x="8468350" y="2255821"/>
                <a:ext cx="50760" cy="136440"/>
              </p14:xfrm>
            </p:contentPart>
          </mc:Choice>
          <mc:Fallback xmlns="">
            <p:pic>
              <p:nvPicPr>
                <p:cNvPr id="122" name="Ink 121">
                  <a:extLst>
                    <a:ext uri="{FF2B5EF4-FFF2-40B4-BE49-F238E27FC236}">
                      <a16:creationId xmlns:a16="http://schemas.microsoft.com/office/drawing/2014/main" id="{2AA42CA7-1106-9E48-9477-43D802E14518}"/>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3" name="Group 122">
            <a:extLst>
              <a:ext uri="{FF2B5EF4-FFF2-40B4-BE49-F238E27FC236}">
                <a16:creationId xmlns:a16="http://schemas.microsoft.com/office/drawing/2014/main" id="{95797478-0C01-9548-BA92-3D40FB4794B1}"/>
              </a:ext>
            </a:extLst>
          </p:cNvPr>
          <p:cNvGrpSpPr/>
          <p:nvPr/>
        </p:nvGrpSpPr>
        <p:grpSpPr>
          <a:xfrm>
            <a:off x="9685996" y="2747832"/>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24" name="Ink 123">
                  <a:extLst>
                    <a:ext uri="{FF2B5EF4-FFF2-40B4-BE49-F238E27FC236}">
                      <a16:creationId xmlns:a16="http://schemas.microsoft.com/office/drawing/2014/main" id="{07324476-2429-D147-B404-CC06E9957CFD}"/>
                    </a:ext>
                  </a:extLst>
                </p14:cNvPr>
                <p14:cNvContentPartPr/>
                <p14:nvPr/>
              </p14:nvContentPartPr>
              <p14:xfrm>
                <a:off x="8165590" y="2693941"/>
                <a:ext cx="629640" cy="340200"/>
              </p14:xfrm>
            </p:contentPart>
          </mc:Choice>
          <mc:Fallback xmlns="">
            <p:pic>
              <p:nvPicPr>
                <p:cNvPr id="124" name="Ink 123">
                  <a:extLst>
                    <a:ext uri="{FF2B5EF4-FFF2-40B4-BE49-F238E27FC236}">
                      <a16:creationId xmlns:a16="http://schemas.microsoft.com/office/drawing/2014/main" id="{07324476-2429-D147-B404-CC06E9957CFD}"/>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5" name="Ink 124">
                  <a:extLst>
                    <a:ext uri="{FF2B5EF4-FFF2-40B4-BE49-F238E27FC236}">
                      <a16:creationId xmlns:a16="http://schemas.microsoft.com/office/drawing/2014/main" id="{ECED45B1-5E77-974B-A3AC-A146ACB66770}"/>
                    </a:ext>
                  </a:extLst>
                </p14:cNvPr>
                <p14:cNvContentPartPr/>
                <p14:nvPr/>
              </p14:nvContentPartPr>
              <p14:xfrm>
                <a:off x="8181070" y="2715901"/>
                <a:ext cx="622080" cy="15840"/>
              </p14:xfrm>
            </p:contentPart>
          </mc:Choice>
          <mc:Fallback xmlns="">
            <p:pic>
              <p:nvPicPr>
                <p:cNvPr id="125" name="Ink 124">
                  <a:extLst>
                    <a:ext uri="{FF2B5EF4-FFF2-40B4-BE49-F238E27FC236}">
                      <a16:creationId xmlns:a16="http://schemas.microsoft.com/office/drawing/2014/main" id="{ECED45B1-5E77-974B-A3AC-A146ACB66770}"/>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6" name="Ink 125">
                  <a:extLst>
                    <a:ext uri="{FF2B5EF4-FFF2-40B4-BE49-F238E27FC236}">
                      <a16:creationId xmlns:a16="http://schemas.microsoft.com/office/drawing/2014/main" id="{BAC190C6-ED88-A14D-B6FE-3DD0478F14DA}"/>
                    </a:ext>
                  </a:extLst>
                </p14:cNvPr>
                <p14:cNvContentPartPr/>
                <p14:nvPr/>
              </p14:nvContentPartPr>
              <p14:xfrm>
                <a:off x="8819350" y="2668741"/>
                <a:ext cx="52920" cy="77400"/>
              </p14:xfrm>
            </p:contentPart>
          </mc:Choice>
          <mc:Fallback xmlns="">
            <p:pic>
              <p:nvPicPr>
                <p:cNvPr id="126" name="Ink 125">
                  <a:extLst>
                    <a:ext uri="{FF2B5EF4-FFF2-40B4-BE49-F238E27FC236}">
                      <a16:creationId xmlns:a16="http://schemas.microsoft.com/office/drawing/2014/main" id="{BAC190C6-ED88-A14D-B6FE-3DD0478F14D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7" name="Ink 126">
                  <a:extLst>
                    <a:ext uri="{FF2B5EF4-FFF2-40B4-BE49-F238E27FC236}">
                      <a16:creationId xmlns:a16="http://schemas.microsoft.com/office/drawing/2014/main" id="{805129B1-396A-DD4F-95D4-7F022E9ADA37}"/>
                    </a:ext>
                  </a:extLst>
                </p14:cNvPr>
                <p14:cNvContentPartPr/>
                <p14:nvPr/>
              </p14:nvContentPartPr>
              <p14:xfrm>
                <a:off x="8881270" y="2682781"/>
                <a:ext cx="7920" cy="185400"/>
              </p14:xfrm>
            </p:contentPart>
          </mc:Choice>
          <mc:Fallback xmlns="">
            <p:pic>
              <p:nvPicPr>
                <p:cNvPr id="127" name="Ink 126">
                  <a:extLst>
                    <a:ext uri="{FF2B5EF4-FFF2-40B4-BE49-F238E27FC236}">
                      <a16:creationId xmlns:a16="http://schemas.microsoft.com/office/drawing/2014/main" id="{805129B1-396A-DD4F-95D4-7F022E9ADA37}"/>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8" name="Ink 127">
                  <a:extLst>
                    <a:ext uri="{FF2B5EF4-FFF2-40B4-BE49-F238E27FC236}">
                      <a16:creationId xmlns:a16="http://schemas.microsoft.com/office/drawing/2014/main" id="{60D21E3B-5C66-154E-AC78-CC930FC67CE3}"/>
                    </a:ext>
                  </a:extLst>
                </p14:cNvPr>
                <p14:cNvContentPartPr/>
                <p14:nvPr/>
              </p14:nvContentPartPr>
              <p14:xfrm>
                <a:off x="8828350" y="2886541"/>
                <a:ext cx="65520" cy="112680"/>
              </p14:xfrm>
            </p:contentPart>
          </mc:Choice>
          <mc:Fallback xmlns="">
            <p:pic>
              <p:nvPicPr>
                <p:cNvPr id="128" name="Ink 127">
                  <a:extLst>
                    <a:ext uri="{FF2B5EF4-FFF2-40B4-BE49-F238E27FC236}">
                      <a16:creationId xmlns:a16="http://schemas.microsoft.com/office/drawing/2014/main" id="{60D21E3B-5C66-154E-AC78-CC930FC67CE3}"/>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9" name="Ink 128">
                  <a:extLst>
                    <a:ext uri="{FF2B5EF4-FFF2-40B4-BE49-F238E27FC236}">
                      <a16:creationId xmlns:a16="http://schemas.microsoft.com/office/drawing/2014/main" id="{6B7E0424-6DFB-434B-8E05-34F8615A5F82}"/>
                    </a:ext>
                  </a:extLst>
                </p14:cNvPr>
                <p14:cNvContentPartPr/>
                <p14:nvPr/>
              </p14:nvContentPartPr>
              <p14:xfrm>
                <a:off x="8210590" y="2653621"/>
                <a:ext cx="145800" cy="58320"/>
              </p14:xfrm>
            </p:contentPart>
          </mc:Choice>
          <mc:Fallback xmlns="">
            <p:pic>
              <p:nvPicPr>
                <p:cNvPr id="129" name="Ink 128">
                  <a:extLst>
                    <a:ext uri="{FF2B5EF4-FFF2-40B4-BE49-F238E27FC236}">
                      <a16:creationId xmlns:a16="http://schemas.microsoft.com/office/drawing/2014/main" id="{6B7E0424-6DFB-434B-8E05-34F8615A5F82}"/>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 name="Ink 129">
                  <a:extLst>
                    <a:ext uri="{FF2B5EF4-FFF2-40B4-BE49-F238E27FC236}">
                      <a16:creationId xmlns:a16="http://schemas.microsoft.com/office/drawing/2014/main" id="{167A31BD-8E92-D54B-A793-2E84DB8AE3E6}"/>
                    </a:ext>
                  </a:extLst>
                </p14:cNvPr>
                <p14:cNvContentPartPr/>
                <p14:nvPr/>
              </p14:nvContentPartPr>
              <p14:xfrm>
                <a:off x="8366110" y="2651101"/>
                <a:ext cx="490320" cy="5400"/>
              </p14:xfrm>
            </p:contentPart>
          </mc:Choice>
          <mc:Fallback xmlns="">
            <p:pic>
              <p:nvPicPr>
                <p:cNvPr id="130" name="Ink 129">
                  <a:extLst>
                    <a:ext uri="{FF2B5EF4-FFF2-40B4-BE49-F238E27FC236}">
                      <a16:creationId xmlns:a16="http://schemas.microsoft.com/office/drawing/2014/main" id="{167A31BD-8E92-D54B-A793-2E84DB8AE3E6}"/>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1" name="TextBox 130">
            <a:extLst>
              <a:ext uri="{FF2B5EF4-FFF2-40B4-BE49-F238E27FC236}">
                <a16:creationId xmlns:a16="http://schemas.microsoft.com/office/drawing/2014/main" id="{3AD8FD3D-9223-C947-B869-F5B7C43664F5}"/>
              </a:ext>
            </a:extLst>
          </p:cNvPr>
          <p:cNvSpPr txBox="1"/>
          <p:nvPr/>
        </p:nvSpPr>
        <p:spPr>
          <a:xfrm>
            <a:off x="9739555" y="279767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2" name="Ink 131">
                <a:extLst>
                  <a:ext uri="{FF2B5EF4-FFF2-40B4-BE49-F238E27FC236}">
                    <a16:creationId xmlns:a16="http://schemas.microsoft.com/office/drawing/2014/main" id="{B777A6BF-AD1C-D04D-88F3-55A62F7D98FB}"/>
                  </a:ext>
                </a:extLst>
              </p14:cNvPr>
              <p14:cNvContentPartPr/>
              <p14:nvPr/>
            </p14:nvContentPartPr>
            <p14:xfrm>
              <a:off x="10219093" y="3024083"/>
              <a:ext cx="165684" cy="127429"/>
            </p14:xfrm>
          </p:contentPart>
        </mc:Choice>
        <mc:Fallback xmlns="">
          <p:pic>
            <p:nvPicPr>
              <p:cNvPr id="132" name="Ink 131">
                <a:extLst>
                  <a:ext uri="{FF2B5EF4-FFF2-40B4-BE49-F238E27FC236}">
                    <a16:creationId xmlns:a16="http://schemas.microsoft.com/office/drawing/2014/main" id="{B777A6BF-AD1C-D04D-88F3-55A62F7D98FB}"/>
                  </a:ext>
                </a:extLst>
              </p:cNvPr>
              <p:cNvPicPr/>
              <p:nvPr/>
            </p:nvPicPr>
            <p:blipFill>
              <a:blip r:embed="rId31"/>
              <a:stretch>
                <a:fillRect/>
              </a:stretch>
            </p:blipFill>
            <p:spPr>
              <a:xfrm>
                <a:off x="10214780" y="3019776"/>
                <a:ext cx="174310" cy="136044"/>
              </a:xfrm>
              <a:prstGeom prst="rect">
                <a:avLst/>
              </a:prstGeom>
            </p:spPr>
          </p:pic>
        </mc:Fallback>
      </mc:AlternateContent>
      <p:grpSp>
        <p:nvGrpSpPr>
          <p:cNvPr id="133" name="Group 132">
            <a:extLst>
              <a:ext uri="{FF2B5EF4-FFF2-40B4-BE49-F238E27FC236}">
                <a16:creationId xmlns:a16="http://schemas.microsoft.com/office/drawing/2014/main" id="{C763C72C-23F1-D54B-AE9C-2047FE837A77}"/>
              </a:ext>
            </a:extLst>
          </p:cNvPr>
          <p:cNvGrpSpPr/>
          <p:nvPr/>
        </p:nvGrpSpPr>
        <p:grpSpPr>
          <a:xfrm>
            <a:off x="10233601" y="3028116"/>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34" name="Ink 133">
                  <a:extLst>
                    <a:ext uri="{FF2B5EF4-FFF2-40B4-BE49-F238E27FC236}">
                      <a16:creationId xmlns:a16="http://schemas.microsoft.com/office/drawing/2014/main" id="{B8BD6D38-CE09-A348-82DE-4B990FADD56E}"/>
                    </a:ext>
                  </a:extLst>
                </p14:cNvPr>
                <p14:cNvContentPartPr/>
                <p14:nvPr/>
              </p14:nvContentPartPr>
              <p14:xfrm>
                <a:off x="9957310" y="1521061"/>
                <a:ext cx="453960" cy="285840"/>
              </p14:xfrm>
            </p:contentPart>
          </mc:Choice>
          <mc:Fallback xmlns="">
            <p:pic>
              <p:nvPicPr>
                <p:cNvPr id="134" name="Ink 133">
                  <a:extLst>
                    <a:ext uri="{FF2B5EF4-FFF2-40B4-BE49-F238E27FC236}">
                      <a16:creationId xmlns:a16="http://schemas.microsoft.com/office/drawing/2014/main" id="{B8BD6D38-CE09-A348-82DE-4B990FADD56E}"/>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Ink 134">
                  <a:extLst>
                    <a:ext uri="{FF2B5EF4-FFF2-40B4-BE49-F238E27FC236}">
                      <a16:creationId xmlns:a16="http://schemas.microsoft.com/office/drawing/2014/main" id="{A4CD6F2A-A482-7B4A-A4C8-663069AFD43B}"/>
                    </a:ext>
                  </a:extLst>
                </p14:cNvPr>
                <p14:cNvContentPartPr/>
                <p14:nvPr/>
              </p14:nvContentPartPr>
              <p14:xfrm>
                <a:off x="9959110" y="1508821"/>
                <a:ext cx="159480" cy="324360"/>
              </p14:xfrm>
            </p:contentPart>
          </mc:Choice>
          <mc:Fallback xmlns="">
            <p:pic>
              <p:nvPicPr>
                <p:cNvPr id="135" name="Ink 134">
                  <a:extLst>
                    <a:ext uri="{FF2B5EF4-FFF2-40B4-BE49-F238E27FC236}">
                      <a16:creationId xmlns:a16="http://schemas.microsoft.com/office/drawing/2014/main" id="{A4CD6F2A-A482-7B4A-A4C8-663069AFD43B}"/>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6" name="Ink 135">
                  <a:extLst>
                    <a:ext uri="{FF2B5EF4-FFF2-40B4-BE49-F238E27FC236}">
                      <a16:creationId xmlns:a16="http://schemas.microsoft.com/office/drawing/2014/main" id="{898814DB-AE7F-C349-B080-020EA555512D}"/>
                    </a:ext>
                  </a:extLst>
                </p14:cNvPr>
                <p14:cNvContentPartPr/>
                <p14:nvPr/>
              </p14:nvContentPartPr>
              <p14:xfrm>
                <a:off x="10004830" y="1499461"/>
                <a:ext cx="350640" cy="154440"/>
              </p14:xfrm>
            </p:contentPart>
          </mc:Choice>
          <mc:Fallback xmlns="">
            <p:pic>
              <p:nvPicPr>
                <p:cNvPr id="136" name="Ink 135">
                  <a:extLst>
                    <a:ext uri="{FF2B5EF4-FFF2-40B4-BE49-F238E27FC236}">
                      <a16:creationId xmlns:a16="http://schemas.microsoft.com/office/drawing/2014/main" id="{898814DB-AE7F-C349-B080-020EA555512D}"/>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7" name="Ink 136">
                  <a:extLst>
                    <a:ext uri="{FF2B5EF4-FFF2-40B4-BE49-F238E27FC236}">
                      <a16:creationId xmlns:a16="http://schemas.microsoft.com/office/drawing/2014/main" id="{623BC559-DE57-5E42-8668-AC916DE6594E}"/>
                    </a:ext>
                  </a:extLst>
                </p14:cNvPr>
                <p14:cNvContentPartPr/>
                <p14:nvPr/>
              </p14:nvContentPartPr>
              <p14:xfrm>
                <a:off x="10162510" y="1693861"/>
                <a:ext cx="263880" cy="450000"/>
              </p14:xfrm>
            </p:contentPart>
          </mc:Choice>
          <mc:Fallback xmlns="">
            <p:pic>
              <p:nvPicPr>
                <p:cNvPr id="137" name="Ink 136">
                  <a:extLst>
                    <a:ext uri="{FF2B5EF4-FFF2-40B4-BE49-F238E27FC236}">
                      <a16:creationId xmlns:a16="http://schemas.microsoft.com/office/drawing/2014/main" id="{623BC559-DE57-5E42-8668-AC916DE6594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8" name="Ink 137">
                  <a:extLst>
                    <a:ext uri="{FF2B5EF4-FFF2-40B4-BE49-F238E27FC236}">
                      <a16:creationId xmlns:a16="http://schemas.microsoft.com/office/drawing/2014/main" id="{63C8AF7F-6860-514A-98B2-69987D54F00E}"/>
                    </a:ext>
                  </a:extLst>
                </p14:cNvPr>
                <p14:cNvContentPartPr/>
                <p14:nvPr/>
              </p14:nvContentPartPr>
              <p14:xfrm>
                <a:off x="10104910" y="1757221"/>
                <a:ext cx="151920" cy="306360"/>
              </p14:xfrm>
            </p:contentPart>
          </mc:Choice>
          <mc:Fallback xmlns="">
            <p:pic>
              <p:nvPicPr>
                <p:cNvPr id="138" name="Ink 137">
                  <a:extLst>
                    <a:ext uri="{FF2B5EF4-FFF2-40B4-BE49-F238E27FC236}">
                      <a16:creationId xmlns:a16="http://schemas.microsoft.com/office/drawing/2014/main" id="{63C8AF7F-6860-514A-98B2-69987D54F00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9" name="Ink 138">
                  <a:extLst>
                    <a:ext uri="{FF2B5EF4-FFF2-40B4-BE49-F238E27FC236}">
                      <a16:creationId xmlns:a16="http://schemas.microsoft.com/office/drawing/2014/main" id="{3D10C49F-062D-5640-AF77-BCCB9AE971A2}"/>
                    </a:ext>
                  </a:extLst>
                </p14:cNvPr>
                <p14:cNvContentPartPr/>
                <p14:nvPr/>
              </p14:nvContentPartPr>
              <p14:xfrm>
                <a:off x="10122190" y="2058541"/>
                <a:ext cx="106560" cy="92880"/>
              </p14:xfrm>
            </p:contentPart>
          </mc:Choice>
          <mc:Fallback xmlns="">
            <p:pic>
              <p:nvPicPr>
                <p:cNvPr id="139" name="Ink 138">
                  <a:extLst>
                    <a:ext uri="{FF2B5EF4-FFF2-40B4-BE49-F238E27FC236}">
                      <a16:creationId xmlns:a16="http://schemas.microsoft.com/office/drawing/2014/main" id="{3D10C49F-062D-5640-AF77-BCCB9AE971A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0" name="Ink 139">
                  <a:extLst>
                    <a:ext uri="{FF2B5EF4-FFF2-40B4-BE49-F238E27FC236}">
                      <a16:creationId xmlns:a16="http://schemas.microsoft.com/office/drawing/2014/main" id="{7D7499E5-5F44-9D4A-A387-BCC3DFE0C771}"/>
                    </a:ext>
                  </a:extLst>
                </p14:cNvPr>
                <p14:cNvContentPartPr/>
                <p14:nvPr/>
              </p14:nvContentPartPr>
              <p14:xfrm>
                <a:off x="9979990" y="1524301"/>
                <a:ext cx="273240" cy="198360"/>
              </p14:xfrm>
            </p:contentPart>
          </mc:Choice>
          <mc:Fallback xmlns="">
            <p:pic>
              <p:nvPicPr>
                <p:cNvPr id="140" name="Ink 139">
                  <a:extLst>
                    <a:ext uri="{FF2B5EF4-FFF2-40B4-BE49-F238E27FC236}">
                      <a16:creationId xmlns:a16="http://schemas.microsoft.com/office/drawing/2014/main" id="{7D7499E5-5F44-9D4A-A387-BCC3DFE0C771}"/>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1" name="Ink 140">
                  <a:extLst>
                    <a:ext uri="{FF2B5EF4-FFF2-40B4-BE49-F238E27FC236}">
                      <a16:creationId xmlns:a16="http://schemas.microsoft.com/office/drawing/2014/main" id="{8D39A410-59D2-3240-89F6-EE14BCCAF2C2}"/>
                    </a:ext>
                  </a:extLst>
                </p14:cNvPr>
                <p14:cNvContentPartPr/>
                <p14:nvPr/>
              </p14:nvContentPartPr>
              <p14:xfrm>
                <a:off x="10026070" y="1536181"/>
                <a:ext cx="291960" cy="225360"/>
              </p14:xfrm>
            </p:contentPart>
          </mc:Choice>
          <mc:Fallback xmlns="">
            <p:pic>
              <p:nvPicPr>
                <p:cNvPr id="141" name="Ink 140">
                  <a:extLst>
                    <a:ext uri="{FF2B5EF4-FFF2-40B4-BE49-F238E27FC236}">
                      <a16:creationId xmlns:a16="http://schemas.microsoft.com/office/drawing/2014/main" id="{8D39A410-59D2-3240-89F6-EE14BCCAF2C2}"/>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2" name="Ink 141">
                  <a:extLst>
                    <a:ext uri="{FF2B5EF4-FFF2-40B4-BE49-F238E27FC236}">
                      <a16:creationId xmlns:a16="http://schemas.microsoft.com/office/drawing/2014/main" id="{143D7600-3D0E-D24B-B4C4-EAEFCEBBB8D8}"/>
                    </a:ext>
                  </a:extLst>
                </p14:cNvPr>
                <p14:cNvContentPartPr/>
                <p14:nvPr/>
              </p14:nvContentPartPr>
              <p14:xfrm>
                <a:off x="10193110" y="1662181"/>
                <a:ext cx="172080" cy="215280"/>
              </p14:xfrm>
            </p:contentPart>
          </mc:Choice>
          <mc:Fallback xmlns="">
            <p:pic>
              <p:nvPicPr>
                <p:cNvPr id="142" name="Ink 141">
                  <a:extLst>
                    <a:ext uri="{FF2B5EF4-FFF2-40B4-BE49-F238E27FC236}">
                      <a16:creationId xmlns:a16="http://schemas.microsoft.com/office/drawing/2014/main" id="{143D7600-3D0E-D24B-B4C4-EAEFCEBBB8D8}"/>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3" name="Ink 142">
                  <a:extLst>
                    <a:ext uri="{FF2B5EF4-FFF2-40B4-BE49-F238E27FC236}">
                      <a16:creationId xmlns:a16="http://schemas.microsoft.com/office/drawing/2014/main" id="{685096B0-8D4F-5A43-8279-E017D239A7D4}"/>
                    </a:ext>
                  </a:extLst>
                </p14:cNvPr>
                <p14:cNvContentPartPr/>
                <p14:nvPr/>
              </p14:nvContentPartPr>
              <p14:xfrm>
                <a:off x="10284910" y="1780981"/>
                <a:ext cx="106560" cy="167760"/>
              </p14:xfrm>
            </p:contentPart>
          </mc:Choice>
          <mc:Fallback xmlns="">
            <p:pic>
              <p:nvPicPr>
                <p:cNvPr id="143" name="Ink 142">
                  <a:extLst>
                    <a:ext uri="{FF2B5EF4-FFF2-40B4-BE49-F238E27FC236}">
                      <a16:creationId xmlns:a16="http://schemas.microsoft.com/office/drawing/2014/main" id="{685096B0-8D4F-5A43-8279-E017D239A7D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 name="Ink 143">
                  <a:extLst>
                    <a:ext uri="{FF2B5EF4-FFF2-40B4-BE49-F238E27FC236}">
                      <a16:creationId xmlns:a16="http://schemas.microsoft.com/office/drawing/2014/main" id="{FA87C0F7-C4F4-FF49-9442-D0551B64EC28}"/>
                    </a:ext>
                  </a:extLst>
                </p14:cNvPr>
                <p14:cNvContentPartPr/>
                <p14:nvPr/>
              </p14:nvContentPartPr>
              <p14:xfrm>
                <a:off x="10213630" y="1939741"/>
                <a:ext cx="154440" cy="146880"/>
              </p14:xfrm>
            </p:contentPart>
          </mc:Choice>
          <mc:Fallback xmlns="">
            <p:pic>
              <p:nvPicPr>
                <p:cNvPr id="144" name="Ink 143">
                  <a:extLst>
                    <a:ext uri="{FF2B5EF4-FFF2-40B4-BE49-F238E27FC236}">
                      <a16:creationId xmlns:a16="http://schemas.microsoft.com/office/drawing/2014/main" id="{FA87C0F7-C4F4-FF49-9442-D0551B64EC28}"/>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5" name="Ink 144">
                  <a:extLst>
                    <a:ext uri="{FF2B5EF4-FFF2-40B4-BE49-F238E27FC236}">
                      <a16:creationId xmlns:a16="http://schemas.microsoft.com/office/drawing/2014/main" id="{DE7DE697-C7C1-0641-883E-D1C630CC87FA}"/>
                    </a:ext>
                  </a:extLst>
                </p14:cNvPr>
                <p14:cNvContentPartPr/>
                <p14:nvPr/>
              </p14:nvContentPartPr>
              <p14:xfrm>
                <a:off x="10102030" y="1670461"/>
                <a:ext cx="305640" cy="384840"/>
              </p14:xfrm>
            </p:contentPart>
          </mc:Choice>
          <mc:Fallback xmlns="">
            <p:pic>
              <p:nvPicPr>
                <p:cNvPr id="145" name="Ink 144">
                  <a:extLst>
                    <a:ext uri="{FF2B5EF4-FFF2-40B4-BE49-F238E27FC236}">
                      <a16:creationId xmlns:a16="http://schemas.microsoft.com/office/drawing/2014/main" id="{DE7DE697-C7C1-0641-883E-D1C630CC87FA}"/>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6" name="Ink 145">
                  <a:extLst>
                    <a:ext uri="{FF2B5EF4-FFF2-40B4-BE49-F238E27FC236}">
                      <a16:creationId xmlns:a16="http://schemas.microsoft.com/office/drawing/2014/main" id="{9333380C-F672-8745-B8BD-2B48D8A91434}"/>
                    </a:ext>
                  </a:extLst>
                </p14:cNvPr>
                <p14:cNvContentPartPr/>
                <p14:nvPr/>
              </p14:nvContentPartPr>
              <p14:xfrm>
                <a:off x="10231270" y="1641301"/>
                <a:ext cx="106560" cy="113760"/>
              </p14:xfrm>
            </p:contentPart>
          </mc:Choice>
          <mc:Fallback xmlns="">
            <p:pic>
              <p:nvPicPr>
                <p:cNvPr id="146" name="Ink 145">
                  <a:extLst>
                    <a:ext uri="{FF2B5EF4-FFF2-40B4-BE49-F238E27FC236}">
                      <a16:creationId xmlns:a16="http://schemas.microsoft.com/office/drawing/2014/main" id="{9333380C-F672-8745-B8BD-2B48D8A91434}"/>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7" name="Ink 146">
                  <a:extLst>
                    <a:ext uri="{FF2B5EF4-FFF2-40B4-BE49-F238E27FC236}">
                      <a16:creationId xmlns:a16="http://schemas.microsoft.com/office/drawing/2014/main" id="{1CD1D8C0-A3DC-1B40-80D1-967C9EFA5AB9}"/>
                    </a:ext>
                  </a:extLst>
                </p14:cNvPr>
                <p14:cNvContentPartPr/>
                <p14:nvPr/>
              </p14:nvContentPartPr>
              <p14:xfrm>
                <a:off x="10025350" y="1734181"/>
                <a:ext cx="139320" cy="153360"/>
              </p14:xfrm>
            </p:contentPart>
          </mc:Choice>
          <mc:Fallback xmlns="">
            <p:pic>
              <p:nvPicPr>
                <p:cNvPr id="147" name="Ink 146">
                  <a:extLst>
                    <a:ext uri="{FF2B5EF4-FFF2-40B4-BE49-F238E27FC236}">
                      <a16:creationId xmlns:a16="http://schemas.microsoft.com/office/drawing/2014/main" id="{1CD1D8C0-A3DC-1B40-80D1-967C9EFA5AB9}"/>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8" name="Ink 147">
                  <a:extLst>
                    <a:ext uri="{FF2B5EF4-FFF2-40B4-BE49-F238E27FC236}">
                      <a16:creationId xmlns:a16="http://schemas.microsoft.com/office/drawing/2014/main" id="{F254D20A-5C0A-254D-93A2-1E8316D81823}"/>
                    </a:ext>
                  </a:extLst>
                </p14:cNvPr>
                <p14:cNvContentPartPr/>
                <p14:nvPr/>
              </p14:nvContentPartPr>
              <p14:xfrm>
                <a:off x="10278070" y="1550581"/>
                <a:ext cx="111960" cy="125280"/>
              </p14:xfrm>
            </p:contentPart>
          </mc:Choice>
          <mc:Fallback xmlns="">
            <p:pic>
              <p:nvPicPr>
                <p:cNvPr id="148" name="Ink 147">
                  <a:extLst>
                    <a:ext uri="{FF2B5EF4-FFF2-40B4-BE49-F238E27FC236}">
                      <a16:creationId xmlns:a16="http://schemas.microsoft.com/office/drawing/2014/main" id="{F254D20A-5C0A-254D-93A2-1E8316D81823}"/>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49" name="Group 148">
            <a:extLst>
              <a:ext uri="{FF2B5EF4-FFF2-40B4-BE49-F238E27FC236}">
                <a16:creationId xmlns:a16="http://schemas.microsoft.com/office/drawing/2014/main" id="{06FFDD37-8E93-7744-844E-AEAAAC770947}"/>
              </a:ext>
            </a:extLst>
          </p:cNvPr>
          <p:cNvGrpSpPr/>
          <p:nvPr/>
        </p:nvGrpSpPr>
        <p:grpSpPr>
          <a:xfrm>
            <a:off x="10135779" y="2397998"/>
            <a:ext cx="204480" cy="289440"/>
            <a:chOff x="8615373" y="2301267"/>
            <a:chExt cx="204480" cy="289440"/>
          </a:xfrm>
        </p:grpSpPr>
        <mc:AlternateContent xmlns:mc="http://schemas.openxmlformats.org/markup-compatibility/2006" xmlns:p14="http://schemas.microsoft.com/office/powerpoint/2010/main">
          <mc:Choice Requires="p14">
            <p:contentPart p14:bwMode="auto" r:id="rId148">
              <p14:nvContentPartPr>
                <p14:cNvPr id="150" name="Ink 149">
                  <a:extLst>
                    <a:ext uri="{FF2B5EF4-FFF2-40B4-BE49-F238E27FC236}">
                      <a16:creationId xmlns:a16="http://schemas.microsoft.com/office/drawing/2014/main" id="{9D265C95-4303-8C45-8115-2E2AB5220F7C}"/>
                    </a:ext>
                  </a:extLst>
                </p14:cNvPr>
                <p14:cNvContentPartPr/>
                <p14:nvPr/>
              </p14:nvContentPartPr>
              <p14:xfrm>
                <a:off x="8615373" y="2301267"/>
                <a:ext cx="160560" cy="268560"/>
              </p14:xfrm>
            </p:contentPart>
          </mc:Choice>
          <mc:Fallback xmlns="">
            <p:pic>
              <p:nvPicPr>
                <p:cNvPr id="150" name="Ink 149">
                  <a:extLst>
                    <a:ext uri="{FF2B5EF4-FFF2-40B4-BE49-F238E27FC236}">
                      <a16:creationId xmlns:a16="http://schemas.microsoft.com/office/drawing/2014/main" id="{9D265C95-4303-8C45-8115-2E2AB5220F7C}"/>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1" name="Ink 150">
                  <a:extLst>
                    <a:ext uri="{FF2B5EF4-FFF2-40B4-BE49-F238E27FC236}">
                      <a16:creationId xmlns:a16="http://schemas.microsoft.com/office/drawing/2014/main" id="{64A81213-701A-9B44-8F51-87B57C2198D3}"/>
                    </a:ext>
                  </a:extLst>
                </p14:cNvPr>
                <p14:cNvContentPartPr/>
                <p14:nvPr/>
              </p14:nvContentPartPr>
              <p14:xfrm>
                <a:off x="8715813" y="2481987"/>
                <a:ext cx="104040" cy="108720"/>
              </p14:xfrm>
            </p:contentPart>
          </mc:Choice>
          <mc:Fallback xmlns="">
            <p:pic>
              <p:nvPicPr>
                <p:cNvPr id="151" name="Ink 150">
                  <a:extLst>
                    <a:ext uri="{FF2B5EF4-FFF2-40B4-BE49-F238E27FC236}">
                      <a16:creationId xmlns:a16="http://schemas.microsoft.com/office/drawing/2014/main" id="{64A81213-701A-9B44-8F51-87B57C2198D3}"/>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52" name="TextBox 151">
            <a:extLst>
              <a:ext uri="{FF2B5EF4-FFF2-40B4-BE49-F238E27FC236}">
                <a16:creationId xmlns:a16="http://schemas.microsoft.com/office/drawing/2014/main" id="{70360732-1698-FF42-8E98-D40B8EB9D2D5}"/>
              </a:ext>
            </a:extLst>
          </p:cNvPr>
          <p:cNvSpPr txBox="1"/>
          <p:nvPr/>
        </p:nvSpPr>
        <p:spPr>
          <a:xfrm>
            <a:off x="10046645" y="2172717"/>
            <a:ext cx="538930" cy="261610"/>
          </a:xfrm>
          <a:prstGeom prst="rect">
            <a:avLst/>
          </a:prstGeom>
          <a:noFill/>
        </p:spPr>
        <p:txBody>
          <a:bodyPr wrap="none" rtlCol="0">
            <a:spAutoFit/>
          </a:bodyPr>
          <a:lstStyle/>
          <a:p>
            <a:r>
              <a:rPr lang="en-VN" sz="1100" dirty="0"/>
              <a:t>writes</a:t>
            </a:r>
          </a:p>
        </p:txBody>
      </p:sp>
      <mc:AlternateContent xmlns:mc="http://schemas.openxmlformats.org/markup-compatibility/2006" xmlns:p14="http://schemas.microsoft.com/office/powerpoint/2010/main">
        <mc:Choice Requires="p14">
          <p:contentPart p14:bwMode="auto" r:id="rId150">
            <p14:nvContentPartPr>
              <p14:cNvPr id="154" name="Ink 153">
                <a:extLst>
                  <a:ext uri="{FF2B5EF4-FFF2-40B4-BE49-F238E27FC236}">
                    <a16:creationId xmlns:a16="http://schemas.microsoft.com/office/drawing/2014/main" id="{0082D20B-D920-2B45-996F-C50FEAB32AAD}"/>
                  </a:ext>
                </a:extLst>
              </p14:cNvPr>
              <p14:cNvContentPartPr/>
              <p14:nvPr/>
            </p14:nvContentPartPr>
            <p14:xfrm>
              <a:off x="10829203" y="2145438"/>
              <a:ext cx="1146644" cy="1221433"/>
            </p14:xfrm>
          </p:contentPart>
        </mc:Choice>
        <mc:Fallback xmlns="">
          <p:pic>
            <p:nvPicPr>
              <p:cNvPr id="154" name="Ink 153">
                <a:extLst>
                  <a:ext uri="{FF2B5EF4-FFF2-40B4-BE49-F238E27FC236}">
                    <a16:creationId xmlns:a16="http://schemas.microsoft.com/office/drawing/2014/main" id="{0082D20B-D920-2B45-996F-C50FEAB32AAD}"/>
                  </a:ext>
                </a:extLst>
              </p:cNvPr>
              <p:cNvPicPr/>
              <p:nvPr/>
            </p:nvPicPr>
            <p:blipFill>
              <a:blip r:embed="rId5"/>
              <a:stretch>
                <a:fillRect/>
              </a:stretch>
            </p:blipFill>
            <p:spPr>
              <a:xfrm>
                <a:off x="10824883" y="2141118"/>
                <a:ext cx="1155284" cy="1230073"/>
              </a:xfrm>
              <a:prstGeom prst="rect">
                <a:avLst/>
              </a:prstGeom>
            </p:spPr>
          </p:pic>
        </mc:Fallback>
      </mc:AlternateContent>
      <p:grpSp>
        <p:nvGrpSpPr>
          <p:cNvPr id="155" name="Group 154">
            <a:extLst>
              <a:ext uri="{FF2B5EF4-FFF2-40B4-BE49-F238E27FC236}">
                <a16:creationId xmlns:a16="http://schemas.microsoft.com/office/drawing/2014/main" id="{B9D4EB7E-86C1-7A4E-94E3-1CEF37CF6C5A}"/>
              </a:ext>
            </a:extLst>
          </p:cNvPr>
          <p:cNvGrpSpPr/>
          <p:nvPr/>
        </p:nvGrpSpPr>
        <p:grpSpPr>
          <a:xfrm>
            <a:off x="10961683" y="2255552"/>
            <a:ext cx="509400" cy="382320"/>
            <a:chOff x="8056510" y="2116501"/>
            <a:chExt cx="509400" cy="382320"/>
          </a:xfrm>
        </p:grpSpPr>
        <mc:AlternateContent xmlns:mc="http://schemas.openxmlformats.org/markup-compatibility/2006" xmlns:p14="http://schemas.microsoft.com/office/powerpoint/2010/main">
          <mc:Choice Requires="p14">
            <p:contentPart p14:bwMode="auto" r:id="rId151">
              <p14:nvContentPartPr>
                <p14:cNvPr id="156" name="Ink 155">
                  <a:extLst>
                    <a:ext uri="{FF2B5EF4-FFF2-40B4-BE49-F238E27FC236}">
                      <a16:creationId xmlns:a16="http://schemas.microsoft.com/office/drawing/2014/main" id="{42EE24B8-74DB-024B-AD91-2602A3F3FFDD}"/>
                    </a:ext>
                  </a:extLst>
                </p14:cNvPr>
                <p14:cNvContentPartPr/>
                <p14:nvPr/>
              </p14:nvContentPartPr>
              <p14:xfrm>
                <a:off x="8056510" y="2116501"/>
                <a:ext cx="509400" cy="382320"/>
              </p14:xfrm>
            </p:contentPart>
          </mc:Choice>
          <mc:Fallback xmlns="">
            <p:pic>
              <p:nvPicPr>
                <p:cNvPr id="156" name="Ink 155">
                  <a:extLst>
                    <a:ext uri="{FF2B5EF4-FFF2-40B4-BE49-F238E27FC236}">
                      <a16:creationId xmlns:a16="http://schemas.microsoft.com/office/drawing/2014/main" id="{42EE24B8-74DB-024B-AD91-2602A3F3FFD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7" name="Ink 156">
                  <a:extLst>
                    <a:ext uri="{FF2B5EF4-FFF2-40B4-BE49-F238E27FC236}">
                      <a16:creationId xmlns:a16="http://schemas.microsoft.com/office/drawing/2014/main" id="{E9023A06-02EA-6447-86D6-6B98525D2FDB}"/>
                    </a:ext>
                  </a:extLst>
                </p14:cNvPr>
                <p14:cNvContentPartPr/>
                <p14:nvPr/>
              </p14:nvContentPartPr>
              <p14:xfrm>
                <a:off x="8153350" y="2254021"/>
                <a:ext cx="74520" cy="133920"/>
              </p14:xfrm>
            </p:contentPart>
          </mc:Choice>
          <mc:Fallback xmlns="">
            <p:pic>
              <p:nvPicPr>
                <p:cNvPr id="157" name="Ink 156">
                  <a:extLst>
                    <a:ext uri="{FF2B5EF4-FFF2-40B4-BE49-F238E27FC236}">
                      <a16:creationId xmlns:a16="http://schemas.microsoft.com/office/drawing/2014/main" id="{E9023A06-02EA-6447-86D6-6B98525D2FDB}"/>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8" name="Ink 157">
                  <a:extLst>
                    <a:ext uri="{FF2B5EF4-FFF2-40B4-BE49-F238E27FC236}">
                      <a16:creationId xmlns:a16="http://schemas.microsoft.com/office/drawing/2014/main" id="{0E73B615-BD06-B74C-B9D8-5555AC270D97}"/>
                    </a:ext>
                  </a:extLst>
                </p14:cNvPr>
                <p14:cNvContentPartPr/>
                <p14:nvPr/>
              </p14:nvContentPartPr>
              <p14:xfrm>
                <a:off x="8302390" y="2256541"/>
                <a:ext cx="101520" cy="115920"/>
              </p14:xfrm>
            </p:contentPart>
          </mc:Choice>
          <mc:Fallback xmlns="">
            <p:pic>
              <p:nvPicPr>
                <p:cNvPr id="158" name="Ink 157">
                  <a:extLst>
                    <a:ext uri="{FF2B5EF4-FFF2-40B4-BE49-F238E27FC236}">
                      <a16:creationId xmlns:a16="http://schemas.microsoft.com/office/drawing/2014/main" id="{0E73B615-BD06-B74C-B9D8-5555AC270D97}"/>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9" name="Ink 158">
                  <a:extLst>
                    <a:ext uri="{FF2B5EF4-FFF2-40B4-BE49-F238E27FC236}">
                      <a16:creationId xmlns:a16="http://schemas.microsoft.com/office/drawing/2014/main" id="{2D1E1BAF-FD5C-8843-8705-B51FD3C7EB44}"/>
                    </a:ext>
                  </a:extLst>
                </p14:cNvPr>
                <p14:cNvContentPartPr/>
                <p14:nvPr/>
              </p14:nvContentPartPr>
              <p14:xfrm>
                <a:off x="8365030" y="2332861"/>
                <a:ext cx="78840" cy="79920"/>
              </p14:xfrm>
            </p:contentPart>
          </mc:Choice>
          <mc:Fallback xmlns="">
            <p:pic>
              <p:nvPicPr>
                <p:cNvPr id="159" name="Ink 158">
                  <a:extLst>
                    <a:ext uri="{FF2B5EF4-FFF2-40B4-BE49-F238E27FC236}">
                      <a16:creationId xmlns:a16="http://schemas.microsoft.com/office/drawing/2014/main" id="{2D1E1BAF-FD5C-8843-8705-B51FD3C7EB44}"/>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0" name="Ink 159">
                  <a:extLst>
                    <a:ext uri="{FF2B5EF4-FFF2-40B4-BE49-F238E27FC236}">
                      <a16:creationId xmlns:a16="http://schemas.microsoft.com/office/drawing/2014/main" id="{E195E2F7-FB6C-BE49-936B-495EB5ECD6ED}"/>
                    </a:ext>
                  </a:extLst>
                </p14:cNvPr>
                <p14:cNvContentPartPr/>
                <p14:nvPr/>
              </p14:nvContentPartPr>
              <p14:xfrm>
                <a:off x="8468350" y="2255821"/>
                <a:ext cx="50760" cy="136440"/>
              </p14:xfrm>
            </p:contentPart>
          </mc:Choice>
          <mc:Fallback xmlns="">
            <p:pic>
              <p:nvPicPr>
                <p:cNvPr id="160" name="Ink 159">
                  <a:extLst>
                    <a:ext uri="{FF2B5EF4-FFF2-40B4-BE49-F238E27FC236}">
                      <a16:creationId xmlns:a16="http://schemas.microsoft.com/office/drawing/2014/main" id="{E195E2F7-FB6C-BE49-936B-495EB5ECD6ED}"/>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61" name="Group 160">
            <a:extLst>
              <a:ext uri="{FF2B5EF4-FFF2-40B4-BE49-F238E27FC236}">
                <a16:creationId xmlns:a16="http://schemas.microsoft.com/office/drawing/2014/main" id="{00F79816-C068-3440-9E48-948F9BC909C0}"/>
              </a:ext>
            </a:extLst>
          </p:cNvPr>
          <p:cNvGrpSpPr/>
          <p:nvPr/>
        </p:nvGrpSpPr>
        <p:grpSpPr>
          <a:xfrm>
            <a:off x="11070763" y="2790152"/>
            <a:ext cx="728280" cy="383040"/>
            <a:chOff x="8165590" y="2651101"/>
            <a:chExt cx="728280" cy="383040"/>
          </a:xfrm>
        </p:grpSpPr>
        <mc:AlternateContent xmlns:mc="http://schemas.openxmlformats.org/markup-compatibility/2006" xmlns:p14="http://schemas.microsoft.com/office/powerpoint/2010/main">
          <mc:Choice Requires="p14">
            <p:contentPart p14:bwMode="auto" r:id="rId156">
              <p14:nvContentPartPr>
                <p14:cNvPr id="162" name="Ink 161">
                  <a:extLst>
                    <a:ext uri="{FF2B5EF4-FFF2-40B4-BE49-F238E27FC236}">
                      <a16:creationId xmlns:a16="http://schemas.microsoft.com/office/drawing/2014/main" id="{59408C35-95E3-FA45-8A54-99E9E2F85688}"/>
                    </a:ext>
                  </a:extLst>
                </p14:cNvPr>
                <p14:cNvContentPartPr/>
                <p14:nvPr/>
              </p14:nvContentPartPr>
              <p14:xfrm>
                <a:off x="8165590" y="2693941"/>
                <a:ext cx="629640" cy="340200"/>
              </p14:xfrm>
            </p:contentPart>
          </mc:Choice>
          <mc:Fallback xmlns="">
            <p:pic>
              <p:nvPicPr>
                <p:cNvPr id="162" name="Ink 161">
                  <a:extLst>
                    <a:ext uri="{FF2B5EF4-FFF2-40B4-BE49-F238E27FC236}">
                      <a16:creationId xmlns:a16="http://schemas.microsoft.com/office/drawing/2014/main" id="{59408C35-95E3-FA45-8A54-99E9E2F85688}"/>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3" name="Ink 162">
                  <a:extLst>
                    <a:ext uri="{FF2B5EF4-FFF2-40B4-BE49-F238E27FC236}">
                      <a16:creationId xmlns:a16="http://schemas.microsoft.com/office/drawing/2014/main" id="{AB85A1E4-3ADD-BA4B-9057-1D06E547AA54}"/>
                    </a:ext>
                  </a:extLst>
                </p14:cNvPr>
                <p14:cNvContentPartPr/>
                <p14:nvPr/>
              </p14:nvContentPartPr>
              <p14:xfrm>
                <a:off x="8181070" y="2715901"/>
                <a:ext cx="622080" cy="15840"/>
              </p14:xfrm>
            </p:contentPart>
          </mc:Choice>
          <mc:Fallback xmlns="">
            <p:pic>
              <p:nvPicPr>
                <p:cNvPr id="163" name="Ink 162">
                  <a:extLst>
                    <a:ext uri="{FF2B5EF4-FFF2-40B4-BE49-F238E27FC236}">
                      <a16:creationId xmlns:a16="http://schemas.microsoft.com/office/drawing/2014/main" id="{AB85A1E4-3ADD-BA4B-9057-1D06E547AA54}"/>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4" name="Ink 163">
                  <a:extLst>
                    <a:ext uri="{FF2B5EF4-FFF2-40B4-BE49-F238E27FC236}">
                      <a16:creationId xmlns:a16="http://schemas.microsoft.com/office/drawing/2014/main" id="{F127D68F-18D0-8E44-BD17-8B790DF70E08}"/>
                    </a:ext>
                  </a:extLst>
                </p14:cNvPr>
                <p14:cNvContentPartPr/>
                <p14:nvPr/>
              </p14:nvContentPartPr>
              <p14:xfrm>
                <a:off x="8819350" y="2668741"/>
                <a:ext cx="52920" cy="77400"/>
              </p14:xfrm>
            </p:contentPart>
          </mc:Choice>
          <mc:Fallback xmlns="">
            <p:pic>
              <p:nvPicPr>
                <p:cNvPr id="164" name="Ink 163">
                  <a:extLst>
                    <a:ext uri="{FF2B5EF4-FFF2-40B4-BE49-F238E27FC236}">
                      <a16:creationId xmlns:a16="http://schemas.microsoft.com/office/drawing/2014/main" id="{F127D68F-18D0-8E44-BD17-8B790DF70E08}"/>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5" name="Ink 164">
                  <a:extLst>
                    <a:ext uri="{FF2B5EF4-FFF2-40B4-BE49-F238E27FC236}">
                      <a16:creationId xmlns:a16="http://schemas.microsoft.com/office/drawing/2014/main" id="{F1D02F7D-0605-4447-B86D-5981137DF330}"/>
                    </a:ext>
                  </a:extLst>
                </p14:cNvPr>
                <p14:cNvContentPartPr/>
                <p14:nvPr/>
              </p14:nvContentPartPr>
              <p14:xfrm>
                <a:off x="8881270" y="2682781"/>
                <a:ext cx="7920" cy="185400"/>
              </p14:xfrm>
            </p:contentPart>
          </mc:Choice>
          <mc:Fallback xmlns="">
            <p:pic>
              <p:nvPicPr>
                <p:cNvPr id="165" name="Ink 164">
                  <a:extLst>
                    <a:ext uri="{FF2B5EF4-FFF2-40B4-BE49-F238E27FC236}">
                      <a16:creationId xmlns:a16="http://schemas.microsoft.com/office/drawing/2014/main" id="{F1D02F7D-0605-4447-B86D-5981137DF330}"/>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6" name="Ink 165">
                  <a:extLst>
                    <a:ext uri="{FF2B5EF4-FFF2-40B4-BE49-F238E27FC236}">
                      <a16:creationId xmlns:a16="http://schemas.microsoft.com/office/drawing/2014/main" id="{C48417EC-B049-2543-BCA6-67CCF4FF60D1}"/>
                    </a:ext>
                  </a:extLst>
                </p14:cNvPr>
                <p14:cNvContentPartPr/>
                <p14:nvPr/>
              </p14:nvContentPartPr>
              <p14:xfrm>
                <a:off x="8828350" y="2886541"/>
                <a:ext cx="65520" cy="112680"/>
              </p14:xfrm>
            </p:contentPart>
          </mc:Choice>
          <mc:Fallback xmlns="">
            <p:pic>
              <p:nvPicPr>
                <p:cNvPr id="166" name="Ink 165">
                  <a:extLst>
                    <a:ext uri="{FF2B5EF4-FFF2-40B4-BE49-F238E27FC236}">
                      <a16:creationId xmlns:a16="http://schemas.microsoft.com/office/drawing/2014/main" id="{C48417EC-B049-2543-BCA6-67CCF4FF60D1}"/>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7" name="Ink 166">
                  <a:extLst>
                    <a:ext uri="{FF2B5EF4-FFF2-40B4-BE49-F238E27FC236}">
                      <a16:creationId xmlns:a16="http://schemas.microsoft.com/office/drawing/2014/main" id="{C5CFA542-C8CA-4646-AC3E-810B6C0F6394}"/>
                    </a:ext>
                  </a:extLst>
                </p14:cNvPr>
                <p14:cNvContentPartPr/>
                <p14:nvPr/>
              </p14:nvContentPartPr>
              <p14:xfrm>
                <a:off x="8210590" y="2653621"/>
                <a:ext cx="145800" cy="58320"/>
              </p14:xfrm>
            </p:contentPart>
          </mc:Choice>
          <mc:Fallback xmlns="">
            <p:pic>
              <p:nvPicPr>
                <p:cNvPr id="167" name="Ink 166">
                  <a:extLst>
                    <a:ext uri="{FF2B5EF4-FFF2-40B4-BE49-F238E27FC236}">
                      <a16:creationId xmlns:a16="http://schemas.microsoft.com/office/drawing/2014/main" id="{C5CFA542-C8CA-4646-AC3E-810B6C0F6394}"/>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8" name="Ink 167">
                  <a:extLst>
                    <a:ext uri="{FF2B5EF4-FFF2-40B4-BE49-F238E27FC236}">
                      <a16:creationId xmlns:a16="http://schemas.microsoft.com/office/drawing/2014/main" id="{249D9F60-F97D-9D49-9A84-ACCD9F339DFC}"/>
                    </a:ext>
                  </a:extLst>
                </p14:cNvPr>
                <p14:cNvContentPartPr/>
                <p14:nvPr/>
              </p14:nvContentPartPr>
              <p14:xfrm>
                <a:off x="8366110" y="2651101"/>
                <a:ext cx="490320" cy="5400"/>
              </p14:xfrm>
            </p:contentPart>
          </mc:Choice>
          <mc:Fallback xmlns="">
            <p:pic>
              <p:nvPicPr>
                <p:cNvPr id="168" name="Ink 167">
                  <a:extLst>
                    <a:ext uri="{FF2B5EF4-FFF2-40B4-BE49-F238E27FC236}">
                      <a16:creationId xmlns:a16="http://schemas.microsoft.com/office/drawing/2014/main" id="{249D9F60-F97D-9D49-9A84-ACCD9F339DFC}"/>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69" name="TextBox 168">
            <a:extLst>
              <a:ext uri="{FF2B5EF4-FFF2-40B4-BE49-F238E27FC236}">
                <a16:creationId xmlns:a16="http://schemas.microsoft.com/office/drawing/2014/main" id="{D025BAF9-2AB4-9C4D-A66D-28E8729AC1A4}"/>
              </a:ext>
            </a:extLst>
          </p:cNvPr>
          <p:cNvSpPr txBox="1"/>
          <p:nvPr/>
        </p:nvSpPr>
        <p:spPr>
          <a:xfrm>
            <a:off x="11124322" y="283999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63">
            <p14:nvContentPartPr>
              <p14:cNvPr id="170" name="Ink 169">
                <a:extLst>
                  <a:ext uri="{FF2B5EF4-FFF2-40B4-BE49-F238E27FC236}">
                    <a16:creationId xmlns:a16="http://schemas.microsoft.com/office/drawing/2014/main" id="{86F2E99F-542C-C34F-AED0-87DF33C72458}"/>
                  </a:ext>
                </a:extLst>
              </p14:cNvPr>
              <p14:cNvContentPartPr/>
              <p14:nvPr/>
            </p14:nvContentPartPr>
            <p14:xfrm>
              <a:off x="11603860" y="3066403"/>
              <a:ext cx="165684" cy="127429"/>
            </p14:xfrm>
          </p:contentPart>
        </mc:Choice>
        <mc:Fallback xmlns="">
          <p:pic>
            <p:nvPicPr>
              <p:cNvPr id="170" name="Ink 169">
                <a:extLst>
                  <a:ext uri="{FF2B5EF4-FFF2-40B4-BE49-F238E27FC236}">
                    <a16:creationId xmlns:a16="http://schemas.microsoft.com/office/drawing/2014/main" id="{86F2E99F-542C-C34F-AED0-87DF33C72458}"/>
                  </a:ext>
                </a:extLst>
              </p:cNvPr>
              <p:cNvPicPr/>
              <p:nvPr/>
            </p:nvPicPr>
            <p:blipFill>
              <a:blip r:embed="rId31"/>
              <a:stretch>
                <a:fillRect/>
              </a:stretch>
            </p:blipFill>
            <p:spPr>
              <a:xfrm>
                <a:off x="11599547" y="3062096"/>
                <a:ext cx="174310" cy="136044"/>
              </a:xfrm>
              <a:prstGeom prst="rect">
                <a:avLst/>
              </a:prstGeom>
            </p:spPr>
          </p:pic>
        </mc:Fallback>
      </mc:AlternateContent>
      <p:grpSp>
        <p:nvGrpSpPr>
          <p:cNvPr id="171" name="Group 170">
            <a:extLst>
              <a:ext uri="{FF2B5EF4-FFF2-40B4-BE49-F238E27FC236}">
                <a16:creationId xmlns:a16="http://schemas.microsoft.com/office/drawing/2014/main" id="{9C9AE5C4-ED26-F944-A44A-FE4355B1D2F5}"/>
              </a:ext>
            </a:extLst>
          </p:cNvPr>
          <p:cNvGrpSpPr/>
          <p:nvPr/>
        </p:nvGrpSpPr>
        <p:grpSpPr>
          <a:xfrm>
            <a:off x="11618368" y="3070436"/>
            <a:ext cx="173682" cy="241395"/>
            <a:chOff x="9957310" y="1499461"/>
            <a:chExt cx="469080" cy="651960"/>
          </a:xfrm>
        </p:grpSpPr>
        <mc:AlternateContent xmlns:mc="http://schemas.openxmlformats.org/markup-compatibility/2006" xmlns:p14="http://schemas.microsoft.com/office/powerpoint/2010/main">
          <mc:Choice Requires="p14">
            <p:contentPart p14:bwMode="auto" r:id="rId164">
              <p14:nvContentPartPr>
                <p14:cNvPr id="172" name="Ink 171">
                  <a:extLst>
                    <a:ext uri="{FF2B5EF4-FFF2-40B4-BE49-F238E27FC236}">
                      <a16:creationId xmlns:a16="http://schemas.microsoft.com/office/drawing/2014/main" id="{E4C35978-ADBE-B14D-988C-8AC469AA6182}"/>
                    </a:ext>
                  </a:extLst>
                </p14:cNvPr>
                <p14:cNvContentPartPr/>
                <p14:nvPr/>
              </p14:nvContentPartPr>
              <p14:xfrm>
                <a:off x="9957310" y="1521061"/>
                <a:ext cx="453960" cy="285840"/>
              </p14:xfrm>
            </p:contentPart>
          </mc:Choice>
          <mc:Fallback xmlns="">
            <p:pic>
              <p:nvPicPr>
                <p:cNvPr id="172" name="Ink 171">
                  <a:extLst>
                    <a:ext uri="{FF2B5EF4-FFF2-40B4-BE49-F238E27FC236}">
                      <a16:creationId xmlns:a16="http://schemas.microsoft.com/office/drawing/2014/main" id="{E4C35978-ADBE-B14D-988C-8AC469AA618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3" name="Ink 172">
                  <a:extLst>
                    <a:ext uri="{FF2B5EF4-FFF2-40B4-BE49-F238E27FC236}">
                      <a16:creationId xmlns:a16="http://schemas.microsoft.com/office/drawing/2014/main" id="{DD7D345D-9D6E-094B-92DE-77999B32A8B2}"/>
                    </a:ext>
                  </a:extLst>
                </p14:cNvPr>
                <p14:cNvContentPartPr/>
                <p14:nvPr/>
              </p14:nvContentPartPr>
              <p14:xfrm>
                <a:off x="9959110" y="1508821"/>
                <a:ext cx="159480" cy="324360"/>
              </p14:xfrm>
            </p:contentPart>
          </mc:Choice>
          <mc:Fallback xmlns="">
            <p:pic>
              <p:nvPicPr>
                <p:cNvPr id="173" name="Ink 172">
                  <a:extLst>
                    <a:ext uri="{FF2B5EF4-FFF2-40B4-BE49-F238E27FC236}">
                      <a16:creationId xmlns:a16="http://schemas.microsoft.com/office/drawing/2014/main" id="{DD7D345D-9D6E-094B-92DE-77999B32A8B2}"/>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4" name="Ink 173">
                  <a:extLst>
                    <a:ext uri="{FF2B5EF4-FFF2-40B4-BE49-F238E27FC236}">
                      <a16:creationId xmlns:a16="http://schemas.microsoft.com/office/drawing/2014/main" id="{DCB6CAAF-BC7F-8D42-8A92-B1F96276976B}"/>
                    </a:ext>
                  </a:extLst>
                </p14:cNvPr>
                <p14:cNvContentPartPr/>
                <p14:nvPr/>
              </p14:nvContentPartPr>
              <p14:xfrm>
                <a:off x="10004830" y="1499461"/>
                <a:ext cx="350640" cy="154440"/>
              </p14:xfrm>
            </p:contentPart>
          </mc:Choice>
          <mc:Fallback xmlns="">
            <p:pic>
              <p:nvPicPr>
                <p:cNvPr id="174" name="Ink 173">
                  <a:extLst>
                    <a:ext uri="{FF2B5EF4-FFF2-40B4-BE49-F238E27FC236}">
                      <a16:creationId xmlns:a16="http://schemas.microsoft.com/office/drawing/2014/main" id="{DCB6CAAF-BC7F-8D42-8A92-B1F96276976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75" name="Ink 174">
                  <a:extLst>
                    <a:ext uri="{FF2B5EF4-FFF2-40B4-BE49-F238E27FC236}">
                      <a16:creationId xmlns:a16="http://schemas.microsoft.com/office/drawing/2014/main" id="{982CAC7D-7FE6-CB42-B4CE-FE2BAB04D5CE}"/>
                    </a:ext>
                  </a:extLst>
                </p14:cNvPr>
                <p14:cNvContentPartPr/>
                <p14:nvPr/>
              </p14:nvContentPartPr>
              <p14:xfrm>
                <a:off x="10162510" y="1693861"/>
                <a:ext cx="263880" cy="450000"/>
              </p14:xfrm>
            </p:contentPart>
          </mc:Choice>
          <mc:Fallback xmlns="">
            <p:pic>
              <p:nvPicPr>
                <p:cNvPr id="175" name="Ink 174">
                  <a:extLst>
                    <a:ext uri="{FF2B5EF4-FFF2-40B4-BE49-F238E27FC236}">
                      <a16:creationId xmlns:a16="http://schemas.microsoft.com/office/drawing/2014/main" id="{982CAC7D-7FE6-CB42-B4CE-FE2BAB04D5CE}"/>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6" name="Ink 175">
                  <a:extLst>
                    <a:ext uri="{FF2B5EF4-FFF2-40B4-BE49-F238E27FC236}">
                      <a16:creationId xmlns:a16="http://schemas.microsoft.com/office/drawing/2014/main" id="{7686F6B1-0F65-D941-A2F5-40FDAD9434CF}"/>
                    </a:ext>
                  </a:extLst>
                </p14:cNvPr>
                <p14:cNvContentPartPr/>
                <p14:nvPr/>
              </p14:nvContentPartPr>
              <p14:xfrm>
                <a:off x="10104910" y="1757221"/>
                <a:ext cx="151920" cy="306360"/>
              </p14:xfrm>
            </p:contentPart>
          </mc:Choice>
          <mc:Fallback xmlns="">
            <p:pic>
              <p:nvPicPr>
                <p:cNvPr id="176" name="Ink 175">
                  <a:extLst>
                    <a:ext uri="{FF2B5EF4-FFF2-40B4-BE49-F238E27FC236}">
                      <a16:creationId xmlns:a16="http://schemas.microsoft.com/office/drawing/2014/main" id="{7686F6B1-0F65-D941-A2F5-40FDAD9434CF}"/>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7" name="Ink 176">
                  <a:extLst>
                    <a:ext uri="{FF2B5EF4-FFF2-40B4-BE49-F238E27FC236}">
                      <a16:creationId xmlns:a16="http://schemas.microsoft.com/office/drawing/2014/main" id="{5F3C2831-0BCC-D548-A24B-0DB343F5D841}"/>
                    </a:ext>
                  </a:extLst>
                </p14:cNvPr>
                <p14:cNvContentPartPr/>
                <p14:nvPr/>
              </p14:nvContentPartPr>
              <p14:xfrm>
                <a:off x="10122190" y="2058541"/>
                <a:ext cx="106560" cy="92880"/>
              </p14:xfrm>
            </p:contentPart>
          </mc:Choice>
          <mc:Fallback xmlns="">
            <p:pic>
              <p:nvPicPr>
                <p:cNvPr id="177" name="Ink 176">
                  <a:extLst>
                    <a:ext uri="{FF2B5EF4-FFF2-40B4-BE49-F238E27FC236}">
                      <a16:creationId xmlns:a16="http://schemas.microsoft.com/office/drawing/2014/main" id="{5F3C2831-0BCC-D548-A24B-0DB343F5D841}"/>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8" name="Ink 177">
                  <a:extLst>
                    <a:ext uri="{FF2B5EF4-FFF2-40B4-BE49-F238E27FC236}">
                      <a16:creationId xmlns:a16="http://schemas.microsoft.com/office/drawing/2014/main" id="{14B31662-D899-394A-90DB-77B94E11B773}"/>
                    </a:ext>
                  </a:extLst>
                </p14:cNvPr>
                <p14:cNvContentPartPr/>
                <p14:nvPr/>
              </p14:nvContentPartPr>
              <p14:xfrm>
                <a:off x="9979990" y="1524301"/>
                <a:ext cx="273240" cy="198360"/>
              </p14:xfrm>
            </p:contentPart>
          </mc:Choice>
          <mc:Fallback xmlns="">
            <p:pic>
              <p:nvPicPr>
                <p:cNvPr id="178" name="Ink 177">
                  <a:extLst>
                    <a:ext uri="{FF2B5EF4-FFF2-40B4-BE49-F238E27FC236}">
                      <a16:creationId xmlns:a16="http://schemas.microsoft.com/office/drawing/2014/main" id="{14B31662-D899-394A-90DB-77B94E11B773}"/>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9" name="Ink 178">
                  <a:extLst>
                    <a:ext uri="{FF2B5EF4-FFF2-40B4-BE49-F238E27FC236}">
                      <a16:creationId xmlns:a16="http://schemas.microsoft.com/office/drawing/2014/main" id="{677D18E4-B9FC-A842-A198-C57D80E4289F}"/>
                    </a:ext>
                  </a:extLst>
                </p14:cNvPr>
                <p14:cNvContentPartPr/>
                <p14:nvPr/>
              </p14:nvContentPartPr>
              <p14:xfrm>
                <a:off x="10026070" y="1536181"/>
                <a:ext cx="291960" cy="225360"/>
              </p14:xfrm>
            </p:contentPart>
          </mc:Choice>
          <mc:Fallback xmlns="">
            <p:pic>
              <p:nvPicPr>
                <p:cNvPr id="179" name="Ink 178">
                  <a:extLst>
                    <a:ext uri="{FF2B5EF4-FFF2-40B4-BE49-F238E27FC236}">
                      <a16:creationId xmlns:a16="http://schemas.microsoft.com/office/drawing/2014/main" id="{677D18E4-B9FC-A842-A198-C57D80E4289F}"/>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0" name="Ink 179">
                  <a:extLst>
                    <a:ext uri="{FF2B5EF4-FFF2-40B4-BE49-F238E27FC236}">
                      <a16:creationId xmlns:a16="http://schemas.microsoft.com/office/drawing/2014/main" id="{572B9542-C080-1C4F-9DA5-E38ACC466D9A}"/>
                    </a:ext>
                  </a:extLst>
                </p14:cNvPr>
                <p14:cNvContentPartPr/>
                <p14:nvPr/>
              </p14:nvContentPartPr>
              <p14:xfrm>
                <a:off x="10193110" y="1662181"/>
                <a:ext cx="172080" cy="215280"/>
              </p14:xfrm>
            </p:contentPart>
          </mc:Choice>
          <mc:Fallback xmlns="">
            <p:pic>
              <p:nvPicPr>
                <p:cNvPr id="180" name="Ink 179">
                  <a:extLst>
                    <a:ext uri="{FF2B5EF4-FFF2-40B4-BE49-F238E27FC236}">
                      <a16:creationId xmlns:a16="http://schemas.microsoft.com/office/drawing/2014/main" id="{572B9542-C080-1C4F-9DA5-E38ACC466D9A}"/>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1" name="Ink 180">
                  <a:extLst>
                    <a:ext uri="{FF2B5EF4-FFF2-40B4-BE49-F238E27FC236}">
                      <a16:creationId xmlns:a16="http://schemas.microsoft.com/office/drawing/2014/main" id="{0CD98080-96CC-A749-8F0E-385AC2F854B0}"/>
                    </a:ext>
                  </a:extLst>
                </p14:cNvPr>
                <p14:cNvContentPartPr/>
                <p14:nvPr/>
              </p14:nvContentPartPr>
              <p14:xfrm>
                <a:off x="10284910" y="1780981"/>
                <a:ext cx="106560" cy="167760"/>
              </p14:xfrm>
            </p:contentPart>
          </mc:Choice>
          <mc:Fallback xmlns="">
            <p:pic>
              <p:nvPicPr>
                <p:cNvPr id="181" name="Ink 180">
                  <a:extLst>
                    <a:ext uri="{FF2B5EF4-FFF2-40B4-BE49-F238E27FC236}">
                      <a16:creationId xmlns:a16="http://schemas.microsoft.com/office/drawing/2014/main" id="{0CD98080-96CC-A749-8F0E-385AC2F854B0}"/>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2" name="Ink 181">
                  <a:extLst>
                    <a:ext uri="{FF2B5EF4-FFF2-40B4-BE49-F238E27FC236}">
                      <a16:creationId xmlns:a16="http://schemas.microsoft.com/office/drawing/2014/main" id="{272DCD4A-7BBB-7D4B-9E4D-977CDCB219CD}"/>
                    </a:ext>
                  </a:extLst>
                </p14:cNvPr>
                <p14:cNvContentPartPr/>
                <p14:nvPr/>
              </p14:nvContentPartPr>
              <p14:xfrm>
                <a:off x="10213630" y="1939741"/>
                <a:ext cx="154440" cy="146880"/>
              </p14:xfrm>
            </p:contentPart>
          </mc:Choice>
          <mc:Fallback xmlns="">
            <p:pic>
              <p:nvPicPr>
                <p:cNvPr id="182" name="Ink 181">
                  <a:extLst>
                    <a:ext uri="{FF2B5EF4-FFF2-40B4-BE49-F238E27FC236}">
                      <a16:creationId xmlns:a16="http://schemas.microsoft.com/office/drawing/2014/main" id="{272DCD4A-7BBB-7D4B-9E4D-977CDCB219CD}"/>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3" name="Ink 182">
                  <a:extLst>
                    <a:ext uri="{FF2B5EF4-FFF2-40B4-BE49-F238E27FC236}">
                      <a16:creationId xmlns:a16="http://schemas.microsoft.com/office/drawing/2014/main" id="{74F69FE8-E602-C444-960D-26A72B3220C8}"/>
                    </a:ext>
                  </a:extLst>
                </p14:cNvPr>
                <p14:cNvContentPartPr/>
                <p14:nvPr/>
              </p14:nvContentPartPr>
              <p14:xfrm>
                <a:off x="10102030" y="1670461"/>
                <a:ext cx="305640" cy="384840"/>
              </p14:xfrm>
            </p:contentPart>
          </mc:Choice>
          <mc:Fallback xmlns="">
            <p:pic>
              <p:nvPicPr>
                <p:cNvPr id="183" name="Ink 182">
                  <a:extLst>
                    <a:ext uri="{FF2B5EF4-FFF2-40B4-BE49-F238E27FC236}">
                      <a16:creationId xmlns:a16="http://schemas.microsoft.com/office/drawing/2014/main" id="{74F69FE8-E602-C444-960D-26A72B3220C8}"/>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4" name="Ink 183">
                  <a:extLst>
                    <a:ext uri="{FF2B5EF4-FFF2-40B4-BE49-F238E27FC236}">
                      <a16:creationId xmlns:a16="http://schemas.microsoft.com/office/drawing/2014/main" id="{536F6223-E7F3-2543-AF37-D016108FE33A}"/>
                    </a:ext>
                  </a:extLst>
                </p14:cNvPr>
                <p14:cNvContentPartPr/>
                <p14:nvPr/>
              </p14:nvContentPartPr>
              <p14:xfrm>
                <a:off x="10231270" y="1641301"/>
                <a:ext cx="106560" cy="113760"/>
              </p14:xfrm>
            </p:contentPart>
          </mc:Choice>
          <mc:Fallback xmlns="">
            <p:pic>
              <p:nvPicPr>
                <p:cNvPr id="184" name="Ink 183">
                  <a:extLst>
                    <a:ext uri="{FF2B5EF4-FFF2-40B4-BE49-F238E27FC236}">
                      <a16:creationId xmlns:a16="http://schemas.microsoft.com/office/drawing/2014/main" id="{536F6223-E7F3-2543-AF37-D016108FE33A}"/>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5" name="Ink 184">
                  <a:extLst>
                    <a:ext uri="{FF2B5EF4-FFF2-40B4-BE49-F238E27FC236}">
                      <a16:creationId xmlns:a16="http://schemas.microsoft.com/office/drawing/2014/main" id="{D590F972-E461-2A47-8CC8-73B31A947BA3}"/>
                    </a:ext>
                  </a:extLst>
                </p14:cNvPr>
                <p14:cNvContentPartPr/>
                <p14:nvPr/>
              </p14:nvContentPartPr>
              <p14:xfrm>
                <a:off x="10025350" y="1734181"/>
                <a:ext cx="139320" cy="153360"/>
              </p14:xfrm>
            </p:contentPart>
          </mc:Choice>
          <mc:Fallback xmlns="">
            <p:pic>
              <p:nvPicPr>
                <p:cNvPr id="185" name="Ink 184">
                  <a:extLst>
                    <a:ext uri="{FF2B5EF4-FFF2-40B4-BE49-F238E27FC236}">
                      <a16:creationId xmlns:a16="http://schemas.microsoft.com/office/drawing/2014/main" id="{D590F972-E461-2A47-8CC8-73B31A947BA3}"/>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6" name="Ink 185">
                  <a:extLst>
                    <a:ext uri="{FF2B5EF4-FFF2-40B4-BE49-F238E27FC236}">
                      <a16:creationId xmlns:a16="http://schemas.microsoft.com/office/drawing/2014/main" id="{81360472-2465-6F4F-8F78-64C51DBC61A4}"/>
                    </a:ext>
                  </a:extLst>
                </p14:cNvPr>
                <p14:cNvContentPartPr/>
                <p14:nvPr/>
              </p14:nvContentPartPr>
              <p14:xfrm>
                <a:off x="10278070" y="1550581"/>
                <a:ext cx="111960" cy="125280"/>
              </p14:xfrm>
            </p:contentPart>
          </mc:Choice>
          <mc:Fallback xmlns="">
            <p:pic>
              <p:nvPicPr>
                <p:cNvPr id="186" name="Ink 185">
                  <a:extLst>
                    <a:ext uri="{FF2B5EF4-FFF2-40B4-BE49-F238E27FC236}">
                      <a16:creationId xmlns:a16="http://schemas.microsoft.com/office/drawing/2014/main" id="{81360472-2465-6F4F-8F78-64C51DBC61A4}"/>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87" name="Group 186">
            <a:extLst>
              <a:ext uri="{FF2B5EF4-FFF2-40B4-BE49-F238E27FC236}">
                <a16:creationId xmlns:a16="http://schemas.microsoft.com/office/drawing/2014/main" id="{7C93B246-8D70-944B-B374-CBB1899D183A}"/>
              </a:ext>
            </a:extLst>
          </p:cNvPr>
          <p:cNvGrpSpPr/>
          <p:nvPr/>
        </p:nvGrpSpPr>
        <p:grpSpPr>
          <a:xfrm>
            <a:off x="11520546" y="2440318"/>
            <a:ext cx="204480" cy="289440"/>
            <a:chOff x="8615373" y="2301267"/>
            <a:chExt cx="204480" cy="289440"/>
          </a:xfrm>
        </p:grpSpPr>
        <mc:AlternateContent xmlns:mc="http://schemas.openxmlformats.org/markup-compatibility/2006" xmlns:p14="http://schemas.microsoft.com/office/powerpoint/2010/main">
          <mc:Choice Requires="p14">
            <p:contentPart p14:bwMode="auto" r:id="rId179">
              <p14:nvContentPartPr>
                <p14:cNvPr id="188" name="Ink 187">
                  <a:extLst>
                    <a:ext uri="{FF2B5EF4-FFF2-40B4-BE49-F238E27FC236}">
                      <a16:creationId xmlns:a16="http://schemas.microsoft.com/office/drawing/2014/main" id="{D3B7E713-5970-9243-8D6B-1A5FC9C4F291}"/>
                    </a:ext>
                  </a:extLst>
                </p14:cNvPr>
                <p14:cNvContentPartPr/>
                <p14:nvPr/>
              </p14:nvContentPartPr>
              <p14:xfrm>
                <a:off x="8615373" y="2301267"/>
                <a:ext cx="160560" cy="268560"/>
              </p14:xfrm>
            </p:contentPart>
          </mc:Choice>
          <mc:Fallback xmlns="">
            <p:pic>
              <p:nvPicPr>
                <p:cNvPr id="188" name="Ink 187">
                  <a:extLst>
                    <a:ext uri="{FF2B5EF4-FFF2-40B4-BE49-F238E27FC236}">
                      <a16:creationId xmlns:a16="http://schemas.microsoft.com/office/drawing/2014/main" id="{D3B7E713-5970-9243-8D6B-1A5FC9C4F291}"/>
                    </a:ext>
                  </a:extLst>
                </p:cNvPr>
                <p:cNvPicPr/>
                <p:nvPr/>
              </p:nvPicPr>
              <p:blipFill>
                <a:blip r:embed="rId63"/>
                <a:stretch>
                  <a:fillRect/>
                </a:stretch>
              </p:blipFill>
              <p:spPr>
                <a:xfrm>
                  <a:off x="8611043" y="2296947"/>
                  <a:ext cx="169219"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Ink 188">
                  <a:extLst>
                    <a:ext uri="{FF2B5EF4-FFF2-40B4-BE49-F238E27FC236}">
                      <a16:creationId xmlns:a16="http://schemas.microsoft.com/office/drawing/2014/main" id="{18F660E4-993E-994E-8FA0-375123ED0258}"/>
                    </a:ext>
                  </a:extLst>
                </p14:cNvPr>
                <p14:cNvContentPartPr/>
                <p14:nvPr/>
              </p14:nvContentPartPr>
              <p14:xfrm>
                <a:off x="8715813" y="2481987"/>
                <a:ext cx="104040" cy="108720"/>
              </p14:xfrm>
            </p:contentPart>
          </mc:Choice>
          <mc:Fallback xmlns="">
            <p:pic>
              <p:nvPicPr>
                <p:cNvPr id="189" name="Ink 188">
                  <a:extLst>
                    <a:ext uri="{FF2B5EF4-FFF2-40B4-BE49-F238E27FC236}">
                      <a16:creationId xmlns:a16="http://schemas.microsoft.com/office/drawing/2014/main" id="{18F660E4-993E-994E-8FA0-375123ED0258}"/>
                    </a:ext>
                  </a:extLst>
                </p:cNvPr>
                <p:cNvPicPr/>
                <p:nvPr/>
              </p:nvPicPr>
              <p:blipFill>
                <a:blip r:embed="rId65"/>
                <a:stretch>
                  <a:fillRect/>
                </a:stretch>
              </p:blipFill>
              <p:spPr>
                <a:xfrm>
                  <a:off x="8711493" y="2477667"/>
                  <a:ext cx="112680" cy="117360"/>
                </a:xfrm>
                <a:prstGeom prst="rect">
                  <a:avLst/>
                </a:prstGeom>
              </p:spPr>
            </p:pic>
          </mc:Fallback>
        </mc:AlternateContent>
      </p:grpSp>
      <p:sp>
        <p:nvSpPr>
          <p:cNvPr id="190" name="TextBox 189">
            <a:extLst>
              <a:ext uri="{FF2B5EF4-FFF2-40B4-BE49-F238E27FC236}">
                <a16:creationId xmlns:a16="http://schemas.microsoft.com/office/drawing/2014/main" id="{3BB2FCB9-E358-B942-9ABD-F924CD46B73E}"/>
              </a:ext>
            </a:extLst>
          </p:cNvPr>
          <p:cNvSpPr txBox="1"/>
          <p:nvPr/>
        </p:nvSpPr>
        <p:spPr>
          <a:xfrm>
            <a:off x="11431412" y="2215037"/>
            <a:ext cx="538930" cy="261610"/>
          </a:xfrm>
          <a:prstGeom prst="rect">
            <a:avLst/>
          </a:prstGeom>
          <a:noFill/>
        </p:spPr>
        <p:txBody>
          <a:bodyPr wrap="none" rtlCol="0">
            <a:spAutoFit/>
          </a:bodyPr>
          <a:lstStyle/>
          <a:p>
            <a:r>
              <a:rPr lang="en-VN" sz="1100" dirty="0"/>
              <a:t>writes</a:t>
            </a:r>
          </a:p>
        </p:txBody>
      </p:sp>
      <p:sp>
        <p:nvSpPr>
          <p:cNvPr id="192" name="TextBox 191">
            <a:extLst>
              <a:ext uri="{FF2B5EF4-FFF2-40B4-BE49-F238E27FC236}">
                <a16:creationId xmlns:a16="http://schemas.microsoft.com/office/drawing/2014/main" id="{9C99A0D7-55BC-9C43-BCF3-F75599A931ED}"/>
              </a:ext>
            </a:extLst>
          </p:cNvPr>
          <p:cNvSpPr txBox="1"/>
          <p:nvPr/>
        </p:nvSpPr>
        <p:spPr>
          <a:xfrm>
            <a:off x="9522424" y="1733397"/>
            <a:ext cx="880369" cy="369332"/>
          </a:xfrm>
          <a:prstGeom prst="rect">
            <a:avLst/>
          </a:prstGeom>
          <a:noFill/>
        </p:spPr>
        <p:txBody>
          <a:bodyPr wrap="none" rtlCol="0">
            <a:spAutoFit/>
          </a:bodyPr>
          <a:lstStyle/>
          <a:p>
            <a:r>
              <a:rPr lang="en-VN" dirty="0"/>
              <a:t>POD-jkl</a:t>
            </a:r>
          </a:p>
        </p:txBody>
      </p:sp>
      <p:sp>
        <p:nvSpPr>
          <p:cNvPr id="193" name="TextBox 192">
            <a:extLst>
              <a:ext uri="{FF2B5EF4-FFF2-40B4-BE49-F238E27FC236}">
                <a16:creationId xmlns:a16="http://schemas.microsoft.com/office/drawing/2014/main" id="{9C505876-397D-754B-9D5E-68F94AF7033E}"/>
              </a:ext>
            </a:extLst>
          </p:cNvPr>
          <p:cNvSpPr txBox="1"/>
          <p:nvPr/>
        </p:nvSpPr>
        <p:spPr>
          <a:xfrm>
            <a:off x="10890949" y="1776106"/>
            <a:ext cx="965329" cy="369332"/>
          </a:xfrm>
          <a:prstGeom prst="rect">
            <a:avLst/>
          </a:prstGeom>
          <a:noFill/>
        </p:spPr>
        <p:txBody>
          <a:bodyPr wrap="none" rtlCol="0">
            <a:spAutoFit/>
          </a:bodyPr>
          <a:lstStyle/>
          <a:p>
            <a:r>
              <a:rPr lang="en-VN" dirty="0"/>
              <a:t>POD-iop</a:t>
            </a:r>
          </a:p>
        </p:txBody>
      </p:sp>
    </p:spTree>
    <p:extLst>
      <p:ext uri="{BB962C8B-B14F-4D97-AF65-F5344CB8AC3E}">
        <p14:creationId xmlns:p14="http://schemas.microsoft.com/office/powerpoint/2010/main" val="407499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VN" dirty="0"/>
              <a:t>Now if we change from deployment </a:t>
            </a:r>
            <a:br>
              <a:rPr lang="en-VN" dirty="0"/>
            </a:br>
            <a:r>
              <a:rPr lang="en-VN" dirty="0"/>
              <a:t>to a statefulset, let’s take a look at what </a:t>
            </a:r>
            <a:br>
              <a:rPr lang="en-VN" dirty="0"/>
            </a:br>
            <a:r>
              <a:rPr lang="en-VN" dirty="0"/>
              <a:t>improvements kubernetes have made </a:t>
            </a:r>
            <a:br>
              <a:rPr lang="en-VN" dirty="0"/>
            </a:br>
            <a:r>
              <a:rPr lang="en-VN" dirty="0"/>
              <a:t>to allow us to deploy stateful workloads </a:t>
            </a:r>
          </a:p>
          <a:p>
            <a:r>
              <a:rPr lang="en-VN" dirty="0"/>
              <a:t>Let’s say we want kubernetes to create 3 </a:t>
            </a:r>
            <a:br>
              <a:rPr lang="en-VN" dirty="0"/>
            </a:br>
            <a:r>
              <a:rPr lang="en-VN" dirty="0"/>
              <a:t>replicas, the statefulset will not issue 3 </a:t>
            </a:r>
            <a:br>
              <a:rPr lang="en-VN" dirty="0"/>
            </a:br>
            <a:r>
              <a:rPr lang="en-VN" dirty="0"/>
              <a:t>pods at once, instead it will create our pods</a:t>
            </a:r>
            <a:br>
              <a:rPr lang="en-VN" dirty="0"/>
            </a:br>
            <a:r>
              <a:rPr lang="en-VN" dirty="0"/>
              <a:t>one by one, in a very delicate fashion</a:t>
            </a:r>
          </a:p>
          <a:p>
            <a:r>
              <a:rPr lang="en-VN" dirty="0"/>
              <a:t>Here we will </a:t>
            </a:r>
            <a:r>
              <a:rPr lang="en-US" dirty="0"/>
              <a:t>ha</a:t>
            </a:r>
            <a:r>
              <a:rPr lang="en-VN" dirty="0"/>
              <a:t>ve a pod and the pod will </a:t>
            </a:r>
            <a:br>
              <a:rPr lang="en-VN" dirty="0"/>
            </a:br>
            <a:r>
              <a:rPr lang="en-VN" dirty="0"/>
              <a:t>also gets its’ own DNS name, it will start </a:t>
            </a:r>
            <a:br>
              <a:rPr lang="en-VN" dirty="0"/>
            </a:br>
            <a:r>
              <a:rPr lang="en-VN" dirty="0"/>
              <a:t>with the name of the pod, and then the</a:t>
            </a:r>
            <a:br>
              <a:rPr lang="en-VN" dirty="0"/>
            </a:br>
            <a:r>
              <a:rPr lang="en-VN" dirty="0"/>
              <a:t>number which will start at 0</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66864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66431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405202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15920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15488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4444" y="1540789"/>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26932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80392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85376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308017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307586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308420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3" name="Ink 32">
                <a:extLst>
                  <a:ext uri="{FF2B5EF4-FFF2-40B4-BE49-F238E27FC236}">
                    <a16:creationId xmlns:a16="http://schemas.microsoft.com/office/drawing/2014/main" id="{2ADD2961-7758-0443-846E-A31911AF4234}"/>
                  </a:ext>
                </a:extLst>
              </p14:cNvPr>
              <p14:cNvContentPartPr/>
              <p14:nvPr/>
            </p14:nvContentPartPr>
            <p14:xfrm>
              <a:off x="7985013" y="1586667"/>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63"/>
              <a:stretch>
                <a:fillRect/>
              </a:stretch>
            </p:blipFill>
            <p:spPr>
              <a:xfrm>
                <a:off x="7980693" y="1582347"/>
                <a:ext cx="9457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490451FF-1D60-0D4D-BF34-19F210A07E0B}"/>
                  </a:ext>
                </a:extLst>
              </p14:cNvPr>
              <p14:cNvContentPartPr/>
              <p14:nvPr/>
            </p14:nvContentPartPr>
            <p14:xfrm>
              <a:off x="8410173" y="1911387"/>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65"/>
              <a:stretch>
                <a:fillRect/>
              </a:stretch>
            </p:blipFill>
            <p:spPr>
              <a:xfrm>
                <a:off x="8405853" y="1907067"/>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D69023F4-B615-C648-B728-6B59E972FA70}"/>
                  </a:ext>
                </a:extLst>
              </p14:cNvPr>
              <p14:cNvContentPartPr/>
              <p14:nvPr/>
            </p14:nvContentPartPr>
            <p14:xfrm>
              <a:off x="8357973" y="2011107"/>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67"/>
              <a:stretch>
                <a:fillRect/>
              </a:stretch>
            </p:blipFill>
            <p:spPr>
              <a:xfrm>
                <a:off x="8353653" y="2006787"/>
                <a:ext cx="154800" cy="96120"/>
              </a:xfrm>
              <a:prstGeom prst="rect">
                <a:avLst/>
              </a:prstGeom>
            </p:spPr>
          </p:pic>
        </mc:Fallback>
      </mc:AlternateContent>
    </p:spTree>
    <p:extLst>
      <p:ext uri="{BB962C8B-B14F-4D97-AF65-F5344CB8AC3E}">
        <p14:creationId xmlns:p14="http://schemas.microsoft.com/office/powerpoint/2010/main" val="233786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lnSpcReduction="10000"/>
          </a:bodyPr>
          <a:lstStyle/>
          <a:p>
            <a:r>
              <a:rPr lang="en-VN" dirty="0"/>
              <a:t>Everytime we scale up, the number at the </a:t>
            </a:r>
            <a:br>
              <a:rPr lang="en-VN" dirty="0"/>
            </a:br>
            <a:r>
              <a:rPr lang="en-VN" dirty="0"/>
              <a:t>back will increase </a:t>
            </a:r>
          </a:p>
          <a:p>
            <a:r>
              <a:rPr lang="en-US" dirty="0"/>
              <a:t>H</a:t>
            </a:r>
            <a:r>
              <a:rPr lang="en-VN" dirty="0"/>
              <a:t>ere’s the difference from the deployment,</a:t>
            </a:r>
            <a:br>
              <a:rPr lang="en-VN" dirty="0"/>
            </a:br>
            <a:r>
              <a:rPr lang="en-VN" dirty="0"/>
              <a:t>if pod-0 gets destroyed and recreated, it will</a:t>
            </a:r>
            <a:br>
              <a:rPr lang="en-VN" dirty="0"/>
            </a:br>
            <a:r>
              <a:rPr lang="en-VN" dirty="0"/>
              <a:t>be created with the same DNS name</a:t>
            </a:r>
          </a:p>
          <a:p>
            <a:r>
              <a:rPr lang="en-VN" dirty="0"/>
              <a:t>So that whoever wants to call it as part </a:t>
            </a:r>
            <a:br>
              <a:rPr lang="en-VN" dirty="0"/>
            </a:br>
            <a:r>
              <a:rPr lang="en-VN" dirty="0"/>
              <a:t>of a replication, will be able to address pod-0</a:t>
            </a:r>
            <a:br>
              <a:rPr lang="en-VN" dirty="0"/>
            </a:br>
            <a:r>
              <a:rPr lang="en-VN" dirty="0"/>
              <a:t>again from a network point of view even </a:t>
            </a:r>
            <a:br>
              <a:rPr lang="en-VN" dirty="0"/>
            </a:br>
            <a:r>
              <a:rPr lang="en-VN" dirty="0"/>
              <a:t>though the IP address might change</a:t>
            </a:r>
          </a:p>
          <a:p>
            <a:r>
              <a:rPr lang="en-VN" dirty="0"/>
              <a:t>The pod name now doesn’t have a random </a:t>
            </a:r>
            <a:br>
              <a:rPr lang="en-VN" dirty="0"/>
            </a:br>
            <a:r>
              <a:rPr lang="en-VN" dirty="0"/>
              <a:t>hash, it has an ordinal number that’s starts </a:t>
            </a:r>
            <a:br>
              <a:rPr lang="en-VN" dirty="0"/>
            </a:br>
            <a:r>
              <a:rPr lang="en-VN" dirty="0"/>
              <a:t>from 0 </a:t>
            </a:r>
            <a:br>
              <a:rPr lang="en-VN" dirty="0"/>
            </a:br>
            <a:endParaRPr lang="en-V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66864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66431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405202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15920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15488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4444" y="1540789"/>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26932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80392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85376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308017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307586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308420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15517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215085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93221" y="1547227"/>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265288"/>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799888"/>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84973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307613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307183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3080172"/>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7985013" y="1586667"/>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7980695" y="1582347"/>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8410173" y="1911387"/>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8405853" y="1907067"/>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8357973" y="2011107"/>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8353664" y="2006787"/>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9469293" y="1593147"/>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Tree>
    <p:extLst>
      <p:ext uri="{BB962C8B-B14F-4D97-AF65-F5344CB8AC3E}">
        <p14:creationId xmlns:p14="http://schemas.microsoft.com/office/powerpoint/2010/main" val="374936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So let’s say we have an application</a:t>
            </a:r>
            <a:br>
              <a:rPr lang="en-VN" dirty="0"/>
            </a:br>
            <a:r>
              <a:rPr lang="en-VN" dirty="0"/>
              <a:t>this could be an ASP.NET, PHP app,</a:t>
            </a:r>
            <a:br>
              <a:rPr lang="en-VN" dirty="0"/>
            </a:br>
            <a:r>
              <a:rPr lang="en-VN" dirty="0"/>
              <a:t>NodeJS, some Apache webserver </a:t>
            </a:r>
          </a:p>
          <a:p>
            <a:r>
              <a:rPr lang="en-VN" dirty="0"/>
              <a:t>It doesn’t really matter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7688827" y="3093723"/>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7684507" y="3089403"/>
                <a:ext cx="459000" cy="1156680"/>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7702867" y="2928123"/>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03"/>
                  <a:ext cx="586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07" y="3257163"/>
                  <a:ext cx="1425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483"/>
                  <a:ext cx="34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27" y="3372363"/>
                  <a:ext cx="134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63"/>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87" y="3515283"/>
                  <a:ext cx="190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87" y="3866643"/>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63"/>
                  <a:ext cx="23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27" y="4065723"/>
                  <a:ext cx="73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347" y="4102803"/>
                  <a:ext cx="33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747" y="4060323"/>
                  <a:ext cx="2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467" y="4117563"/>
                  <a:ext cx="16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467" y="4132323"/>
                  <a:ext cx="22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123"/>
                  <a:ext cx="15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1947" y="4155363"/>
                  <a:ext cx="15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827" y="3676563"/>
                  <a:ext cx="3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43"/>
                  <a:ext cx="61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883"/>
                  <a:ext cx="35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67" y="2979603"/>
                  <a:ext cx="26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27" y="2960163"/>
                  <a:ext cx="12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907" y="3103803"/>
                  <a:ext cx="101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547" y="3423843"/>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83"/>
                  <a:ext cx="4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403"/>
                  <a:ext cx="61200" cy="226440"/>
                </a:xfrm>
                <a:prstGeom prst="rect">
                  <a:avLst/>
                </a:prstGeom>
              </p:spPr>
            </p:pic>
          </mc:Fallback>
        </mc:AlternateContent>
      </p:grpSp>
    </p:spTree>
    <p:extLst>
      <p:ext uri="{BB962C8B-B14F-4D97-AF65-F5344CB8AC3E}">
        <p14:creationId xmlns:p14="http://schemas.microsoft.com/office/powerpoint/2010/main" val="155171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Then the other thing we’ll notice here </a:t>
            </a:r>
            <a:br>
              <a:rPr lang="en-US" dirty="0"/>
            </a:br>
            <a:r>
              <a:rPr lang="en-US" dirty="0"/>
              <a:t>is that every pod is part of a </a:t>
            </a:r>
            <a:r>
              <a:rPr lang="en-US" dirty="0" err="1"/>
              <a:t>statefulset</a:t>
            </a:r>
            <a:br>
              <a:rPr lang="en-VN" dirty="0"/>
            </a:br>
            <a:r>
              <a:rPr lang="en-VN" dirty="0"/>
              <a:t>gets its own persisted volume</a:t>
            </a:r>
          </a:p>
          <a:p>
            <a:r>
              <a:rPr lang="en-VN" dirty="0"/>
              <a:t>This is one of the fundamental differences</a:t>
            </a:r>
            <a:br>
              <a:rPr lang="en-VN" dirty="0"/>
            </a:br>
            <a:r>
              <a:rPr lang="en-VN" dirty="0"/>
              <a:t>between a statefulset and a deployment</a:t>
            </a:r>
            <a:br>
              <a:rPr lang="en-VN" dirty="0"/>
            </a:br>
            <a:r>
              <a:rPr lang="en-VN" dirty="0"/>
              <a:t>Deployments share persisted volumes,</a:t>
            </a:r>
            <a:br>
              <a:rPr lang="en-VN" dirty="0"/>
            </a:br>
            <a:r>
              <a:rPr lang="en-VN" dirty="0"/>
              <a:t>Statefulset have their own persisted volumes</a:t>
            </a:r>
            <a:br>
              <a:rPr lang="en-VN" dirty="0"/>
            </a:br>
            <a:r>
              <a:rPr lang="en-VN" dirty="0"/>
              <a:t>between pods</a:t>
            </a:r>
          </a:p>
          <a:p>
            <a:r>
              <a:rPr lang="en-VN" dirty="0"/>
              <a:t>In kubernetes, we can use the dynamic storage</a:t>
            </a:r>
            <a:br>
              <a:rPr lang="en-VN" dirty="0"/>
            </a:br>
            <a:r>
              <a:rPr lang="en-VN" dirty="0"/>
              <a:t>provisioner to dynamically provision persisted volumes when we scale up </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66864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66431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405202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15920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15488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4444" y="1540789"/>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26932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80392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85376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308017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307586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308420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15517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215085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93221" y="1547227"/>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265288"/>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799888"/>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84973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307613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307183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3080172"/>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7985013" y="1586667"/>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7980695" y="1582347"/>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8410173" y="1911387"/>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8405853" y="1907067"/>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8357973" y="2011107"/>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8353664" y="2006787"/>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9469293" y="1593147"/>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8306089" y="4773761"/>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8246373" y="3285867"/>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73" y="3281547"/>
                  <a:ext cx="176040" cy="224640"/>
                </a:xfrm>
                <a:prstGeom prst="rect">
                  <a:avLst/>
                </a:prstGeom>
              </p:spPr>
            </p:pic>
          </mc:Fallback>
        </mc:AlternateContent>
      </p:grpSp>
    </p:spTree>
    <p:extLst>
      <p:ext uri="{BB962C8B-B14F-4D97-AF65-F5344CB8AC3E}">
        <p14:creationId xmlns:p14="http://schemas.microsoft.com/office/powerpoint/2010/main" val="2144342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The next thing Kubernetes is going to </a:t>
            </a:r>
            <a:br>
              <a:rPr lang="en-US" dirty="0"/>
            </a:br>
            <a:r>
              <a:rPr lang="en-US" dirty="0"/>
              <a:t>do is it’s going to create the second pod</a:t>
            </a:r>
            <a:br>
              <a:rPr lang="en-US" dirty="0"/>
            </a:br>
            <a:r>
              <a:rPr lang="en-US" dirty="0"/>
              <a:t>the ordinal number on the back has </a:t>
            </a:r>
            <a:br>
              <a:rPr lang="en-US" dirty="0"/>
            </a:br>
            <a:r>
              <a:rPr lang="en-US" dirty="0"/>
              <a:t>increased to 1</a:t>
            </a:r>
          </a:p>
          <a:p>
            <a:r>
              <a:rPr lang="en-US" dirty="0"/>
              <a:t>What happens next is Kubernetes will </a:t>
            </a:r>
            <a:br>
              <a:rPr lang="en-US" dirty="0"/>
            </a:br>
            <a:r>
              <a:rPr lang="en-US" dirty="0"/>
              <a:t>dynamically provision that storage</a:t>
            </a:r>
          </a:p>
          <a:p>
            <a:r>
              <a:rPr lang="en-US" dirty="0"/>
              <a:t>Now we have 2 pods and they’re both </a:t>
            </a:r>
            <a:br>
              <a:rPr lang="en-US" dirty="0"/>
            </a:br>
            <a:r>
              <a:rPr lang="en-US" dirty="0"/>
              <a:t>individually addressable, so if we were running</a:t>
            </a:r>
            <a:br>
              <a:rPr lang="en-US" dirty="0"/>
            </a:br>
            <a:r>
              <a:rPr lang="en-US" dirty="0"/>
              <a:t>a Redis cluster here, pod-0 and po—1 could </a:t>
            </a:r>
            <a:br>
              <a:rPr lang="en-US" dirty="0"/>
            </a:br>
            <a:r>
              <a:rPr lang="en-US" dirty="0"/>
              <a:t>be the master node, and form a cluster, join each other as part of the scaling process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919350" y="3668641"/>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915030" y="3664319"/>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384990" y="4052023"/>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924030" y="2159207"/>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919710" y="2154887"/>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8004444" y="1540789"/>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8056510" y="2269321"/>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165590" y="2803921"/>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219149" y="2853767"/>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698687" y="3080172"/>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694374" y="3075865"/>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713195" y="3084205"/>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357234" y="2155174"/>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352914" y="2150854"/>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493221" y="1547227"/>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489714" y="2265288"/>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598794" y="2799888"/>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652353" y="2849734"/>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131891" y="3076139"/>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127578" y="3071832"/>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146399" y="3080172"/>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7985013" y="1586667"/>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7980695" y="1582347"/>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8410173" y="1911387"/>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8405853" y="1907067"/>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8357973" y="2011107"/>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8353664" y="2006787"/>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9469293" y="1593147"/>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8306089" y="4773761"/>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8246373" y="3285867"/>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9676426" y="3294508"/>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9746969" y="4782402"/>
            <a:ext cx="566181" cy="369332"/>
          </a:xfrm>
          <a:prstGeom prst="rect">
            <a:avLst/>
          </a:prstGeom>
          <a:noFill/>
        </p:spPr>
        <p:txBody>
          <a:bodyPr wrap="none" rtlCol="0">
            <a:spAutoFit/>
          </a:bodyPr>
          <a:lstStyle/>
          <a:p>
            <a:r>
              <a:rPr lang="en-VN" dirty="0"/>
              <a:t>files</a:t>
            </a:r>
          </a:p>
        </p:txBody>
      </p:sp>
    </p:spTree>
    <p:extLst>
      <p:ext uri="{BB962C8B-B14F-4D97-AF65-F5344CB8AC3E}">
        <p14:creationId xmlns:p14="http://schemas.microsoft.com/office/powerpoint/2010/main" val="1081695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In general, a </a:t>
            </a:r>
            <a:r>
              <a:rPr lang="en-US" dirty="0" err="1"/>
              <a:t>statefulset</a:t>
            </a:r>
            <a:r>
              <a:rPr lang="en-US" dirty="0"/>
              <a:t> basically </a:t>
            </a:r>
            <a:br>
              <a:rPr lang="en-US" dirty="0"/>
            </a:br>
            <a:r>
              <a:rPr lang="en-US" dirty="0"/>
              <a:t>creates pods one at a time, and make </a:t>
            </a:r>
            <a:br>
              <a:rPr lang="en-US" dirty="0"/>
            </a:br>
            <a:r>
              <a:rPr lang="en-US" dirty="0"/>
              <a:t>sure that each pod is completely </a:t>
            </a:r>
            <a:br>
              <a:rPr lang="en-US" dirty="0"/>
            </a:br>
            <a:r>
              <a:rPr lang="en-US" dirty="0"/>
              <a:t>ready, it has its’ own persisted volume, </a:t>
            </a:r>
            <a:br>
              <a:rPr lang="en-US" dirty="0"/>
            </a:br>
            <a:r>
              <a:rPr lang="en-US" dirty="0"/>
              <a:t>it has its’ own DNS record available,</a:t>
            </a:r>
            <a:br>
              <a:rPr lang="en-US" dirty="0"/>
            </a:br>
            <a:r>
              <a:rPr lang="en-US" dirty="0"/>
              <a:t>and its’ network identity is persistent, </a:t>
            </a:r>
            <a:br>
              <a:rPr lang="en-US" dirty="0"/>
            </a:br>
            <a:r>
              <a:rPr lang="en-US" dirty="0"/>
              <a:t>before creating the next pod</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7805050" y="3660445"/>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7800730" y="3656123"/>
                <a:ext cx="2474280" cy="6487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7809730" y="2151011"/>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7805410" y="2146691"/>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7890144" y="1532593"/>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7942210" y="2261125"/>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8051290" y="2795725"/>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8104849" y="2845571"/>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8584387" y="3071976"/>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8580074" y="3067669"/>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8598895" y="3076009"/>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9242934" y="2146978"/>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9238614" y="2142658"/>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9378921" y="1539031"/>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9375414" y="2257092"/>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9484494" y="2791692"/>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9538053" y="284153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10017591" y="3067943"/>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10013278" y="3063636"/>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10032099" y="3071976"/>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7870713" y="1578471"/>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7866395" y="1574151"/>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8295873" y="1903191"/>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8291553" y="1898871"/>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8243673" y="2002911"/>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8239364" y="1998591"/>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9354993" y="1584951"/>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8191789" y="4765565"/>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8132073" y="3277671"/>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9562126" y="3286312"/>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9632669" y="4774206"/>
            <a:ext cx="566181" cy="369332"/>
          </a:xfrm>
          <a:prstGeom prst="rect">
            <a:avLst/>
          </a:prstGeom>
          <a:noFill/>
        </p:spPr>
        <p:txBody>
          <a:bodyPr wrap="none" rtlCol="0">
            <a:spAutoFit/>
          </a:bodyPr>
          <a:lstStyle/>
          <a:p>
            <a:r>
              <a:rPr lang="en-VN" dirty="0"/>
              <a:t>files</a:t>
            </a:r>
          </a:p>
        </p:txBody>
      </p:sp>
      <p:sp>
        <p:nvSpPr>
          <p:cNvPr id="120" name="TextBox 119">
            <a:extLst>
              <a:ext uri="{FF2B5EF4-FFF2-40B4-BE49-F238E27FC236}">
                <a16:creationId xmlns:a16="http://schemas.microsoft.com/office/drawing/2014/main" id="{A87277C2-1A31-AF43-BA8A-2B2F8AD178BD}"/>
              </a:ext>
            </a:extLst>
          </p:cNvPr>
          <p:cNvSpPr txBox="1"/>
          <p:nvPr/>
        </p:nvSpPr>
        <p:spPr>
          <a:xfrm>
            <a:off x="8810184" y="4219194"/>
            <a:ext cx="692818" cy="369332"/>
          </a:xfrm>
          <a:prstGeom prst="rect">
            <a:avLst/>
          </a:prstGeom>
          <a:noFill/>
        </p:spPr>
        <p:txBody>
          <a:bodyPr wrap="none" rtlCol="0">
            <a:spAutoFit/>
          </a:bodyPr>
          <a:lstStyle/>
          <a:p>
            <a:r>
              <a:rPr lang="en-VN" dirty="0"/>
              <a:t>Node</a:t>
            </a:r>
          </a:p>
        </p:txBody>
      </p:sp>
    </p:spTree>
    <p:extLst>
      <p:ext uri="{BB962C8B-B14F-4D97-AF65-F5344CB8AC3E}">
        <p14:creationId xmlns:p14="http://schemas.microsoft.com/office/powerpoint/2010/main" val="45367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So if we have another node, the same </a:t>
            </a:r>
            <a:br>
              <a:rPr lang="en-US" dirty="0"/>
            </a:br>
            <a:r>
              <a:rPr lang="en-US" dirty="0"/>
              <a:t>would happen there, the third </a:t>
            </a:r>
            <a:br>
              <a:rPr lang="en-US" dirty="0"/>
            </a:br>
            <a:r>
              <a:rPr lang="en-US" dirty="0"/>
              <a:t>replica might start on another node,</a:t>
            </a:r>
            <a:br>
              <a:rPr lang="en-US" dirty="0"/>
            </a:br>
            <a:r>
              <a:rPr lang="en-US" dirty="0"/>
              <a:t>and it’ll get its’ own DNS record, its’</a:t>
            </a:r>
            <a:br>
              <a:rPr lang="en-US" dirty="0"/>
            </a:br>
            <a:r>
              <a:rPr lang="en-US" dirty="0"/>
              <a:t>own network identity, the ordinal</a:t>
            </a:r>
            <a:br>
              <a:rPr lang="en-US" dirty="0"/>
            </a:br>
            <a:r>
              <a:rPr lang="en-US" dirty="0"/>
              <a:t>number will go up to 2, and it’ll</a:t>
            </a:r>
            <a:br>
              <a:rPr lang="en-US" dirty="0"/>
            </a:br>
            <a:r>
              <a:rPr lang="en-US" dirty="0"/>
              <a:t>get its’ own persisted volume storage</a:t>
            </a:r>
            <a:br>
              <a:rPr lang="en-US" dirty="0"/>
            </a:br>
            <a:r>
              <a:rPr lang="en-US" dirty="0"/>
              <a:t>as well</a:t>
            </a:r>
          </a:p>
          <a:p>
            <a:r>
              <a:rPr lang="en-US" dirty="0"/>
              <a:t>The scaling and the deployment process</a:t>
            </a:r>
            <a:br>
              <a:rPr lang="en-US" dirty="0"/>
            </a:br>
            <a:r>
              <a:rPr lang="en-US" dirty="0"/>
              <a:t>of a </a:t>
            </a:r>
            <a:r>
              <a:rPr lang="en-US" dirty="0" err="1"/>
              <a:t>statefulset</a:t>
            </a:r>
            <a:r>
              <a:rPr lang="en-US" dirty="0"/>
              <a:t> is a lot more delicate than a deployment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849086" y="3660445"/>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844766" y="3656123"/>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469618" y="4291418"/>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853766" y="2151011"/>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849446" y="2146691"/>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934180" y="1532593"/>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986246" y="2261125"/>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7095326" y="2795725"/>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7148885" y="2845571"/>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628423" y="3071976"/>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624110" y="3067669"/>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642931" y="3076009"/>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286970" y="2146978"/>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282650" y="2142658"/>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422957" y="1539031"/>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419450" y="2257092"/>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528530" y="2791692"/>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582089" y="284153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9061627" y="3067943"/>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9057314" y="3063636"/>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9076135" y="3071976"/>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6914749" y="1578471"/>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6910431" y="1574151"/>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7339909" y="1903191"/>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7335589" y="1898871"/>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7287709" y="2002911"/>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7283400" y="1998591"/>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8399029" y="1584951"/>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7235825" y="4765565"/>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7176109" y="3277671"/>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8606162" y="3286312"/>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8676705" y="477420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18">
            <p14:nvContentPartPr>
              <p14:cNvPr id="119" name="Ink 118">
                <a:extLst>
                  <a:ext uri="{FF2B5EF4-FFF2-40B4-BE49-F238E27FC236}">
                    <a16:creationId xmlns:a16="http://schemas.microsoft.com/office/drawing/2014/main" id="{F28E5077-E7EE-0041-91CE-FC20DFDDCEC6}"/>
                  </a:ext>
                </a:extLst>
              </p14:cNvPr>
              <p14:cNvContentPartPr/>
              <p14:nvPr/>
            </p14:nvContentPartPr>
            <p14:xfrm>
              <a:off x="9583207" y="3723787"/>
              <a:ext cx="2465640" cy="640080"/>
            </p14:xfrm>
          </p:contentPart>
        </mc:Choice>
        <mc:Fallback xmlns="">
          <p:pic>
            <p:nvPicPr>
              <p:cNvPr id="119" name="Ink 118">
                <a:extLst>
                  <a:ext uri="{FF2B5EF4-FFF2-40B4-BE49-F238E27FC236}">
                    <a16:creationId xmlns:a16="http://schemas.microsoft.com/office/drawing/2014/main" id="{F28E5077-E7EE-0041-91CE-FC20DFDDCEC6}"/>
                  </a:ext>
                </a:extLst>
              </p:cNvPr>
              <p:cNvPicPr/>
              <p:nvPr/>
            </p:nvPicPr>
            <p:blipFill>
              <a:blip r:embed="rId3"/>
              <a:stretch>
                <a:fillRect/>
              </a:stretch>
            </p:blipFill>
            <p:spPr>
              <a:xfrm>
                <a:off x="9578887" y="3719465"/>
                <a:ext cx="2474280" cy="648725"/>
              </a:xfrm>
              <a:prstGeom prst="rect">
                <a:avLst/>
              </a:prstGeom>
            </p:spPr>
          </p:pic>
        </mc:Fallback>
      </mc:AlternateContent>
      <p:sp>
        <p:nvSpPr>
          <p:cNvPr id="120" name="TextBox 119">
            <a:extLst>
              <a:ext uri="{FF2B5EF4-FFF2-40B4-BE49-F238E27FC236}">
                <a16:creationId xmlns:a16="http://schemas.microsoft.com/office/drawing/2014/main" id="{A87277C2-1A31-AF43-BA8A-2B2F8AD178BD}"/>
              </a:ext>
            </a:extLst>
          </p:cNvPr>
          <p:cNvSpPr txBox="1"/>
          <p:nvPr/>
        </p:nvSpPr>
        <p:spPr>
          <a:xfrm>
            <a:off x="7854220" y="4219194"/>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119">
            <p14:nvContentPartPr>
              <p14:cNvPr id="121" name="Ink 120">
                <a:extLst>
                  <a:ext uri="{FF2B5EF4-FFF2-40B4-BE49-F238E27FC236}">
                    <a16:creationId xmlns:a16="http://schemas.microsoft.com/office/drawing/2014/main" id="{CF486C10-0D17-7548-9851-C6227D4F0BE1}"/>
                  </a:ext>
                </a:extLst>
              </p14:cNvPr>
              <p14:cNvContentPartPr/>
              <p14:nvPr/>
            </p14:nvContentPartPr>
            <p14:xfrm>
              <a:off x="9840794" y="2184602"/>
              <a:ext cx="1146644" cy="1221433"/>
            </p14:xfrm>
          </p:contentPart>
        </mc:Choice>
        <mc:Fallback xmlns="">
          <p:pic>
            <p:nvPicPr>
              <p:cNvPr id="121" name="Ink 120">
                <a:extLst>
                  <a:ext uri="{FF2B5EF4-FFF2-40B4-BE49-F238E27FC236}">
                    <a16:creationId xmlns:a16="http://schemas.microsoft.com/office/drawing/2014/main" id="{CF486C10-0D17-7548-9851-C6227D4F0BE1}"/>
                  </a:ext>
                </a:extLst>
              </p:cNvPr>
              <p:cNvPicPr/>
              <p:nvPr/>
            </p:nvPicPr>
            <p:blipFill>
              <a:blip r:embed="rId5"/>
              <a:stretch>
                <a:fillRect/>
              </a:stretch>
            </p:blipFill>
            <p:spPr>
              <a:xfrm>
                <a:off x="9836474" y="2180282"/>
                <a:ext cx="1155284" cy="1230073"/>
              </a:xfrm>
              <a:prstGeom prst="rect">
                <a:avLst/>
              </a:prstGeom>
            </p:spPr>
          </p:pic>
        </mc:Fallback>
      </mc:AlternateContent>
      <p:sp>
        <p:nvSpPr>
          <p:cNvPr id="122" name="TextBox 121">
            <a:extLst>
              <a:ext uri="{FF2B5EF4-FFF2-40B4-BE49-F238E27FC236}">
                <a16:creationId xmlns:a16="http://schemas.microsoft.com/office/drawing/2014/main" id="{86A4A87F-1B8C-6641-B6E9-A3D9C74B97BF}"/>
              </a:ext>
            </a:extLst>
          </p:cNvPr>
          <p:cNvSpPr txBox="1"/>
          <p:nvPr/>
        </p:nvSpPr>
        <p:spPr>
          <a:xfrm>
            <a:off x="9978790" y="1566467"/>
            <a:ext cx="785793" cy="369332"/>
          </a:xfrm>
          <a:prstGeom prst="rect">
            <a:avLst/>
          </a:prstGeom>
          <a:noFill/>
        </p:spPr>
        <p:txBody>
          <a:bodyPr wrap="none" rtlCol="0">
            <a:spAutoFit/>
          </a:bodyPr>
          <a:lstStyle/>
          <a:p>
            <a:r>
              <a:rPr lang="en-VN" dirty="0"/>
              <a:t>POD-2</a:t>
            </a:r>
          </a:p>
        </p:txBody>
      </p:sp>
      <p:grpSp>
        <p:nvGrpSpPr>
          <p:cNvPr id="123" name="Group 122">
            <a:extLst>
              <a:ext uri="{FF2B5EF4-FFF2-40B4-BE49-F238E27FC236}">
                <a16:creationId xmlns:a16="http://schemas.microsoft.com/office/drawing/2014/main" id="{97262042-B396-3C44-9637-14ACD614C0B6}"/>
              </a:ext>
            </a:extLst>
          </p:cNvPr>
          <p:cNvGrpSpPr/>
          <p:nvPr/>
        </p:nvGrpSpPr>
        <p:grpSpPr>
          <a:xfrm>
            <a:off x="9973274" y="2294716"/>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080C69A2-F768-D84C-B199-D9D68BF56DED}"/>
                    </a:ext>
                  </a:extLst>
                </p14:cNvPr>
                <p14:cNvContentPartPr/>
                <p14:nvPr/>
              </p14:nvContentPartPr>
              <p14:xfrm>
                <a:off x="8056510" y="2116501"/>
                <a:ext cx="509400" cy="382320"/>
              </p14:xfrm>
            </p:contentPart>
          </mc:Choice>
          <mc:Fallback xmlns="">
            <p:pic>
              <p:nvPicPr>
                <p:cNvPr id="124" name="Ink 123">
                  <a:extLst>
                    <a:ext uri="{FF2B5EF4-FFF2-40B4-BE49-F238E27FC236}">
                      <a16:creationId xmlns:a16="http://schemas.microsoft.com/office/drawing/2014/main" id="{080C69A2-F768-D84C-B199-D9D68BF56DE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 name="Ink 124">
                  <a:extLst>
                    <a:ext uri="{FF2B5EF4-FFF2-40B4-BE49-F238E27FC236}">
                      <a16:creationId xmlns:a16="http://schemas.microsoft.com/office/drawing/2014/main" id="{B85EB0AB-886F-A940-9D8B-73530D53F8EA}"/>
                    </a:ext>
                  </a:extLst>
                </p14:cNvPr>
                <p14:cNvContentPartPr/>
                <p14:nvPr/>
              </p14:nvContentPartPr>
              <p14:xfrm>
                <a:off x="8153350" y="2254021"/>
                <a:ext cx="74520" cy="133920"/>
              </p14:xfrm>
            </p:contentPart>
          </mc:Choice>
          <mc:Fallback xmlns="">
            <p:pic>
              <p:nvPicPr>
                <p:cNvPr id="125" name="Ink 124">
                  <a:extLst>
                    <a:ext uri="{FF2B5EF4-FFF2-40B4-BE49-F238E27FC236}">
                      <a16:creationId xmlns:a16="http://schemas.microsoft.com/office/drawing/2014/main" id="{B85EB0AB-886F-A940-9D8B-73530D53F8EA}"/>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 name="Ink 125">
                  <a:extLst>
                    <a:ext uri="{FF2B5EF4-FFF2-40B4-BE49-F238E27FC236}">
                      <a16:creationId xmlns:a16="http://schemas.microsoft.com/office/drawing/2014/main" id="{64CB2C08-123F-6242-9955-FD82DA46D97F}"/>
                    </a:ext>
                  </a:extLst>
                </p14:cNvPr>
                <p14:cNvContentPartPr/>
                <p14:nvPr/>
              </p14:nvContentPartPr>
              <p14:xfrm>
                <a:off x="8302390" y="2256541"/>
                <a:ext cx="101520" cy="115920"/>
              </p14:xfrm>
            </p:contentPart>
          </mc:Choice>
          <mc:Fallback xmlns="">
            <p:pic>
              <p:nvPicPr>
                <p:cNvPr id="126" name="Ink 125">
                  <a:extLst>
                    <a:ext uri="{FF2B5EF4-FFF2-40B4-BE49-F238E27FC236}">
                      <a16:creationId xmlns:a16="http://schemas.microsoft.com/office/drawing/2014/main" id="{64CB2C08-123F-6242-9955-FD82DA46D97F}"/>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Ink 126">
                  <a:extLst>
                    <a:ext uri="{FF2B5EF4-FFF2-40B4-BE49-F238E27FC236}">
                      <a16:creationId xmlns:a16="http://schemas.microsoft.com/office/drawing/2014/main" id="{82C9DE03-FEC2-C940-BCCF-21190220FA41}"/>
                    </a:ext>
                  </a:extLst>
                </p14:cNvPr>
                <p14:cNvContentPartPr/>
                <p14:nvPr/>
              </p14:nvContentPartPr>
              <p14:xfrm>
                <a:off x="8365030" y="2332861"/>
                <a:ext cx="78840" cy="79920"/>
              </p14:xfrm>
            </p:contentPart>
          </mc:Choice>
          <mc:Fallback xmlns="">
            <p:pic>
              <p:nvPicPr>
                <p:cNvPr id="127" name="Ink 126">
                  <a:extLst>
                    <a:ext uri="{FF2B5EF4-FFF2-40B4-BE49-F238E27FC236}">
                      <a16:creationId xmlns:a16="http://schemas.microsoft.com/office/drawing/2014/main" id="{82C9DE03-FEC2-C940-BCCF-21190220FA41}"/>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a:extLst>
                    <a:ext uri="{FF2B5EF4-FFF2-40B4-BE49-F238E27FC236}">
                      <a16:creationId xmlns:a16="http://schemas.microsoft.com/office/drawing/2014/main" id="{55117211-4D5D-3E4E-8CDF-F32A8F8C2F20}"/>
                    </a:ext>
                  </a:extLst>
                </p14:cNvPr>
                <p14:cNvContentPartPr/>
                <p14:nvPr/>
              </p14:nvContentPartPr>
              <p14:xfrm>
                <a:off x="8468350" y="2255821"/>
                <a:ext cx="50760" cy="136440"/>
              </p14:xfrm>
            </p:contentPart>
          </mc:Choice>
          <mc:Fallback xmlns="">
            <p:pic>
              <p:nvPicPr>
                <p:cNvPr id="128" name="Ink 127">
                  <a:extLst>
                    <a:ext uri="{FF2B5EF4-FFF2-40B4-BE49-F238E27FC236}">
                      <a16:creationId xmlns:a16="http://schemas.microsoft.com/office/drawing/2014/main" id="{55117211-4D5D-3E4E-8CDF-F32A8F8C2F20}"/>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9" name="Group 128">
            <a:extLst>
              <a:ext uri="{FF2B5EF4-FFF2-40B4-BE49-F238E27FC236}">
                <a16:creationId xmlns:a16="http://schemas.microsoft.com/office/drawing/2014/main" id="{949EA941-D556-4F4D-88E1-484B38A2A265}"/>
              </a:ext>
            </a:extLst>
          </p:cNvPr>
          <p:cNvGrpSpPr/>
          <p:nvPr/>
        </p:nvGrpSpPr>
        <p:grpSpPr>
          <a:xfrm>
            <a:off x="10082354" y="2829316"/>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30" name="Ink 129">
                  <a:extLst>
                    <a:ext uri="{FF2B5EF4-FFF2-40B4-BE49-F238E27FC236}">
                      <a16:creationId xmlns:a16="http://schemas.microsoft.com/office/drawing/2014/main" id="{F012542E-D884-6142-BBBC-47C936B4E832}"/>
                    </a:ext>
                  </a:extLst>
                </p14:cNvPr>
                <p14:cNvContentPartPr/>
                <p14:nvPr/>
              </p14:nvContentPartPr>
              <p14:xfrm>
                <a:off x="8165590" y="2693941"/>
                <a:ext cx="629640" cy="340200"/>
              </p14:xfrm>
            </p:contentPart>
          </mc:Choice>
          <mc:Fallback xmlns="">
            <p:pic>
              <p:nvPicPr>
                <p:cNvPr id="130" name="Ink 129">
                  <a:extLst>
                    <a:ext uri="{FF2B5EF4-FFF2-40B4-BE49-F238E27FC236}">
                      <a16:creationId xmlns:a16="http://schemas.microsoft.com/office/drawing/2014/main" id="{F012542E-D884-6142-BBBC-47C936B4E832}"/>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0">
                  <a:extLst>
                    <a:ext uri="{FF2B5EF4-FFF2-40B4-BE49-F238E27FC236}">
                      <a16:creationId xmlns:a16="http://schemas.microsoft.com/office/drawing/2014/main" id="{BF333907-F995-714D-8323-2CD839F48A15}"/>
                    </a:ext>
                  </a:extLst>
                </p14:cNvPr>
                <p14:cNvContentPartPr/>
                <p14:nvPr/>
              </p14:nvContentPartPr>
              <p14:xfrm>
                <a:off x="8181070" y="2715901"/>
                <a:ext cx="622080" cy="15840"/>
              </p14:xfrm>
            </p:contentPart>
          </mc:Choice>
          <mc:Fallback xmlns="">
            <p:pic>
              <p:nvPicPr>
                <p:cNvPr id="131" name="Ink 130">
                  <a:extLst>
                    <a:ext uri="{FF2B5EF4-FFF2-40B4-BE49-F238E27FC236}">
                      <a16:creationId xmlns:a16="http://schemas.microsoft.com/office/drawing/2014/main" id="{BF333907-F995-714D-8323-2CD839F48A15}"/>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2" name="Ink 131">
                  <a:extLst>
                    <a:ext uri="{FF2B5EF4-FFF2-40B4-BE49-F238E27FC236}">
                      <a16:creationId xmlns:a16="http://schemas.microsoft.com/office/drawing/2014/main" id="{B02E8FC9-AE29-324C-A15F-F7B788AB6909}"/>
                    </a:ext>
                  </a:extLst>
                </p14:cNvPr>
                <p14:cNvContentPartPr/>
                <p14:nvPr/>
              </p14:nvContentPartPr>
              <p14:xfrm>
                <a:off x="8819350" y="2668741"/>
                <a:ext cx="52920" cy="77400"/>
              </p14:xfrm>
            </p:contentPart>
          </mc:Choice>
          <mc:Fallback xmlns="">
            <p:pic>
              <p:nvPicPr>
                <p:cNvPr id="132" name="Ink 131">
                  <a:extLst>
                    <a:ext uri="{FF2B5EF4-FFF2-40B4-BE49-F238E27FC236}">
                      <a16:creationId xmlns:a16="http://schemas.microsoft.com/office/drawing/2014/main" id="{B02E8FC9-AE29-324C-A15F-F7B788AB6909}"/>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Ink 132">
                  <a:extLst>
                    <a:ext uri="{FF2B5EF4-FFF2-40B4-BE49-F238E27FC236}">
                      <a16:creationId xmlns:a16="http://schemas.microsoft.com/office/drawing/2014/main" id="{A5E9F5ED-D892-1048-B807-2FC67BD388EB}"/>
                    </a:ext>
                  </a:extLst>
                </p14:cNvPr>
                <p14:cNvContentPartPr/>
                <p14:nvPr/>
              </p14:nvContentPartPr>
              <p14:xfrm>
                <a:off x="8881270" y="2682781"/>
                <a:ext cx="7920" cy="185400"/>
              </p14:xfrm>
            </p:contentPart>
          </mc:Choice>
          <mc:Fallback xmlns="">
            <p:pic>
              <p:nvPicPr>
                <p:cNvPr id="133" name="Ink 132">
                  <a:extLst>
                    <a:ext uri="{FF2B5EF4-FFF2-40B4-BE49-F238E27FC236}">
                      <a16:creationId xmlns:a16="http://schemas.microsoft.com/office/drawing/2014/main" id="{A5E9F5ED-D892-1048-B807-2FC67BD388E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4" name="Ink 133">
                  <a:extLst>
                    <a:ext uri="{FF2B5EF4-FFF2-40B4-BE49-F238E27FC236}">
                      <a16:creationId xmlns:a16="http://schemas.microsoft.com/office/drawing/2014/main" id="{AF300E7F-3155-D443-BAB3-B235776E87CF}"/>
                    </a:ext>
                  </a:extLst>
                </p14:cNvPr>
                <p14:cNvContentPartPr/>
                <p14:nvPr/>
              </p14:nvContentPartPr>
              <p14:xfrm>
                <a:off x="8828350" y="2886541"/>
                <a:ext cx="65520" cy="112680"/>
              </p14:xfrm>
            </p:contentPart>
          </mc:Choice>
          <mc:Fallback xmlns="">
            <p:pic>
              <p:nvPicPr>
                <p:cNvPr id="134" name="Ink 133">
                  <a:extLst>
                    <a:ext uri="{FF2B5EF4-FFF2-40B4-BE49-F238E27FC236}">
                      <a16:creationId xmlns:a16="http://schemas.microsoft.com/office/drawing/2014/main" id="{AF300E7F-3155-D443-BAB3-B235776E87C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Ink 134">
                  <a:extLst>
                    <a:ext uri="{FF2B5EF4-FFF2-40B4-BE49-F238E27FC236}">
                      <a16:creationId xmlns:a16="http://schemas.microsoft.com/office/drawing/2014/main" id="{206A1AAB-33EF-B64F-A056-9063BB51B060}"/>
                    </a:ext>
                  </a:extLst>
                </p14:cNvPr>
                <p14:cNvContentPartPr/>
                <p14:nvPr/>
              </p14:nvContentPartPr>
              <p14:xfrm>
                <a:off x="8210590" y="2653621"/>
                <a:ext cx="145800" cy="58320"/>
              </p14:xfrm>
            </p:contentPart>
          </mc:Choice>
          <mc:Fallback xmlns="">
            <p:pic>
              <p:nvPicPr>
                <p:cNvPr id="135" name="Ink 134">
                  <a:extLst>
                    <a:ext uri="{FF2B5EF4-FFF2-40B4-BE49-F238E27FC236}">
                      <a16:creationId xmlns:a16="http://schemas.microsoft.com/office/drawing/2014/main" id="{206A1AAB-33EF-B64F-A056-9063BB51B060}"/>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6" name="Ink 135">
                  <a:extLst>
                    <a:ext uri="{FF2B5EF4-FFF2-40B4-BE49-F238E27FC236}">
                      <a16:creationId xmlns:a16="http://schemas.microsoft.com/office/drawing/2014/main" id="{1F4E00B1-5E5D-564E-9F2D-EE3E1ACBEFD1}"/>
                    </a:ext>
                  </a:extLst>
                </p14:cNvPr>
                <p14:cNvContentPartPr/>
                <p14:nvPr/>
              </p14:nvContentPartPr>
              <p14:xfrm>
                <a:off x="8366110" y="2651101"/>
                <a:ext cx="490320" cy="5400"/>
              </p14:xfrm>
            </p:contentPart>
          </mc:Choice>
          <mc:Fallback xmlns="">
            <p:pic>
              <p:nvPicPr>
                <p:cNvPr id="136" name="Ink 135">
                  <a:extLst>
                    <a:ext uri="{FF2B5EF4-FFF2-40B4-BE49-F238E27FC236}">
                      <a16:creationId xmlns:a16="http://schemas.microsoft.com/office/drawing/2014/main" id="{1F4E00B1-5E5D-564E-9F2D-EE3E1ACBEFD1}"/>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7" name="TextBox 136">
            <a:extLst>
              <a:ext uri="{FF2B5EF4-FFF2-40B4-BE49-F238E27FC236}">
                <a16:creationId xmlns:a16="http://schemas.microsoft.com/office/drawing/2014/main" id="{2EED2604-B66F-3D4A-8541-337C75AA05C9}"/>
              </a:ext>
            </a:extLst>
          </p:cNvPr>
          <p:cNvSpPr txBox="1"/>
          <p:nvPr/>
        </p:nvSpPr>
        <p:spPr>
          <a:xfrm>
            <a:off x="10135913" y="2879162"/>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8" name="Ink 137">
                <a:extLst>
                  <a:ext uri="{FF2B5EF4-FFF2-40B4-BE49-F238E27FC236}">
                    <a16:creationId xmlns:a16="http://schemas.microsoft.com/office/drawing/2014/main" id="{590A2B32-B1AF-9B41-A2E4-3A7EED5B0F4A}"/>
                  </a:ext>
                </a:extLst>
              </p14:cNvPr>
              <p14:cNvContentPartPr/>
              <p14:nvPr/>
            </p14:nvContentPartPr>
            <p14:xfrm>
              <a:off x="10615451" y="3105567"/>
              <a:ext cx="165684" cy="127429"/>
            </p14:xfrm>
          </p:contentPart>
        </mc:Choice>
        <mc:Fallback xmlns="">
          <p:pic>
            <p:nvPicPr>
              <p:cNvPr id="138" name="Ink 137">
                <a:extLst>
                  <a:ext uri="{FF2B5EF4-FFF2-40B4-BE49-F238E27FC236}">
                    <a16:creationId xmlns:a16="http://schemas.microsoft.com/office/drawing/2014/main" id="{590A2B32-B1AF-9B41-A2E4-3A7EED5B0F4A}"/>
                  </a:ext>
                </a:extLst>
              </p:cNvPr>
              <p:cNvPicPr/>
              <p:nvPr/>
            </p:nvPicPr>
            <p:blipFill>
              <a:blip r:embed="rId31"/>
              <a:stretch>
                <a:fillRect/>
              </a:stretch>
            </p:blipFill>
            <p:spPr>
              <a:xfrm>
                <a:off x="10611138" y="3101260"/>
                <a:ext cx="174310" cy="136044"/>
              </a:xfrm>
              <a:prstGeom prst="rect">
                <a:avLst/>
              </a:prstGeom>
            </p:spPr>
          </p:pic>
        </mc:Fallback>
      </mc:AlternateContent>
      <p:grpSp>
        <p:nvGrpSpPr>
          <p:cNvPr id="139" name="Group 138">
            <a:extLst>
              <a:ext uri="{FF2B5EF4-FFF2-40B4-BE49-F238E27FC236}">
                <a16:creationId xmlns:a16="http://schemas.microsoft.com/office/drawing/2014/main" id="{EED23448-E606-2E44-B83B-86DB35DA74C6}"/>
              </a:ext>
            </a:extLst>
          </p:cNvPr>
          <p:cNvGrpSpPr/>
          <p:nvPr/>
        </p:nvGrpSpPr>
        <p:grpSpPr>
          <a:xfrm>
            <a:off x="10629959" y="3109600"/>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40" name="Ink 139">
                  <a:extLst>
                    <a:ext uri="{FF2B5EF4-FFF2-40B4-BE49-F238E27FC236}">
                      <a16:creationId xmlns:a16="http://schemas.microsoft.com/office/drawing/2014/main" id="{674E98ED-2758-7540-80B0-B91957157F1B}"/>
                    </a:ext>
                  </a:extLst>
                </p14:cNvPr>
                <p14:cNvContentPartPr/>
                <p14:nvPr/>
              </p14:nvContentPartPr>
              <p14:xfrm>
                <a:off x="9957310" y="1521061"/>
                <a:ext cx="453960" cy="285840"/>
              </p14:xfrm>
            </p:contentPart>
          </mc:Choice>
          <mc:Fallback xmlns="">
            <p:pic>
              <p:nvPicPr>
                <p:cNvPr id="140" name="Ink 139">
                  <a:extLst>
                    <a:ext uri="{FF2B5EF4-FFF2-40B4-BE49-F238E27FC236}">
                      <a16:creationId xmlns:a16="http://schemas.microsoft.com/office/drawing/2014/main" id="{674E98ED-2758-7540-80B0-B91957157F1B}"/>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1" name="Ink 140">
                  <a:extLst>
                    <a:ext uri="{FF2B5EF4-FFF2-40B4-BE49-F238E27FC236}">
                      <a16:creationId xmlns:a16="http://schemas.microsoft.com/office/drawing/2014/main" id="{678670FA-AAC2-8343-A74E-161580343C1D}"/>
                    </a:ext>
                  </a:extLst>
                </p14:cNvPr>
                <p14:cNvContentPartPr/>
                <p14:nvPr/>
              </p14:nvContentPartPr>
              <p14:xfrm>
                <a:off x="9959110" y="1508821"/>
                <a:ext cx="159480" cy="324360"/>
              </p14:xfrm>
            </p:contentPart>
          </mc:Choice>
          <mc:Fallback xmlns="">
            <p:pic>
              <p:nvPicPr>
                <p:cNvPr id="141" name="Ink 140">
                  <a:extLst>
                    <a:ext uri="{FF2B5EF4-FFF2-40B4-BE49-F238E27FC236}">
                      <a16:creationId xmlns:a16="http://schemas.microsoft.com/office/drawing/2014/main" id="{678670FA-AAC2-8343-A74E-161580343C1D}"/>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2" name="Ink 141">
                  <a:extLst>
                    <a:ext uri="{FF2B5EF4-FFF2-40B4-BE49-F238E27FC236}">
                      <a16:creationId xmlns:a16="http://schemas.microsoft.com/office/drawing/2014/main" id="{D1F9E1EC-F06F-EB41-9B14-AD22B381B42B}"/>
                    </a:ext>
                  </a:extLst>
                </p14:cNvPr>
                <p14:cNvContentPartPr/>
                <p14:nvPr/>
              </p14:nvContentPartPr>
              <p14:xfrm>
                <a:off x="10004830" y="1499461"/>
                <a:ext cx="350640" cy="154440"/>
              </p14:xfrm>
            </p:contentPart>
          </mc:Choice>
          <mc:Fallback xmlns="">
            <p:pic>
              <p:nvPicPr>
                <p:cNvPr id="142" name="Ink 141">
                  <a:extLst>
                    <a:ext uri="{FF2B5EF4-FFF2-40B4-BE49-F238E27FC236}">
                      <a16:creationId xmlns:a16="http://schemas.microsoft.com/office/drawing/2014/main" id="{D1F9E1EC-F06F-EB41-9B14-AD22B381B42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3" name="Ink 142">
                  <a:extLst>
                    <a:ext uri="{FF2B5EF4-FFF2-40B4-BE49-F238E27FC236}">
                      <a16:creationId xmlns:a16="http://schemas.microsoft.com/office/drawing/2014/main" id="{1602D14C-D757-F646-AAD8-393D624FB157}"/>
                    </a:ext>
                  </a:extLst>
                </p14:cNvPr>
                <p14:cNvContentPartPr/>
                <p14:nvPr/>
              </p14:nvContentPartPr>
              <p14:xfrm>
                <a:off x="10162510" y="1693861"/>
                <a:ext cx="263880" cy="450000"/>
              </p14:xfrm>
            </p:contentPart>
          </mc:Choice>
          <mc:Fallback xmlns="">
            <p:pic>
              <p:nvPicPr>
                <p:cNvPr id="143" name="Ink 142">
                  <a:extLst>
                    <a:ext uri="{FF2B5EF4-FFF2-40B4-BE49-F238E27FC236}">
                      <a16:creationId xmlns:a16="http://schemas.microsoft.com/office/drawing/2014/main" id="{1602D14C-D757-F646-AAD8-393D624FB15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 name="Ink 143">
                  <a:extLst>
                    <a:ext uri="{FF2B5EF4-FFF2-40B4-BE49-F238E27FC236}">
                      <a16:creationId xmlns:a16="http://schemas.microsoft.com/office/drawing/2014/main" id="{466C46E2-C4A6-FF43-8BA9-CF7B3F7B84E2}"/>
                    </a:ext>
                  </a:extLst>
                </p14:cNvPr>
                <p14:cNvContentPartPr/>
                <p14:nvPr/>
              </p14:nvContentPartPr>
              <p14:xfrm>
                <a:off x="10104910" y="1757221"/>
                <a:ext cx="151920" cy="306360"/>
              </p14:xfrm>
            </p:contentPart>
          </mc:Choice>
          <mc:Fallback xmlns="">
            <p:pic>
              <p:nvPicPr>
                <p:cNvPr id="144" name="Ink 143">
                  <a:extLst>
                    <a:ext uri="{FF2B5EF4-FFF2-40B4-BE49-F238E27FC236}">
                      <a16:creationId xmlns:a16="http://schemas.microsoft.com/office/drawing/2014/main" id="{466C46E2-C4A6-FF43-8BA9-CF7B3F7B84E2}"/>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5" name="Ink 144">
                  <a:extLst>
                    <a:ext uri="{FF2B5EF4-FFF2-40B4-BE49-F238E27FC236}">
                      <a16:creationId xmlns:a16="http://schemas.microsoft.com/office/drawing/2014/main" id="{CDDA010A-79F9-2445-BE74-E7275635E4EB}"/>
                    </a:ext>
                  </a:extLst>
                </p14:cNvPr>
                <p14:cNvContentPartPr/>
                <p14:nvPr/>
              </p14:nvContentPartPr>
              <p14:xfrm>
                <a:off x="10122190" y="2058541"/>
                <a:ext cx="106560" cy="92880"/>
              </p14:xfrm>
            </p:contentPart>
          </mc:Choice>
          <mc:Fallback xmlns="">
            <p:pic>
              <p:nvPicPr>
                <p:cNvPr id="145" name="Ink 144">
                  <a:extLst>
                    <a:ext uri="{FF2B5EF4-FFF2-40B4-BE49-F238E27FC236}">
                      <a16:creationId xmlns:a16="http://schemas.microsoft.com/office/drawing/2014/main" id="{CDDA010A-79F9-2445-BE74-E7275635E4EB}"/>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6" name="Ink 145">
                  <a:extLst>
                    <a:ext uri="{FF2B5EF4-FFF2-40B4-BE49-F238E27FC236}">
                      <a16:creationId xmlns:a16="http://schemas.microsoft.com/office/drawing/2014/main" id="{468FB912-4A0F-BF49-8987-90594358EB7C}"/>
                    </a:ext>
                  </a:extLst>
                </p14:cNvPr>
                <p14:cNvContentPartPr/>
                <p14:nvPr/>
              </p14:nvContentPartPr>
              <p14:xfrm>
                <a:off x="9979990" y="1524301"/>
                <a:ext cx="273240" cy="198360"/>
              </p14:xfrm>
            </p:contentPart>
          </mc:Choice>
          <mc:Fallback xmlns="">
            <p:pic>
              <p:nvPicPr>
                <p:cNvPr id="146" name="Ink 145">
                  <a:extLst>
                    <a:ext uri="{FF2B5EF4-FFF2-40B4-BE49-F238E27FC236}">
                      <a16:creationId xmlns:a16="http://schemas.microsoft.com/office/drawing/2014/main" id="{468FB912-4A0F-BF49-8987-90594358EB7C}"/>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Ink 146">
                  <a:extLst>
                    <a:ext uri="{FF2B5EF4-FFF2-40B4-BE49-F238E27FC236}">
                      <a16:creationId xmlns:a16="http://schemas.microsoft.com/office/drawing/2014/main" id="{908D8BF7-9BE6-7542-AF3D-9ACCAAB4C06D}"/>
                    </a:ext>
                  </a:extLst>
                </p14:cNvPr>
                <p14:cNvContentPartPr/>
                <p14:nvPr/>
              </p14:nvContentPartPr>
              <p14:xfrm>
                <a:off x="10026070" y="1536181"/>
                <a:ext cx="291960" cy="225360"/>
              </p14:xfrm>
            </p:contentPart>
          </mc:Choice>
          <mc:Fallback xmlns="">
            <p:pic>
              <p:nvPicPr>
                <p:cNvPr id="147" name="Ink 146">
                  <a:extLst>
                    <a:ext uri="{FF2B5EF4-FFF2-40B4-BE49-F238E27FC236}">
                      <a16:creationId xmlns:a16="http://schemas.microsoft.com/office/drawing/2014/main" id="{908D8BF7-9BE6-7542-AF3D-9ACCAAB4C06D}"/>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8" name="Ink 147">
                  <a:extLst>
                    <a:ext uri="{FF2B5EF4-FFF2-40B4-BE49-F238E27FC236}">
                      <a16:creationId xmlns:a16="http://schemas.microsoft.com/office/drawing/2014/main" id="{1000F364-E6A2-4D4B-97A6-DC7246EC50D9}"/>
                    </a:ext>
                  </a:extLst>
                </p14:cNvPr>
                <p14:cNvContentPartPr/>
                <p14:nvPr/>
              </p14:nvContentPartPr>
              <p14:xfrm>
                <a:off x="10193110" y="1662181"/>
                <a:ext cx="172080" cy="215280"/>
              </p14:xfrm>
            </p:contentPart>
          </mc:Choice>
          <mc:Fallback xmlns="">
            <p:pic>
              <p:nvPicPr>
                <p:cNvPr id="148" name="Ink 147">
                  <a:extLst>
                    <a:ext uri="{FF2B5EF4-FFF2-40B4-BE49-F238E27FC236}">
                      <a16:creationId xmlns:a16="http://schemas.microsoft.com/office/drawing/2014/main" id="{1000F364-E6A2-4D4B-97A6-DC7246EC50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Ink 148">
                  <a:extLst>
                    <a:ext uri="{FF2B5EF4-FFF2-40B4-BE49-F238E27FC236}">
                      <a16:creationId xmlns:a16="http://schemas.microsoft.com/office/drawing/2014/main" id="{9CB5E38A-9509-4F4D-B373-614327EB5654}"/>
                    </a:ext>
                  </a:extLst>
                </p14:cNvPr>
                <p14:cNvContentPartPr/>
                <p14:nvPr/>
              </p14:nvContentPartPr>
              <p14:xfrm>
                <a:off x="10284910" y="1780981"/>
                <a:ext cx="106560" cy="167760"/>
              </p14:xfrm>
            </p:contentPart>
          </mc:Choice>
          <mc:Fallback xmlns="">
            <p:pic>
              <p:nvPicPr>
                <p:cNvPr id="149" name="Ink 148">
                  <a:extLst>
                    <a:ext uri="{FF2B5EF4-FFF2-40B4-BE49-F238E27FC236}">
                      <a16:creationId xmlns:a16="http://schemas.microsoft.com/office/drawing/2014/main" id="{9CB5E38A-9509-4F4D-B373-614327EB565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0" name="Ink 149">
                  <a:extLst>
                    <a:ext uri="{FF2B5EF4-FFF2-40B4-BE49-F238E27FC236}">
                      <a16:creationId xmlns:a16="http://schemas.microsoft.com/office/drawing/2014/main" id="{25AE784B-FB22-904F-85CA-395A1A193AEF}"/>
                    </a:ext>
                  </a:extLst>
                </p14:cNvPr>
                <p14:cNvContentPartPr/>
                <p14:nvPr/>
              </p14:nvContentPartPr>
              <p14:xfrm>
                <a:off x="10213630" y="1939741"/>
                <a:ext cx="154440" cy="146880"/>
              </p14:xfrm>
            </p:contentPart>
          </mc:Choice>
          <mc:Fallback xmlns="">
            <p:pic>
              <p:nvPicPr>
                <p:cNvPr id="150" name="Ink 149">
                  <a:extLst>
                    <a:ext uri="{FF2B5EF4-FFF2-40B4-BE49-F238E27FC236}">
                      <a16:creationId xmlns:a16="http://schemas.microsoft.com/office/drawing/2014/main" id="{25AE784B-FB22-904F-85CA-395A1A193AEF}"/>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1F47FC74-9E12-1346-B15B-DDF6D4E88247}"/>
                    </a:ext>
                  </a:extLst>
                </p14:cNvPr>
                <p14:cNvContentPartPr/>
                <p14:nvPr/>
              </p14:nvContentPartPr>
              <p14:xfrm>
                <a:off x="10102030" y="1670461"/>
                <a:ext cx="305640" cy="384840"/>
              </p14:xfrm>
            </p:contentPart>
          </mc:Choice>
          <mc:Fallback xmlns="">
            <p:pic>
              <p:nvPicPr>
                <p:cNvPr id="151" name="Ink 150">
                  <a:extLst>
                    <a:ext uri="{FF2B5EF4-FFF2-40B4-BE49-F238E27FC236}">
                      <a16:creationId xmlns:a16="http://schemas.microsoft.com/office/drawing/2014/main" id="{1F47FC74-9E12-1346-B15B-DDF6D4E88247}"/>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2" name="Ink 151">
                  <a:extLst>
                    <a:ext uri="{FF2B5EF4-FFF2-40B4-BE49-F238E27FC236}">
                      <a16:creationId xmlns:a16="http://schemas.microsoft.com/office/drawing/2014/main" id="{8EFEDAA8-44FF-E54C-BCB6-FB19BF4F4882}"/>
                    </a:ext>
                  </a:extLst>
                </p14:cNvPr>
                <p14:cNvContentPartPr/>
                <p14:nvPr/>
              </p14:nvContentPartPr>
              <p14:xfrm>
                <a:off x="10231270" y="1641301"/>
                <a:ext cx="106560" cy="113760"/>
              </p14:xfrm>
            </p:contentPart>
          </mc:Choice>
          <mc:Fallback xmlns="">
            <p:pic>
              <p:nvPicPr>
                <p:cNvPr id="152" name="Ink 151">
                  <a:extLst>
                    <a:ext uri="{FF2B5EF4-FFF2-40B4-BE49-F238E27FC236}">
                      <a16:creationId xmlns:a16="http://schemas.microsoft.com/office/drawing/2014/main" id="{8EFEDAA8-44FF-E54C-BCB6-FB19BF4F4882}"/>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3" name="Ink 152">
                  <a:extLst>
                    <a:ext uri="{FF2B5EF4-FFF2-40B4-BE49-F238E27FC236}">
                      <a16:creationId xmlns:a16="http://schemas.microsoft.com/office/drawing/2014/main" id="{6E7AE935-589A-F149-B3A0-2F29196641A2}"/>
                    </a:ext>
                  </a:extLst>
                </p14:cNvPr>
                <p14:cNvContentPartPr/>
                <p14:nvPr/>
              </p14:nvContentPartPr>
              <p14:xfrm>
                <a:off x="10025350" y="1734181"/>
                <a:ext cx="139320" cy="153360"/>
              </p14:xfrm>
            </p:contentPart>
          </mc:Choice>
          <mc:Fallback xmlns="">
            <p:pic>
              <p:nvPicPr>
                <p:cNvPr id="153" name="Ink 152">
                  <a:extLst>
                    <a:ext uri="{FF2B5EF4-FFF2-40B4-BE49-F238E27FC236}">
                      <a16:creationId xmlns:a16="http://schemas.microsoft.com/office/drawing/2014/main" id="{6E7AE935-589A-F149-B3A0-2F29196641A2}"/>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4" name="Ink 153">
                  <a:extLst>
                    <a:ext uri="{FF2B5EF4-FFF2-40B4-BE49-F238E27FC236}">
                      <a16:creationId xmlns:a16="http://schemas.microsoft.com/office/drawing/2014/main" id="{A8CFDA13-E240-8C49-B86A-DCB4DF3C2D31}"/>
                    </a:ext>
                  </a:extLst>
                </p14:cNvPr>
                <p14:cNvContentPartPr/>
                <p14:nvPr/>
              </p14:nvContentPartPr>
              <p14:xfrm>
                <a:off x="10278070" y="1550581"/>
                <a:ext cx="111960" cy="125280"/>
              </p14:xfrm>
            </p:contentPart>
          </mc:Choice>
          <mc:Fallback xmlns="">
            <p:pic>
              <p:nvPicPr>
                <p:cNvPr id="154" name="Ink 153">
                  <a:extLst>
                    <a:ext uri="{FF2B5EF4-FFF2-40B4-BE49-F238E27FC236}">
                      <a16:creationId xmlns:a16="http://schemas.microsoft.com/office/drawing/2014/main" id="{A8CFDA13-E240-8C49-B86A-DCB4DF3C2D31}"/>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55" name="Group 154">
            <a:extLst>
              <a:ext uri="{FF2B5EF4-FFF2-40B4-BE49-F238E27FC236}">
                <a16:creationId xmlns:a16="http://schemas.microsoft.com/office/drawing/2014/main" id="{4A7050A1-CC32-FA47-9E01-052344E1278F}"/>
              </a:ext>
            </a:extLst>
          </p:cNvPr>
          <p:cNvGrpSpPr/>
          <p:nvPr/>
        </p:nvGrpSpPr>
        <p:grpSpPr>
          <a:xfrm>
            <a:off x="9952853" y="1622575"/>
            <a:ext cx="856080" cy="486360"/>
            <a:chOff x="9469293" y="1593147"/>
            <a:chExt cx="856080" cy="486360"/>
          </a:xfrm>
        </p:grpSpPr>
        <mc:AlternateContent xmlns:mc="http://schemas.openxmlformats.org/markup-compatibility/2006" xmlns:p14="http://schemas.microsoft.com/office/powerpoint/2010/main">
          <mc:Choice Requires="p14">
            <p:contentPart p14:bwMode="auto" r:id="rId148">
              <p14:nvContentPartPr>
                <p14:cNvPr id="156" name="Ink 155">
                  <a:extLst>
                    <a:ext uri="{FF2B5EF4-FFF2-40B4-BE49-F238E27FC236}">
                      <a16:creationId xmlns:a16="http://schemas.microsoft.com/office/drawing/2014/main" id="{74E7B99A-08A1-E24E-987E-BBE8C3A70543}"/>
                    </a:ext>
                  </a:extLst>
                </p14:cNvPr>
                <p14:cNvContentPartPr/>
                <p14:nvPr/>
              </p14:nvContentPartPr>
              <p14:xfrm>
                <a:off x="9469293" y="1593147"/>
                <a:ext cx="856080" cy="289800"/>
              </p14:xfrm>
            </p:contentPart>
          </mc:Choice>
          <mc:Fallback xmlns="">
            <p:pic>
              <p:nvPicPr>
                <p:cNvPr id="156" name="Ink 155">
                  <a:extLst>
                    <a:ext uri="{FF2B5EF4-FFF2-40B4-BE49-F238E27FC236}">
                      <a16:creationId xmlns:a16="http://schemas.microsoft.com/office/drawing/2014/main" id="{74E7B99A-08A1-E24E-987E-BBE8C3A70543}"/>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7" name="Ink 156">
                  <a:extLst>
                    <a:ext uri="{FF2B5EF4-FFF2-40B4-BE49-F238E27FC236}">
                      <a16:creationId xmlns:a16="http://schemas.microsoft.com/office/drawing/2014/main" id="{983BFE39-4705-7B41-B1AD-F0D742874E1E}"/>
                    </a:ext>
                  </a:extLst>
                </p14:cNvPr>
                <p14:cNvContentPartPr/>
                <p14:nvPr/>
              </p14:nvContentPartPr>
              <p14:xfrm>
                <a:off x="9905973" y="1866027"/>
                <a:ext cx="21960" cy="163080"/>
              </p14:xfrm>
            </p:contentPart>
          </mc:Choice>
          <mc:Fallback xmlns="">
            <p:pic>
              <p:nvPicPr>
                <p:cNvPr id="157" name="Ink 156">
                  <a:extLst>
                    <a:ext uri="{FF2B5EF4-FFF2-40B4-BE49-F238E27FC236}">
                      <a16:creationId xmlns:a16="http://schemas.microsoft.com/office/drawing/2014/main" id="{983BFE39-4705-7B41-B1AD-F0D742874E1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8" name="Ink 157">
                  <a:extLst>
                    <a:ext uri="{FF2B5EF4-FFF2-40B4-BE49-F238E27FC236}">
                      <a16:creationId xmlns:a16="http://schemas.microsoft.com/office/drawing/2014/main" id="{C15EAC18-F821-1D47-9D4C-1E13D28C12C6}"/>
                    </a:ext>
                  </a:extLst>
                </p14:cNvPr>
                <p14:cNvContentPartPr/>
                <p14:nvPr/>
              </p14:nvContentPartPr>
              <p14:xfrm>
                <a:off x="9858093" y="1972587"/>
                <a:ext cx="106200" cy="106920"/>
              </p14:xfrm>
            </p:contentPart>
          </mc:Choice>
          <mc:Fallback xmlns="">
            <p:pic>
              <p:nvPicPr>
                <p:cNvPr id="158" name="Ink 157">
                  <a:extLst>
                    <a:ext uri="{FF2B5EF4-FFF2-40B4-BE49-F238E27FC236}">
                      <a16:creationId xmlns:a16="http://schemas.microsoft.com/office/drawing/2014/main" id="{C15EAC18-F821-1D47-9D4C-1E13D28C12C6}"/>
                    </a:ext>
                  </a:extLst>
                </p:cNvPr>
                <p:cNvPicPr/>
                <p:nvPr/>
              </p:nvPicPr>
              <p:blipFill>
                <a:blip r:embed="rId102"/>
                <a:stretch>
                  <a:fillRect/>
                </a:stretch>
              </p:blipFill>
              <p:spPr>
                <a:xfrm>
                  <a:off x="9853773" y="1968281"/>
                  <a:ext cx="114840" cy="115531"/>
                </a:xfrm>
                <a:prstGeom prst="rect">
                  <a:avLst/>
                </a:prstGeom>
              </p:spPr>
            </p:pic>
          </mc:Fallback>
        </mc:AlternateContent>
      </p:grpSp>
      <p:grpSp>
        <p:nvGrpSpPr>
          <p:cNvPr id="159" name="Group 158">
            <a:extLst>
              <a:ext uri="{FF2B5EF4-FFF2-40B4-BE49-F238E27FC236}">
                <a16:creationId xmlns:a16="http://schemas.microsoft.com/office/drawing/2014/main" id="{B59EBCBD-2C47-4A43-A54A-BE0E008B5959}"/>
              </a:ext>
            </a:extLst>
          </p:cNvPr>
          <p:cNvGrpSpPr/>
          <p:nvPr/>
        </p:nvGrpSpPr>
        <p:grpSpPr>
          <a:xfrm>
            <a:off x="10152093" y="3291546"/>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51">
              <p14:nvContentPartPr>
                <p14:cNvPr id="160" name="Ink 159">
                  <a:extLst>
                    <a:ext uri="{FF2B5EF4-FFF2-40B4-BE49-F238E27FC236}">
                      <a16:creationId xmlns:a16="http://schemas.microsoft.com/office/drawing/2014/main" id="{03B88CF1-E1D3-F546-83D6-D87C1340DB16}"/>
                    </a:ext>
                  </a:extLst>
                </p14:cNvPr>
                <p14:cNvContentPartPr/>
                <p14:nvPr/>
              </p14:nvContentPartPr>
              <p14:xfrm>
                <a:off x="8247813" y="4619667"/>
                <a:ext cx="674640" cy="158400"/>
              </p14:xfrm>
            </p:contentPart>
          </mc:Choice>
          <mc:Fallback xmlns="">
            <p:pic>
              <p:nvPicPr>
                <p:cNvPr id="160" name="Ink 159">
                  <a:extLst>
                    <a:ext uri="{FF2B5EF4-FFF2-40B4-BE49-F238E27FC236}">
                      <a16:creationId xmlns:a16="http://schemas.microsoft.com/office/drawing/2014/main" id="{03B88CF1-E1D3-F546-83D6-D87C1340DB16}"/>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C4F620CE-C204-C74B-80AB-5424A6FB69C7}"/>
                    </a:ext>
                  </a:extLst>
                </p14:cNvPr>
                <p14:cNvContentPartPr/>
                <p14:nvPr/>
              </p14:nvContentPartPr>
              <p14:xfrm>
                <a:off x="8246373" y="4749987"/>
                <a:ext cx="659520" cy="416880"/>
              </p14:xfrm>
            </p:contentPart>
          </mc:Choice>
          <mc:Fallback xmlns="">
            <p:pic>
              <p:nvPicPr>
                <p:cNvPr id="161" name="Ink 160">
                  <a:extLst>
                    <a:ext uri="{FF2B5EF4-FFF2-40B4-BE49-F238E27FC236}">
                      <a16:creationId xmlns:a16="http://schemas.microsoft.com/office/drawing/2014/main" id="{C4F620CE-C204-C74B-80AB-5424A6FB69C7}"/>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2" name="Ink 161">
                  <a:extLst>
                    <a:ext uri="{FF2B5EF4-FFF2-40B4-BE49-F238E27FC236}">
                      <a16:creationId xmlns:a16="http://schemas.microsoft.com/office/drawing/2014/main" id="{EFE78A35-F75B-B043-AEE8-9DD64DA8661F}"/>
                    </a:ext>
                  </a:extLst>
                </p14:cNvPr>
                <p14:cNvContentPartPr/>
                <p14:nvPr/>
              </p14:nvContentPartPr>
              <p14:xfrm>
                <a:off x="8914533" y="4761867"/>
                <a:ext cx="7560" cy="318960"/>
              </p14:xfrm>
            </p:contentPart>
          </mc:Choice>
          <mc:Fallback xmlns="">
            <p:pic>
              <p:nvPicPr>
                <p:cNvPr id="162" name="Ink 161">
                  <a:extLst>
                    <a:ext uri="{FF2B5EF4-FFF2-40B4-BE49-F238E27FC236}">
                      <a16:creationId xmlns:a16="http://schemas.microsoft.com/office/drawing/2014/main" id="{EFE78A35-F75B-B043-AEE8-9DD64DA8661F}"/>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3" name="Ink 162">
                  <a:extLst>
                    <a:ext uri="{FF2B5EF4-FFF2-40B4-BE49-F238E27FC236}">
                      <a16:creationId xmlns:a16="http://schemas.microsoft.com/office/drawing/2014/main" id="{61EFA8CC-93D0-1F45-A6EF-FC9A118EF28D}"/>
                    </a:ext>
                  </a:extLst>
                </p14:cNvPr>
                <p14:cNvContentPartPr/>
                <p14:nvPr/>
              </p14:nvContentPartPr>
              <p14:xfrm>
                <a:off x="8495493" y="3293427"/>
                <a:ext cx="39960" cy="1363680"/>
              </p14:xfrm>
            </p:contentPart>
          </mc:Choice>
          <mc:Fallback xmlns="">
            <p:pic>
              <p:nvPicPr>
                <p:cNvPr id="163" name="Ink 162">
                  <a:extLst>
                    <a:ext uri="{FF2B5EF4-FFF2-40B4-BE49-F238E27FC236}">
                      <a16:creationId xmlns:a16="http://schemas.microsoft.com/office/drawing/2014/main" id="{61EFA8CC-93D0-1F45-A6EF-FC9A118EF28D}"/>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4" name="Ink 163">
                  <a:extLst>
                    <a:ext uri="{FF2B5EF4-FFF2-40B4-BE49-F238E27FC236}">
                      <a16:creationId xmlns:a16="http://schemas.microsoft.com/office/drawing/2014/main" id="{3E3A11B8-D747-6941-BB86-0FD548FA9757}"/>
                    </a:ext>
                  </a:extLst>
                </p14:cNvPr>
                <p14:cNvContentPartPr/>
                <p14:nvPr/>
              </p14:nvContentPartPr>
              <p14:xfrm>
                <a:off x="8437893" y="3285867"/>
                <a:ext cx="167400" cy="216000"/>
              </p14:xfrm>
            </p:contentPart>
          </mc:Choice>
          <mc:Fallback xmlns="">
            <p:pic>
              <p:nvPicPr>
                <p:cNvPr id="164" name="Ink 163">
                  <a:extLst>
                    <a:ext uri="{FF2B5EF4-FFF2-40B4-BE49-F238E27FC236}">
                      <a16:creationId xmlns:a16="http://schemas.microsoft.com/office/drawing/2014/main" id="{3E3A11B8-D747-6941-BB86-0FD548FA9757}"/>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71" name="TextBox 170">
            <a:extLst>
              <a:ext uri="{FF2B5EF4-FFF2-40B4-BE49-F238E27FC236}">
                <a16:creationId xmlns:a16="http://schemas.microsoft.com/office/drawing/2014/main" id="{5011040D-0474-1946-884F-CA821DE1F834}"/>
              </a:ext>
            </a:extLst>
          </p:cNvPr>
          <p:cNvSpPr txBox="1"/>
          <p:nvPr/>
        </p:nvSpPr>
        <p:spPr>
          <a:xfrm>
            <a:off x="10200254" y="4771020"/>
            <a:ext cx="566181" cy="369332"/>
          </a:xfrm>
          <a:prstGeom prst="rect">
            <a:avLst/>
          </a:prstGeom>
          <a:noFill/>
        </p:spPr>
        <p:txBody>
          <a:bodyPr wrap="none" rtlCol="0">
            <a:spAutoFit/>
          </a:bodyPr>
          <a:lstStyle/>
          <a:p>
            <a:r>
              <a:rPr lang="en-VN" dirty="0"/>
              <a:t>files</a:t>
            </a:r>
          </a:p>
        </p:txBody>
      </p:sp>
    </p:spTree>
    <p:extLst>
      <p:ext uri="{BB962C8B-B14F-4D97-AF65-F5344CB8AC3E}">
        <p14:creationId xmlns:p14="http://schemas.microsoft.com/office/powerpoint/2010/main" val="221026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Another thing to note is that a </a:t>
            </a:r>
            <a:br>
              <a:rPr lang="en-US" dirty="0"/>
            </a:br>
            <a:r>
              <a:rPr lang="en-US" dirty="0" err="1"/>
              <a:t>statefulset</a:t>
            </a:r>
            <a:r>
              <a:rPr lang="en-US" dirty="0"/>
              <a:t> allows us to retain these</a:t>
            </a:r>
            <a:br>
              <a:rPr lang="en-US" dirty="0"/>
            </a:br>
            <a:r>
              <a:rPr lang="en-US" dirty="0"/>
              <a:t>persistent volumes when we want </a:t>
            </a:r>
            <a:br>
              <a:rPr lang="en-US" dirty="0"/>
            </a:br>
            <a:r>
              <a:rPr lang="en-US" dirty="0"/>
              <a:t>to scale down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849086" y="3660445"/>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844766" y="3656123"/>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469618" y="4291418"/>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853766" y="2151011"/>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849446" y="2146691"/>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934180" y="1532593"/>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986246" y="2261125"/>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7095326" y="2795725"/>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7148885" y="2845571"/>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628423" y="3071976"/>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624110" y="3067669"/>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642931" y="3076009"/>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286970" y="2146978"/>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282650" y="2142658"/>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422957" y="1539031"/>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419450" y="2257092"/>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528530" y="2791692"/>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582089" y="284153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9061627" y="3067943"/>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9057314" y="3063636"/>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9076135" y="3071976"/>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6914749" y="1578471"/>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6910431" y="1574151"/>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7339909" y="1903191"/>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7335589" y="1898871"/>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7287709" y="2002911"/>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7283400" y="1998591"/>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8399029" y="1584951"/>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7235825" y="4765565"/>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7176109" y="3277671"/>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8606162" y="3286312"/>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8676705" y="477420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18">
            <p14:nvContentPartPr>
              <p14:cNvPr id="119" name="Ink 118">
                <a:extLst>
                  <a:ext uri="{FF2B5EF4-FFF2-40B4-BE49-F238E27FC236}">
                    <a16:creationId xmlns:a16="http://schemas.microsoft.com/office/drawing/2014/main" id="{F28E5077-E7EE-0041-91CE-FC20DFDDCEC6}"/>
                  </a:ext>
                </a:extLst>
              </p14:cNvPr>
              <p14:cNvContentPartPr/>
              <p14:nvPr/>
            </p14:nvContentPartPr>
            <p14:xfrm>
              <a:off x="9583207" y="3723787"/>
              <a:ext cx="2465640" cy="640080"/>
            </p14:xfrm>
          </p:contentPart>
        </mc:Choice>
        <mc:Fallback xmlns="">
          <p:pic>
            <p:nvPicPr>
              <p:cNvPr id="119" name="Ink 118">
                <a:extLst>
                  <a:ext uri="{FF2B5EF4-FFF2-40B4-BE49-F238E27FC236}">
                    <a16:creationId xmlns:a16="http://schemas.microsoft.com/office/drawing/2014/main" id="{F28E5077-E7EE-0041-91CE-FC20DFDDCEC6}"/>
                  </a:ext>
                </a:extLst>
              </p:cNvPr>
              <p:cNvPicPr/>
              <p:nvPr/>
            </p:nvPicPr>
            <p:blipFill>
              <a:blip r:embed="rId3"/>
              <a:stretch>
                <a:fillRect/>
              </a:stretch>
            </p:blipFill>
            <p:spPr>
              <a:xfrm>
                <a:off x="9578887" y="3719465"/>
                <a:ext cx="2474280" cy="648725"/>
              </a:xfrm>
              <a:prstGeom prst="rect">
                <a:avLst/>
              </a:prstGeom>
            </p:spPr>
          </p:pic>
        </mc:Fallback>
      </mc:AlternateContent>
      <p:sp>
        <p:nvSpPr>
          <p:cNvPr id="120" name="TextBox 119">
            <a:extLst>
              <a:ext uri="{FF2B5EF4-FFF2-40B4-BE49-F238E27FC236}">
                <a16:creationId xmlns:a16="http://schemas.microsoft.com/office/drawing/2014/main" id="{A87277C2-1A31-AF43-BA8A-2B2F8AD178BD}"/>
              </a:ext>
            </a:extLst>
          </p:cNvPr>
          <p:cNvSpPr txBox="1"/>
          <p:nvPr/>
        </p:nvSpPr>
        <p:spPr>
          <a:xfrm>
            <a:off x="7854220" y="4219194"/>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119">
            <p14:nvContentPartPr>
              <p14:cNvPr id="121" name="Ink 120">
                <a:extLst>
                  <a:ext uri="{FF2B5EF4-FFF2-40B4-BE49-F238E27FC236}">
                    <a16:creationId xmlns:a16="http://schemas.microsoft.com/office/drawing/2014/main" id="{CF486C10-0D17-7548-9851-C6227D4F0BE1}"/>
                  </a:ext>
                </a:extLst>
              </p14:cNvPr>
              <p14:cNvContentPartPr/>
              <p14:nvPr/>
            </p14:nvContentPartPr>
            <p14:xfrm>
              <a:off x="9840794" y="2184602"/>
              <a:ext cx="1146644" cy="1221433"/>
            </p14:xfrm>
          </p:contentPart>
        </mc:Choice>
        <mc:Fallback xmlns="">
          <p:pic>
            <p:nvPicPr>
              <p:cNvPr id="121" name="Ink 120">
                <a:extLst>
                  <a:ext uri="{FF2B5EF4-FFF2-40B4-BE49-F238E27FC236}">
                    <a16:creationId xmlns:a16="http://schemas.microsoft.com/office/drawing/2014/main" id="{CF486C10-0D17-7548-9851-C6227D4F0BE1}"/>
                  </a:ext>
                </a:extLst>
              </p:cNvPr>
              <p:cNvPicPr/>
              <p:nvPr/>
            </p:nvPicPr>
            <p:blipFill>
              <a:blip r:embed="rId5"/>
              <a:stretch>
                <a:fillRect/>
              </a:stretch>
            </p:blipFill>
            <p:spPr>
              <a:xfrm>
                <a:off x="9836474" y="2180282"/>
                <a:ext cx="1155284" cy="1230073"/>
              </a:xfrm>
              <a:prstGeom prst="rect">
                <a:avLst/>
              </a:prstGeom>
            </p:spPr>
          </p:pic>
        </mc:Fallback>
      </mc:AlternateContent>
      <p:sp>
        <p:nvSpPr>
          <p:cNvPr id="122" name="TextBox 121">
            <a:extLst>
              <a:ext uri="{FF2B5EF4-FFF2-40B4-BE49-F238E27FC236}">
                <a16:creationId xmlns:a16="http://schemas.microsoft.com/office/drawing/2014/main" id="{86A4A87F-1B8C-6641-B6E9-A3D9C74B97BF}"/>
              </a:ext>
            </a:extLst>
          </p:cNvPr>
          <p:cNvSpPr txBox="1"/>
          <p:nvPr/>
        </p:nvSpPr>
        <p:spPr>
          <a:xfrm>
            <a:off x="9978790" y="1566467"/>
            <a:ext cx="785793" cy="369332"/>
          </a:xfrm>
          <a:prstGeom prst="rect">
            <a:avLst/>
          </a:prstGeom>
          <a:noFill/>
        </p:spPr>
        <p:txBody>
          <a:bodyPr wrap="none" rtlCol="0">
            <a:spAutoFit/>
          </a:bodyPr>
          <a:lstStyle/>
          <a:p>
            <a:r>
              <a:rPr lang="en-VN" dirty="0"/>
              <a:t>POD-2</a:t>
            </a:r>
          </a:p>
        </p:txBody>
      </p:sp>
      <p:grpSp>
        <p:nvGrpSpPr>
          <p:cNvPr id="123" name="Group 122">
            <a:extLst>
              <a:ext uri="{FF2B5EF4-FFF2-40B4-BE49-F238E27FC236}">
                <a16:creationId xmlns:a16="http://schemas.microsoft.com/office/drawing/2014/main" id="{97262042-B396-3C44-9637-14ACD614C0B6}"/>
              </a:ext>
            </a:extLst>
          </p:cNvPr>
          <p:cNvGrpSpPr/>
          <p:nvPr/>
        </p:nvGrpSpPr>
        <p:grpSpPr>
          <a:xfrm>
            <a:off x="9973274" y="2294716"/>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080C69A2-F768-D84C-B199-D9D68BF56DED}"/>
                    </a:ext>
                  </a:extLst>
                </p14:cNvPr>
                <p14:cNvContentPartPr/>
                <p14:nvPr/>
              </p14:nvContentPartPr>
              <p14:xfrm>
                <a:off x="8056510" y="2116501"/>
                <a:ext cx="509400" cy="382320"/>
              </p14:xfrm>
            </p:contentPart>
          </mc:Choice>
          <mc:Fallback xmlns="">
            <p:pic>
              <p:nvPicPr>
                <p:cNvPr id="124" name="Ink 123">
                  <a:extLst>
                    <a:ext uri="{FF2B5EF4-FFF2-40B4-BE49-F238E27FC236}">
                      <a16:creationId xmlns:a16="http://schemas.microsoft.com/office/drawing/2014/main" id="{080C69A2-F768-D84C-B199-D9D68BF56DE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 name="Ink 124">
                  <a:extLst>
                    <a:ext uri="{FF2B5EF4-FFF2-40B4-BE49-F238E27FC236}">
                      <a16:creationId xmlns:a16="http://schemas.microsoft.com/office/drawing/2014/main" id="{B85EB0AB-886F-A940-9D8B-73530D53F8EA}"/>
                    </a:ext>
                  </a:extLst>
                </p14:cNvPr>
                <p14:cNvContentPartPr/>
                <p14:nvPr/>
              </p14:nvContentPartPr>
              <p14:xfrm>
                <a:off x="8153350" y="2254021"/>
                <a:ext cx="74520" cy="133920"/>
              </p14:xfrm>
            </p:contentPart>
          </mc:Choice>
          <mc:Fallback xmlns="">
            <p:pic>
              <p:nvPicPr>
                <p:cNvPr id="125" name="Ink 124">
                  <a:extLst>
                    <a:ext uri="{FF2B5EF4-FFF2-40B4-BE49-F238E27FC236}">
                      <a16:creationId xmlns:a16="http://schemas.microsoft.com/office/drawing/2014/main" id="{B85EB0AB-886F-A940-9D8B-73530D53F8EA}"/>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 name="Ink 125">
                  <a:extLst>
                    <a:ext uri="{FF2B5EF4-FFF2-40B4-BE49-F238E27FC236}">
                      <a16:creationId xmlns:a16="http://schemas.microsoft.com/office/drawing/2014/main" id="{64CB2C08-123F-6242-9955-FD82DA46D97F}"/>
                    </a:ext>
                  </a:extLst>
                </p14:cNvPr>
                <p14:cNvContentPartPr/>
                <p14:nvPr/>
              </p14:nvContentPartPr>
              <p14:xfrm>
                <a:off x="8302390" y="2256541"/>
                <a:ext cx="101520" cy="115920"/>
              </p14:xfrm>
            </p:contentPart>
          </mc:Choice>
          <mc:Fallback xmlns="">
            <p:pic>
              <p:nvPicPr>
                <p:cNvPr id="126" name="Ink 125">
                  <a:extLst>
                    <a:ext uri="{FF2B5EF4-FFF2-40B4-BE49-F238E27FC236}">
                      <a16:creationId xmlns:a16="http://schemas.microsoft.com/office/drawing/2014/main" id="{64CB2C08-123F-6242-9955-FD82DA46D97F}"/>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Ink 126">
                  <a:extLst>
                    <a:ext uri="{FF2B5EF4-FFF2-40B4-BE49-F238E27FC236}">
                      <a16:creationId xmlns:a16="http://schemas.microsoft.com/office/drawing/2014/main" id="{82C9DE03-FEC2-C940-BCCF-21190220FA41}"/>
                    </a:ext>
                  </a:extLst>
                </p14:cNvPr>
                <p14:cNvContentPartPr/>
                <p14:nvPr/>
              </p14:nvContentPartPr>
              <p14:xfrm>
                <a:off x="8365030" y="2332861"/>
                <a:ext cx="78840" cy="79920"/>
              </p14:xfrm>
            </p:contentPart>
          </mc:Choice>
          <mc:Fallback xmlns="">
            <p:pic>
              <p:nvPicPr>
                <p:cNvPr id="127" name="Ink 126">
                  <a:extLst>
                    <a:ext uri="{FF2B5EF4-FFF2-40B4-BE49-F238E27FC236}">
                      <a16:creationId xmlns:a16="http://schemas.microsoft.com/office/drawing/2014/main" id="{82C9DE03-FEC2-C940-BCCF-21190220FA41}"/>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a:extLst>
                    <a:ext uri="{FF2B5EF4-FFF2-40B4-BE49-F238E27FC236}">
                      <a16:creationId xmlns:a16="http://schemas.microsoft.com/office/drawing/2014/main" id="{55117211-4D5D-3E4E-8CDF-F32A8F8C2F20}"/>
                    </a:ext>
                  </a:extLst>
                </p14:cNvPr>
                <p14:cNvContentPartPr/>
                <p14:nvPr/>
              </p14:nvContentPartPr>
              <p14:xfrm>
                <a:off x="8468350" y="2255821"/>
                <a:ext cx="50760" cy="136440"/>
              </p14:xfrm>
            </p:contentPart>
          </mc:Choice>
          <mc:Fallback xmlns="">
            <p:pic>
              <p:nvPicPr>
                <p:cNvPr id="128" name="Ink 127">
                  <a:extLst>
                    <a:ext uri="{FF2B5EF4-FFF2-40B4-BE49-F238E27FC236}">
                      <a16:creationId xmlns:a16="http://schemas.microsoft.com/office/drawing/2014/main" id="{55117211-4D5D-3E4E-8CDF-F32A8F8C2F20}"/>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9" name="Group 128">
            <a:extLst>
              <a:ext uri="{FF2B5EF4-FFF2-40B4-BE49-F238E27FC236}">
                <a16:creationId xmlns:a16="http://schemas.microsoft.com/office/drawing/2014/main" id="{949EA941-D556-4F4D-88E1-484B38A2A265}"/>
              </a:ext>
            </a:extLst>
          </p:cNvPr>
          <p:cNvGrpSpPr/>
          <p:nvPr/>
        </p:nvGrpSpPr>
        <p:grpSpPr>
          <a:xfrm>
            <a:off x="10082354" y="2829316"/>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30" name="Ink 129">
                  <a:extLst>
                    <a:ext uri="{FF2B5EF4-FFF2-40B4-BE49-F238E27FC236}">
                      <a16:creationId xmlns:a16="http://schemas.microsoft.com/office/drawing/2014/main" id="{F012542E-D884-6142-BBBC-47C936B4E832}"/>
                    </a:ext>
                  </a:extLst>
                </p14:cNvPr>
                <p14:cNvContentPartPr/>
                <p14:nvPr/>
              </p14:nvContentPartPr>
              <p14:xfrm>
                <a:off x="8165590" y="2693941"/>
                <a:ext cx="629640" cy="340200"/>
              </p14:xfrm>
            </p:contentPart>
          </mc:Choice>
          <mc:Fallback xmlns="">
            <p:pic>
              <p:nvPicPr>
                <p:cNvPr id="130" name="Ink 129">
                  <a:extLst>
                    <a:ext uri="{FF2B5EF4-FFF2-40B4-BE49-F238E27FC236}">
                      <a16:creationId xmlns:a16="http://schemas.microsoft.com/office/drawing/2014/main" id="{F012542E-D884-6142-BBBC-47C936B4E832}"/>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0">
                  <a:extLst>
                    <a:ext uri="{FF2B5EF4-FFF2-40B4-BE49-F238E27FC236}">
                      <a16:creationId xmlns:a16="http://schemas.microsoft.com/office/drawing/2014/main" id="{BF333907-F995-714D-8323-2CD839F48A15}"/>
                    </a:ext>
                  </a:extLst>
                </p14:cNvPr>
                <p14:cNvContentPartPr/>
                <p14:nvPr/>
              </p14:nvContentPartPr>
              <p14:xfrm>
                <a:off x="8181070" y="2715901"/>
                <a:ext cx="622080" cy="15840"/>
              </p14:xfrm>
            </p:contentPart>
          </mc:Choice>
          <mc:Fallback xmlns="">
            <p:pic>
              <p:nvPicPr>
                <p:cNvPr id="131" name="Ink 130">
                  <a:extLst>
                    <a:ext uri="{FF2B5EF4-FFF2-40B4-BE49-F238E27FC236}">
                      <a16:creationId xmlns:a16="http://schemas.microsoft.com/office/drawing/2014/main" id="{BF333907-F995-714D-8323-2CD839F48A15}"/>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2" name="Ink 131">
                  <a:extLst>
                    <a:ext uri="{FF2B5EF4-FFF2-40B4-BE49-F238E27FC236}">
                      <a16:creationId xmlns:a16="http://schemas.microsoft.com/office/drawing/2014/main" id="{B02E8FC9-AE29-324C-A15F-F7B788AB6909}"/>
                    </a:ext>
                  </a:extLst>
                </p14:cNvPr>
                <p14:cNvContentPartPr/>
                <p14:nvPr/>
              </p14:nvContentPartPr>
              <p14:xfrm>
                <a:off x="8819350" y="2668741"/>
                <a:ext cx="52920" cy="77400"/>
              </p14:xfrm>
            </p:contentPart>
          </mc:Choice>
          <mc:Fallback xmlns="">
            <p:pic>
              <p:nvPicPr>
                <p:cNvPr id="132" name="Ink 131">
                  <a:extLst>
                    <a:ext uri="{FF2B5EF4-FFF2-40B4-BE49-F238E27FC236}">
                      <a16:creationId xmlns:a16="http://schemas.microsoft.com/office/drawing/2014/main" id="{B02E8FC9-AE29-324C-A15F-F7B788AB6909}"/>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Ink 132">
                  <a:extLst>
                    <a:ext uri="{FF2B5EF4-FFF2-40B4-BE49-F238E27FC236}">
                      <a16:creationId xmlns:a16="http://schemas.microsoft.com/office/drawing/2014/main" id="{A5E9F5ED-D892-1048-B807-2FC67BD388EB}"/>
                    </a:ext>
                  </a:extLst>
                </p14:cNvPr>
                <p14:cNvContentPartPr/>
                <p14:nvPr/>
              </p14:nvContentPartPr>
              <p14:xfrm>
                <a:off x="8881270" y="2682781"/>
                <a:ext cx="7920" cy="185400"/>
              </p14:xfrm>
            </p:contentPart>
          </mc:Choice>
          <mc:Fallback xmlns="">
            <p:pic>
              <p:nvPicPr>
                <p:cNvPr id="133" name="Ink 132">
                  <a:extLst>
                    <a:ext uri="{FF2B5EF4-FFF2-40B4-BE49-F238E27FC236}">
                      <a16:creationId xmlns:a16="http://schemas.microsoft.com/office/drawing/2014/main" id="{A5E9F5ED-D892-1048-B807-2FC67BD388E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4" name="Ink 133">
                  <a:extLst>
                    <a:ext uri="{FF2B5EF4-FFF2-40B4-BE49-F238E27FC236}">
                      <a16:creationId xmlns:a16="http://schemas.microsoft.com/office/drawing/2014/main" id="{AF300E7F-3155-D443-BAB3-B235776E87CF}"/>
                    </a:ext>
                  </a:extLst>
                </p14:cNvPr>
                <p14:cNvContentPartPr/>
                <p14:nvPr/>
              </p14:nvContentPartPr>
              <p14:xfrm>
                <a:off x="8828350" y="2886541"/>
                <a:ext cx="65520" cy="112680"/>
              </p14:xfrm>
            </p:contentPart>
          </mc:Choice>
          <mc:Fallback xmlns="">
            <p:pic>
              <p:nvPicPr>
                <p:cNvPr id="134" name="Ink 133">
                  <a:extLst>
                    <a:ext uri="{FF2B5EF4-FFF2-40B4-BE49-F238E27FC236}">
                      <a16:creationId xmlns:a16="http://schemas.microsoft.com/office/drawing/2014/main" id="{AF300E7F-3155-D443-BAB3-B235776E87C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Ink 134">
                  <a:extLst>
                    <a:ext uri="{FF2B5EF4-FFF2-40B4-BE49-F238E27FC236}">
                      <a16:creationId xmlns:a16="http://schemas.microsoft.com/office/drawing/2014/main" id="{206A1AAB-33EF-B64F-A056-9063BB51B060}"/>
                    </a:ext>
                  </a:extLst>
                </p14:cNvPr>
                <p14:cNvContentPartPr/>
                <p14:nvPr/>
              </p14:nvContentPartPr>
              <p14:xfrm>
                <a:off x="8210590" y="2653621"/>
                <a:ext cx="145800" cy="58320"/>
              </p14:xfrm>
            </p:contentPart>
          </mc:Choice>
          <mc:Fallback xmlns="">
            <p:pic>
              <p:nvPicPr>
                <p:cNvPr id="135" name="Ink 134">
                  <a:extLst>
                    <a:ext uri="{FF2B5EF4-FFF2-40B4-BE49-F238E27FC236}">
                      <a16:creationId xmlns:a16="http://schemas.microsoft.com/office/drawing/2014/main" id="{206A1AAB-33EF-B64F-A056-9063BB51B060}"/>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6" name="Ink 135">
                  <a:extLst>
                    <a:ext uri="{FF2B5EF4-FFF2-40B4-BE49-F238E27FC236}">
                      <a16:creationId xmlns:a16="http://schemas.microsoft.com/office/drawing/2014/main" id="{1F4E00B1-5E5D-564E-9F2D-EE3E1ACBEFD1}"/>
                    </a:ext>
                  </a:extLst>
                </p14:cNvPr>
                <p14:cNvContentPartPr/>
                <p14:nvPr/>
              </p14:nvContentPartPr>
              <p14:xfrm>
                <a:off x="8366110" y="2651101"/>
                <a:ext cx="490320" cy="5400"/>
              </p14:xfrm>
            </p:contentPart>
          </mc:Choice>
          <mc:Fallback xmlns="">
            <p:pic>
              <p:nvPicPr>
                <p:cNvPr id="136" name="Ink 135">
                  <a:extLst>
                    <a:ext uri="{FF2B5EF4-FFF2-40B4-BE49-F238E27FC236}">
                      <a16:creationId xmlns:a16="http://schemas.microsoft.com/office/drawing/2014/main" id="{1F4E00B1-5E5D-564E-9F2D-EE3E1ACBEFD1}"/>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7" name="TextBox 136">
            <a:extLst>
              <a:ext uri="{FF2B5EF4-FFF2-40B4-BE49-F238E27FC236}">
                <a16:creationId xmlns:a16="http://schemas.microsoft.com/office/drawing/2014/main" id="{2EED2604-B66F-3D4A-8541-337C75AA05C9}"/>
              </a:ext>
            </a:extLst>
          </p:cNvPr>
          <p:cNvSpPr txBox="1"/>
          <p:nvPr/>
        </p:nvSpPr>
        <p:spPr>
          <a:xfrm>
            <a:off x="10135913" y="2879162"/>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8" name="Ink 137">
                <a:extLst>
                  <a:ext uri="{FF2B5EF4-FFF2-40B4-BE49-F238E27FC236}">
                    <a16:creationId xmlns:a16="http://schemas.microsoft.com/office/drawing/2014/main" id="{590A2B32-B1AF-9B41-A2E4-3A7EED5B0F4A}"/>
                  </a:ext>
                </a:extLst>
              </p14:cNvPr>
              <p14:cNvContentPartPr/>
              <p14:nvPr/>
            </p14:nvContentPartPr>
            <p14:xfrm>
              <a:off x="10615451" y="3105567"/>
              <a:ext cx="165684" cy="127429"/>
            </p14:xfrm>
          </p:contentPart>
        </mc:Choice>
        <mc:Fallback xmlns="">
          <p:pic>
            <p:nvPicPr>
              <p:cNvPr id="138" name="Ink 137">
                <a:extLst>
                  <a:ext uri="{FF2B5EF4-FFF2-40B4-BE49-F238E27FC236}">
                    <a16:creationId xmlns:a16="http://schemas.microsoft.com/office/drawing/2014/main" id="{590A2B32-B1AF-9B41-A2E4-3A7EED5B0F4A}"/>
                  </a:ext>
                </a:extLst>
              </p:cNvPr>
              <p:cNvPicPr/>
              <p:nvPr/>
            </p:nvPicPr>
            <p:blipFill>
              <a:blip r:embed="rId31"/>
              <a:stretch>
                <a:fillRect/>
              </a:stretch>
            </p:blipFill>
            <p:spPr>
              <a:xfrm>
                <a:off x="10611138" y="3101260"/>
                <a:ext cx="174310" cy="136044"/>
              </a:xfrm>
              <a:prstGeom prst="rect">
                <a:avLst/>
              </a:prstGeom>
            </p:spPr>
          </p:pic>
        </mc:Fallback>
      </mc:AlternateContent>
      <p:grpSp>
        <p:nvGrpSpPr>
          <p:cNvPr id="139" name="Group 138">
            <a:extLst>
              <a:ext uri="{FF2B5EF4-FFF2-40B4-BE49-F238E27FC236}">
                <a16:creationId xmlns:a16="http://schemas.microsoft.com/office/drawing/2014/main" id="{EED23448-E606-2E44-B83B-86DB35DA74C6}"/>
              </a:ext>
            </a:extLst>
          </p:cNvPr>
          <p:cNvGrpSpPr/>
          <p:nvPr/>
        </p:nvGrpSpPr>
        <p:grpSpPr>
          <a:xfrm>
            <a:off x="10629959" y="3109600"/>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40" name="Ink 139">
                  <a:extLst>
                    <a:ext uri="{FF2B5EF4-FFF2-40B4-BE49-F238E27FC236}">
                      <a16:creationId xmlns:a16="http://schemas.microsoft.com/office/drawing/2014/main" id="{674E98ED-2758-7540-80B0-B91957157F1B}"/>
                    </a:ext>
                  </a:extLst>
                </p14:cNvPr>
                <p14:cNvContentPartPr/>
                <p14:nvPr/>
              </p14:nvContentPartPr>
              <p14:xfrm>
                <a:off x="9957310" y="1521061"/>
                <a:ext cx="453960" cy="285840"/>
              </p14:xfrm>
            </p:contentPart>
          </mc:Choice>
          <mc:Fallback xmlns="">
            <p:pic>
              <p:nvPicPr>
                <p:cNvPr id="140" name="Ink 139">
                  <a:extLst>
                    <a:ext uri="{FF2B5EF4-FFF2-40B4-BE49-F238E27FC236}">
                      <a16:creationId xmlns:a16="http://schemas.microsoft.com/office/drawing/2014/main" id="{674E98ED-2758-7540-80B0-B91957157F1B}"/>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1" name="Ink 140">
                  <a:extLst>
                    <a:ext uri="{FF2B5EF4-FFF2-40B4-BE49-F238E27FC236}">
                      <a16:creationId xmlns:a16="http://schemas.microsoft.com/office/drawing/2014/main" id="{678670FA-AAC2-8343-A74E-161580343C1D}"/>
                    </a:ext>
                  </a:extLst>
                </p14:cNvPr>
                <p14:cNvContentPartPr/>
                <p14:nvPr/>
              </p14:nvContentPartPr>
              <p14:xfrm>
                <a:off x="9959110" y="1508821"/>
                <a:ext cx="159480" cy="324360"/>
              </p14:xfrm>
            </p:contentPart>
          </mc:Choice>
          <mc:Fallback xmlns="">
            <p:pic>
              <p:nvPicPr>
                <p:cNvPr id="141" name="Ink 140">
                  <a:extLst>
                    <a:ext uri="{FF2B5EF4-FFF2-40B4-BE49-F238E27FC236}">
                      <a16:creationId xmlns:a16="http://schemas.microsoft.com/office/drawing/2014/main" id="{678670FA-AAC2-8343-A74E-161580343C1D}"/>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2" name="Ink 141">
                  <a:extLst>
                    <a:ext uri="{FF2B5EF4-FFF2-40B4-BE49-F238E27FC236}">
                      <a16:creationId xmlns:a16="http://schemas.microsoft.com/office/drawing/2014/main" id="{D1F9E1EC-F06F-EB41-9B14-AD22B381B42B}"/>
                    </a:ext>
                  </a:extLst>
                </p14:cNvPr>
                <p14:cNvContentPartPr/>
                <p14:nvPr/>
              </p14:nvContentPartPr>
              <p14:xfrm>
                <a:off x="10004830" y="1499461"/>
                <a:ext cx="350640" cy="154440"/>
              </p14:xfrm>
            </p:contentPart>
          </mc:Choice>
          <mc:Fallback xmlns="">
            <p:pic>
              <p:nvPicPr>
                <p:cNvPr id="142" name="Ink 141">
                  <a:extLst>
                    <a:ext uri="{FF2B5EF4-FFF2-40B4-BE49-F238E27FC236}">
                      <a16:creationId xmlns:a16="http://schemas.microsoft.com/office/drawing/2014/main" id="{D1F9E1EC-F06F-EB41-9B14-AD22B381B42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3" name="Ink 142">
                  <a:extLst>
                    <a:ext uri="{FF2B5EF4-FFF2-40B4-BE49-F238E27FC236}">
                      <a16:creationId xmlns:a16="http://schemas.microsoft.com/office/drawing/2014/main" id="{1602D14C-D757-F646-AAD8-393D624FB157}"/>
                    </a:ext>
                  </a:extLst>
                </p14:cNvPr>
                <p14:cNvContentPartPr/>
                <p14:nvPr/>
              </p14:nvContentPartPr>
              <p14:xfrm>
                <a:off x="10162510" y="1693861"/>
                <a:ext cx="263880" cy="450000"/>
              </p14:xfrm>
            </p:contentPart>
          </mc:Choice>
          <mc:Fallback xmlns="">
            <p:pic>
              <p:nvPicPr>
                <p:cNvPr id="143" name="Ink 142">
                  <a:extLst>
                    <a:ext uri="{FF2B5EF4-FFF2-40B4-BE49-F238E27FC236}">
                      <a16:creationId xmlns:a16="http://schemas.microsoft.com/office/drawing/2014/main" id="{1602D14C-D757-F646-AAD8-393D624FB15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 name="Ink 143">
                  <a:extLst>
                    <a:ext uri="{FF2B5EF4-FFF2-40B4-BE49-F238E27FC236}">
                      <a16:creationId xmlns:a16="http://schemas.microsoft.com/office/drawing/2014/main" id="{466C46E2-C4A6-FF43-8BA9-CF7B3F7B84E2}"/>
                    </a:ext>
                  </a:extLst>
                </p14:cNvPr>
                <p14:cNvContentPartPr/>
                <p14:nvPr/>
              </p14:nvContentPartPr>
              <p14:xfrm>
                <a:off x="10104910" y="1757221"/>
                <a:ext cx="151920" cy="306360"/>
              </p14:xfrm>
            </p:contentPart>
          </mc:Choice>
          <mc:Fallback xmlns="">
            <p:pic>
              <p:nvPicPr>
                <p:cNvPr id="144" name="Ink 143">
                  <a:extLst>
                    <a:ext uri="{FF2B5EF4-FFF2-40B4-BE49-F238E27FC236}">
                      <a16:creationId xmlns:a16="http://schemas.microsoft.com/office/drawing/2014/main" id="{466C46E2-C4A6-FF43-8BA9-CF7B3F7B84E2}"/>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5" name="Ink 144">
                  <a:extLst>
                    <a:ext uri="{FF2B5EF4-FFF2-40B4-BE49-F238E27FC236}">
                      <a16:creationId xmlns:a16="http://schemas.microsoft.com/office/drawing/2014/main" id="{CDDA010A-79F9-2445-BE74-E7275635E4EB}"/>
                    </a:ext>
                  </a:extLst>
                </p14:cNvPr>
                <p14:cNvContentPartPr/>
                <p14:nvPr/>
              </p14:nvContentPartPr>
              <p14:xfrm>
                <a:off x="10122190" y="2058541"/>
                <a:ext cx="106560" cy="92880"/>
              </p14:xfrm>
            </p:contentPart>
          </mc:Choice>
          <mc:Fallback xmlns="">
            <p:pic>
              <p:nvPicPr>
                <p:cNvPr id="145" name="Ink 144">
                  <a:extLst>
                    <a:ext uri="{FF2B5EF4-FFF2-40B4-BE49-F238E27FC236}">
                      <a16:creationId xmlns:a16="http://schemas.microsoft.com/office/drawing/2014/main" id="{CDDA010A-79F9-2445-BE74-E7275635E4EB}"/>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6" name="Ink 145">
                  <a:extLst>
                    <a:ext uri="{FF2B5EF4-FFF2-40B4-BE49-F238E27FC236}">
                      <a16:creationId xmlns:a16="http://schemas.microsoft.com/office/drawing/2014/main" id="{468FB912-4A0F-BF49-8987-90594358EB7C}"/>
                    </a:ext>
                  </a:extLst>
                </p14:cNvPr>
                <p14:cNvContentPartPr/>
                <p14:nvPr/>
              </p14:nvContentPartPr>
              <p14:xfrm>
                <a:off x="9979990" y="1524301"/>
                <a:ext cx="273240" cy="198360"/>
              </p14:xfrm>
            </p:contentPart>
          </mc:Choice>
          <mc:Fallback xmlns="">
            <p:pic>
              <p:nvPicPr>
                <p:cNvPr id="146" name="Ink 145">
                  <a:extLst>
                    <a:ext uri="{FF2B5EF4-FFF2-40B4-BE49-F238E27FC236}">
                      <a16:creationId xmlns:a16="http://schemas.microsoft.com/office/drawing/2014/main" id="{468FB912-4A0F-BF49-8987-90594358EB7C}"/>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Ink 146">
                  <a:extLst>
                    <a:ext uri="{FF2B5EF4-FFF2-40B4-BE49-F238E27FC236}">
                      <a16:creationId xmlns:a16="http://schemas.microsoft.com/office/drawing/2014/main" id="{908D8BF7-9BE6-7542-AF3D-9ACCAAB4C06D}"/>
                    </a:ext>
                  </a:extLst>
                </p14:cNvPr>
                <p14:cNvContentPartPr/>
                <p14:nvPr/>
              </p14:nvContentPartPr>
              <p14:xfrm>
                <a:off x="10026070" y="1536181"/>
                <a:ext cx="291960" cy="225360"/>
              </p14:xfrm>
            </p:contentPart>
          </mc:Choice>
          <mc:Fallback xmlns="">
            <p:pic>
              <p:nvPicPr>
                <p:cNvPr id="147" name="Ink 146">
                  <a:extLst>
                    <a:ext uri="{FF2B5EF4-FFF2-40B4-BE49-F238E27FC236}">
                      <a16:creationId xmlns:a16="http://schemas.microsoft.com/office/drawing/2014/main" id="{908D8BF7-9BE6-7542-AF3D-9ACCAAB4C06D}"/>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8" name="Ink 147">
                  <a:extLst>
                    <a:ext uri="{FF2B5EF4-FFF2-40B4-BE49-F238E27FC236}">
                      <a16:creationId xmlns:a16="http://schemas.microsoft.com/office/drawing/2014/main" id="{1000F364-E6A2-4D4B-97A6-DC7246EC50D9}"/>
                    </a:ext>
                  </a:extLst>
                </p14:cNvPr>
                <p14:cNvContentPartPr/>
                <p14:nvPr/>
              </p14:nvContentPartPr>
              <p14:xfrm>
                <a:off x="10193110" y="1662181"/>
                <a:ext cx="172080" cy="215280"/>
              </p14:xfrm>
            </p:contentPart>
          </mc:Choice>
          <mc:Fallback xmlns="">
            <p:pic>
              <p:nvPicPr>
                <p:cNvPr id="148" name="Ink 147">
                  <a:extLst>
                    <a:ext uri="{FF2B5EF4-FFF2-40B4-BE49-F238E27FC236}">
                      <a16:creationId xmlns:a16="http://schemas.microsoft.com/office/drawing/2014/main" id="{1000F364-E6A2-4D4B-97A6-DC7246EC50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Ink 148">
                  <a:extLst>
                    <a:ext uri="{FF2B5EF4-FFF2-40B4-BE49-F238E27FC236}">
                      <a16:creationId xmlns:a16="http://schemas.microsoft.com/office/drawing/2014/main" id="{9CB5E38A-9509-4F4D-B373-614327EB5654}"/>
                    </a:ext>
                  </a:extLst>
                </p14:cNvPr>
                <p14:cNvContentPartPr/>
                <p14:nvPr/>
              </p14:nvContentPartPr>
              <p14:xfrm>
                <a:off x="10284910" y="1780981"/>
                <a:ext cx="106560" cy="167760"/>
              </p14:xfrm>
            </p:contentPart>
          </mc:Choice>
          <mc:Fallback xmlns="">
            <p:pic>
              <p:nvPicPr>
                <p:cNvPr id="149" name="Ink 148">
                  <a:extLst>
                    <a:ext uri="{FF2B5EF4-FFF2-40B4-BE49-F238E27FC236}">
                      <a16:creationId xmlns:a16="http://schemas.microsoft.com/office/drawing/2014/main" id="{9CB5E38A-9509-4F4D-B373-614327EB565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0" name="Ink 149">
                  <a:extLst>
                    <a:ext uri="{FF2B5EF4-FFF2-40B4-BE49-F238E27FC236}">
                      <a16:creationId xmlns:a16="http://schemas.microsoft.com/office/drawing/2014/main" id="{25AE784B-FB22-904F-85CA-395A1A193AEF}"/>
                    </a:ext>
                  </a:extLst>
                </p14:cNvPr>
                <p14:cNvContentPartPr/>
                <p14:nvPr/>
              </p14:nvContentPartPr>
              <p14:xfrm>
                <a:off x="10213630" y="1939741"/>
                <a:ext cx="154440" cy="146880"/>
              </p14:xfrm>
            </p:contentPart>
          </mc:Choice>
          <mc:Fallback xmlns="">
            <p:pic>
              <p:nvPicPr>
                <p:cNvPr id="150" name="Ink 149">
                  <a:extLst>
                    <a:ext uri="{FF2B5EF4-FFF2-40B4-BE49-F238E27FC236}">
                      <a16:creationId xmlns:a16="http://schemas.microsoft.com/office/drawing/2014/main" id="{25AE784B-FB22-904F-85CA-395A1A193AEF}"/>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1F47FC74-9E12-1346-B15B-DDF6D4E88247}"/>
                    </a:ext>
                  </a:extLst>
                </p14:cNvPr>
                <p14:cNvContentPartPr/>
                <p14:nvPr/>
              </p14:nvContentPartPr>
              <p14:xfrm>
                <a:off x="10102030" y="1670461"/>
                <a:ext cx="305640" cy="384840"/>
              </p14:xfrm>
            </p:contentPart>
          </mc:Choice>
          <mc:Fallback xmlns="">
            <p:pic>
              <p:nvPicPr>
                <p:cNvPr id="151" name="Ink 150">
                  <a:extLst>
                    <a:ext uri="{FF2B5EF4-FFF2-40B4-BE49-F238E27FC236}">
                      <a16:creationId xmlns:a16="http://schemas.microsoft.com/office/drawing/2014/main" id="{1F47FC74-9E12-1346-B15B-DDF6D4E88247}"/>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2" name="Ink 151">
                  <a:extLst>
                    <a:ext uri="{FF2B5EF4-FFF2-40B4-BE49-F238E27FC236}">
                      <a16:creationId xmlns:a16="http://schemas.microsoft.com/office/drawing/2014/main" id="{8EFEDAA8-44FF-E54C-BCB6-FB19BF4F4882}"/>
                    </a:ext>
                  </a:extLst>
                </p14:cNvPr>
                <p14:cNvContentPartPr/>
                <p14:nvPr/>
              </p14:nvContentPartPr>
              <p14:xfrm>
                <a:off x="10231270" y="1641301"/>
                <a:ext cx="106560" cy="113760"/>
              </p14:xfrm>
            </p:contentPart>
          </mc:Choice>
          <mc:Fallback xmlns="">
            <p:pic>
              <p:nvPicPr>
                <p:cNvPr id="152" name="Ink 151">
                  <a:extLst>
                    <a:ext uri="{FF2B5EF4-FFF2-40B4-BE49-F238E27FC236}">
                      <a16:creationId xmlns:a16="http://schemas.microsoft.com/office/drawing/2014/main" id="{8EFEDAA8-44FF-E54C-BCB6-FB19BF4F4882}"/>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3" name="Ink 152">
                  <a:extLst>
                    <a:ext uri="{FF2B5EF4-FFF2-40B4-BE49-F238E27FC236}">
                      <a16:creationId xmlns:a16="http://schemas.microsoft.com/office/drawing/2014/main" id="{6E7AE935-589A-F149-B3A0-2F29196641A2}"/>
                    </a:ext>
                  </a:extLst>
                </p14:cNvPr>
                <p14:cNvContentPartPr/>
                <p14:nvPr/>
              </p14:nvContentPartPr>
              <p14:xfrm>
                <a:off x="10025350" y="1734181"/>
                <a:ext cx="139320" cy="153360"/>
              </p14:xfrm>
            </p:contentPart>
          </mc:Choice>
          <mc:Fallback xmlns="">
            <p:pic>
              <p:nvPicPr>
                <p:cNvPr id="153" name="Ink 152">
                  <a:extLst>
                    <a:ext uri="{FF2B5EF4-FFF2-40B4-BE49-F238E27FC236}">
                      <a16:creationId xmlns:a16="http://schemas.microsoft.com/office/drawing/2014/main" id="{6E7AE935-589A-F149-B3A0-2F29196641A2}"/>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4" name="Ink 153">
                  <a:extLst>
                    <a:ext uri="{FF2B5EF4-FFF2-40B4-BE49-F238E27FC236}">
                      <a16:creationId xmlns:a16="http://schemas.microsoft.com/office/drawing/2014/main" id="{A8CFDA13-E240-8C49-B86A-DCB4DF3C2D31}"/>
                    </a:ext>
                  </a:extLst>
                </p14:cNvPr>
                <p14:cNvContentPartPr/>
                <p14:nvPr/>
              </p14:nvContentPartPr>
              <p14:xfrm>
                <a:off x="10278070" y="1550581"/>
                <a:ext cx="111960" cy="125280"/>
              </p14:xfrm>
            </p:contentPart>
          </mc:Choice>
          <mc:Fallback xmlns="">
            <p:pic>
              <p:nvPicPr>
                <p:cNvPr id="154" name="Ink 153">
                  <a:extLst>
                    <a:ext uri="{FF2B5EF4-FFF2-40B4-BE49-F238E27FC236}">
                      <a16:creationId xmlns:a16="http://schemas.microsoft.com/office/drawing/2014/main" id="{A8CFDA13-E240-8C49-B86A-DCB4DF3C2D31}"/>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55" name="Group 154">
            <a:extLst>
              <a:ext uri="{FF2B5EF4-FFF2-40B4-BE49-F238E27FC236}">
                <a16:creationId xmlns:a16="http://schemas.microsoft.com/office/drawing/2014/main" id="{4A7050A1-CC32-FA47-9E01-052344E1278F}"/>
              </a:ext>
            </a:extLst>
          </p:cNvPr>
          <p:cNvGrpSpPr/>
          <p:nvPr/>
        </p:nvGrpSpPr>
        <p:grpSpPr>
          <a:xfrm>
            <a:off x="9952853" y="1622575"/>
            <a:ext cx="856080" cy="486360"/>
            <a:chOff x="9469293" y="1593147"/>
            <a:chExt cx="856080" cy="486360"/>
          </a:xfrm>
        </p:grpSpPr>
        <mc:AlternateContent xmlns:mc="http://schemas.openxmlformats.org/markup-compatibility/2006" xmlns:p14="http://schemas.microsoft.com/office/powerpoint/2010/main">
          <mc:Choice Requires="p14">
            <p:contentPart p14:bwMode="auto" r:id="rId148">
              <p14:nvContentPartPr>
                <p14:cNvPr id="156" name="Ink 155">
                  <a:extLst>
                    <a:ext uri="{FF2B5EF4-FFF2-40B4-BE49-F238E27FC236}">
                      <a16:creationId xmlns:a16="http://schemas.microsoft.com/office/drawing/2014/main" id="{74E7B99A-08A1-E24E-987E-BBE8C3A70543}"/>
                    </a:ext>
                  </a:extLst>
                </p14:cNvPr>
                <p14:cNvContentPartPr/>
                <p14:nvPr/>
              </p14:nvContentPartPr>
              <p14:xfrm>
                <a:off x="9469293" y="1593147"/>
                <a:ext cx="856080" cy="289800"/>
              </p14:xfrm>
            </p:contentPart>
          </mc:Choice>
          <mc:Fallback xmlns="">
            <p:pic>
              <p:nvPicPr>
                <p:cNvPr id="156" name="Ink 155">
                  <a:extLst>
                    <a:ext uri="{FF2B5EF4-FFF2-40B4-BE49-F238E27FC236}">
                      <a16:creationId xmlns:a16="http://schemas.microsoft.com/office/drawing/2014/main" id="{74E7B99A-08A1-E24E-987E-BBE8C3A70543}"/>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7" name="Ink 156">
                  <a:extLst>
                    <a:ext uri="{FF2B5EF4-FFF2-40B4-BE49-F238E27FC236}">
                      <a16:creationId xmlns:a16="http://schemas.microsoft.com/office/drawing/2014/main" id="{983BFE39-4705-7B41-B1AD-F0D742874E1E}"/>
                    </a:ext>
                  </a:extLst>
                </p14:cNvPr>
                <p14:cNvContentPartPr/>
                <p14:nvPr/>
              </p14:nvContentPartPr>
              <p14:xfrm>
                <a:off x="9905973" y="1866027"/>
                <a:ext cx="21960" cy="163080"/>
              </p14:xfrm>
            </p:contentPart>
          </mc:Choice>
          <mc:Fallback xmlns="">
            <p:pic>
              <p:nvPicPr>
                <p:cNvPr id="157" name="Ink 156">
                  <a:extLst>
                    <a:ext uri="{FF2B5EF4-FFF2-40B4-BE49-F238E27FC236}">
                      <a16:creationId xmlns:a16="http://schemas.microsoft.com/office/drawing/2014/main" id="{983BFE39-4705-7B41-B1AD-F0D742874E1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8" name="Ink 157">
                  <a:extLst>
                    <a:ext uri="{FF2B5EF4-FFF2-40B4-BE49-F238E27FC236}">
                      <a16:creationId xmlns:a16="http://schemas.microsoft.com/office/drawing/2014/main" id="{C15EAC18-F821-1D47-9D4C-1E13D28C12C6}"/>
                    </a:ext>
                  </a:extLst>
                </p14:cNvPr>
                <p14:cNvContentPartPr/>
                <p14:nvPr/>
              </p14:nvContentPartPr>
              <p14:xfrm>
                <a:off x="9858093" y="1972587"/>
                <a:ext cx="106200" cy="106920"/>
              </p14:xfrm>
            </p:contentPart>
          </mc:Choice>
          <mc:Fallback xmlns="">
            <p:pic>
              <p:nvPicPr>
                <p:cNvPr id="158" name="Ink 157">
                  <a:extLst>
                    <a:ext uri="{FF2B5EF4-FFF2-40B4-BE49-F238E27FC236}">
                      <a16:creationId xmlns:a16="http://schemas.microsoft.com/office/drawing/2014/main" id="{C15EAC18-F821-1D47-9D4C-1E13D28C12C6}"/>
                    </a:ext>
                  </a:extLst>
                </p:cNvPr>
                <p:cNvPicPr/>
                <p:nvPr/>
              </p:nvPicPr>
              <p:blipFill>
                <a:blip r:embed="rId102"/>
                <a:stretch>
                  <a:fillRect/>
                </a:stretch>
              </p:blipFill>
              <p:spPr>
                <a:xfrm>
                  <a:off x="9853773" y="1968281"/>
                  <a:ext cx="114840" cy="115531"/>
                </a:xfrm>
                <a:prstGeom prst="rect">
                  <a:avLst/>
                </a:prstGeom>
              </p:spPr>
            </p:pic>
          </mc:Fallback>
        </mc:AlternateContent>
      </p:grpSp>
      <p:grpSp>
        <p:nvGrpSpPr>
          <p:cNvPr id="159" name="Group 158">
            <a:extLst>
              <a:ext uri="{FF2B5EF4-FFF2-40B4-BE49-F238E27FC236}">
                <a16:creationId xmlns:a16="http://schemas.microsoft.com/office/drawing/2014/main" id="{B59EBCBD-2C47-4A43-A54A-BE0E008B5959}"/>
              </a:ext>
            </a:extLst>
          </p:cNvPr>
          <p:cNvGrpSpPr/>
          <p:nvPr/>
        </p:nvGrpSpPr>
        <p:grpSpPr>
          <a:xfrm>
            <a:off x="10152093" y="3291546"/>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51">
              <p14:nvContentPartPr>
                <p14:cNvPr id="160" name="Ink 159">
                  <a:extLst>
                    <a:ext uri="{FF2B5EF4-FFF2-40B4-BE49-F238E27FC236}">
                      <a16:creationId xmlns:a16="http://schemas.microsoft.com/office/drawing/2014/main" id="{03B88CF1-E1D3-F546-83D6-D87C1340DB16}"/>
                    </a:ext>
                  </a:extLst>
                </p14:cNvPr>
                <p14:cNvContentPartPr/>
                <p14:nvPr/>
              </p14:nvContentPartPr>
              <p14:xfrm>
                <a:off x="8247813" y="4619667"/>
                <a:ext cx="674640" cy="158400"/>
              </p14:xfrm>
            </p:contentPart>
          </mc:Choice>
          <mc:Fallback xmlns="">
            <p:pic>
              <p:nvPicPr>
                <p:cNvPr id="160" name="Ink 159">
                  <a:extLst>
                    <a:ext uri="{FF2B5EF4-FFF2-40B4-BE49-F238E27FC236}">
                      <a16:creationId xmlns:a16="http://schemas.microsoft.com/office/drawing/2014/main" id="{03B88CF1-E1D3-F546-83D6-D87C1340DB16}"/>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C4F620CE-C204-C74B-80AB-5424A6FB69C7}"/>
                    </a:ext>
                  </a:extLst>
                </p14:cNvPr>
                <p14:cNvContentPartPr/>
                <p14:nvPr/>
              </p14:nvContentPartPr>
              <p14:xfrm>
                <a:off x="8246373" y="4749987"/>
                <a:ext cx="659520" cy="416880"/>
              </p14:xfrm>
            </p:contentPart>
          </mc:Choice>
          <mc:Fallback xmlns="">
            <p:pic>
              <p:nvPicPr>
                <p:cNvPr id="161" name="Ink 160">
                  <a:extLst>
                    <a:ext uri="{FF2B5EF4-FFF2-40B4-BE49-F238E27FC236}">
                      <a16:creationId xmlns:a16="http://schemas.microsoft.com/office/drawing/2014/main" id="{C4F620CE-C204-C74B-80AB-5424A6FB69C7}"/>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2" name="Ink 161">
                  <a:extLst>
                    <a:ext uri="{FF2B5EF4-FFF2-40B4-BE49-F238E27FC236}">
                      <a16:creationId xmlns:a16="http://schemas.microsoft.com/office/drawing/2014/main" id="{EFE78A35-F75B-B043-AEE8-9DD64DA8661F}"/>
                    </a:ext>
                  </a:extLst>
                </p14:cNvPr>
                <p14:cNvContentPartPr/>
                <p14:nvPr/>
              </p14:nvContentPartPr>
              <p14:xfrm>
                <a:off x="8914533" y="4761867"/>
                <a:ext cx="7560" cy="318960"/>
              </p14:xfrm>
            </p:contentPart>
          </mc:Choice>
          <mc:Fallback xmlns="">
            <p:pic>
              <p:nvPicPr>
                <p:cNvPr id="162" name="Ink 161">
                  <a:extLst>
                    <a:ext uri="{FF2B5EF4-FFF2-40B4-BE49-F238E27FC236}">
                      <a16:creationId xmlns:a16="http://schemas.microsoft.com/office/drawing/2014/main" id="{EFE78A35-F75B-B043-AEE8-9DD64DA8661F}"/>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3" name="Ink 162">
                  <a:extLst>
                    <a:ext uri="{FF2B5EF4-FFF2-40B4-BE49-F238E27FC236}">
                      <a16:creationId xmlns:a16="http://schemas.microsoft.com/office/drawing/2014/main" id="{61EFA8CC-93D0-1F45-A6EF-FC9A118EF28D}"/>
                    </a:ext>
                  </a:extLst>
                </p14:cNvPr>
                <p14:cNvContentPartPr/>
                <p14:nvPr/>
              </p14:nvContentPartPr>
              <p14:xfrm>
                <a:off x="8495493" y="3293427"/>
                <a:ext cx="39960" cy="1363680"/>
              </p14:xfrm>
            </p:contentPart>
          </mc:Choice>
          <mc:Fallback xmlns="">
            <p:pic>
              <p:nvPicPr>
                <p:cNvPr id="163" name="Ink 162">
                  <a:extLst>
                    <a:ext uri="{FF2B5EF4-FFF2-40B4-BE49-F238E27FC236}">
                      <a16:creationId xmlns:a16="http://schemas.microsoft.com/office/drawing/2014/main" id="{61EFA8CC-93D0-1F45-A6EF-FC9A118EF28D}"/>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4" name="Ink 163">
                  <a:extLst>
                    <a:ext uri="{FF2B5EF4-FFF2-40B4-BE49-F238E27FC236}">
                      <a16:creationId xmlns:a16="http://schemas.microsoft.com/office/drawing/2014/main" id="{3E3A11B8-D747-6941-BB86-0FD548FA9757}"/>
                    </a:ext>
                  </a:extLst>
                </p14:cNvPr>
                <p14:cNvContentPartPr/>
                <p14:nvPr/>
              </p14:nvContentPartPr>
              <p14:xfrm>
                <a:off x="8437893" y="3285867"/>
                <a:ext cx="167400" cy="216000"/>
              </p14:xfrm>
            </p:contentPart>
          </mc:Choice>
          <mc:Fallback xmlns="">
            <p:pic>
              <p:nvPicPr>
                <p:cNvPr id="164" name="Ink 163">
                  <a:extLst>
                    <a:ext uri="{FF2B5EF4-FFF2-40B4-BE49-F238E27FC236}">
                      <a16:creationId xmlns:a16="http://schemas.microsoft.com/office/drawing/2014/main" id="{3E3A11B8-D747-6941-BB86-0FD548FA9757}"/>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71" name="TextBox 170">
            <a:extLst>
              <a:ext uri="{FF2B5EF4-FFF2-40B4-BE49-F238E27FC236}">
                <a16:creationId xmlns:a16="http://schemas.microsoft.com/office/drawing/2014/main" id="{5011040D-0474-1946-884F-CA821DE1F834}"/>
              </a:ext>
            </a:extLst>
          </p:cNvPr>
          <p:cNvSpPr txBox="1"/>
          <p:nvPr/>
        </p:nvSpPr>
        <p:spPr>
          <a:xfrm>
            <a:off x="10200254" y="4771020"/>
            <a:ext cx="566181" cy="369332"/>
          </a:xfrm>
          <a:prstGeom prst="rect">
            <a:avLst/>
          </a:prstGeom>
          <a:noFill/>
        </p:spPr>
        <p:txBody>
          <a:bodyPr wrap="none" rtlCol="0">
            <a:spAutoFit/>
          </a:bodyPr>
          <a:lstStyle/>
          <a:p>
            <a:r>
              <a:rPr lang="en-VN" dirty="0"/>
              <a:t>files</a:t>
            </a:r>
          </a:p>
        </p:txBody>
      </p:sp>
    </p:spTree>
    <p:extLst>
      <p:ext uri="{BB962C8B-B14F-4D97-AF65-F5344CB8AC3E}">
        <p14:creationId xmlns:p14="http://schemas.microsoft.com/office/powerpoint/2010/main" val="780783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8"/>
            <a:ext cx="10515600" cy="5073794"/>
          </a:xfrm>
        </p:spPr>
        <p:txBody>
          <a:bodyPr>
            <a:normAutofit/>
          </a:bodyPr>
          <a:lstStyle/>
          <a:p>
            <a:r>
              <a:rPr lang="en-US" dirty="0"/>
              <a:t>Let’s say if we scale back down to </a:t>
            </a:r>
            <a:br>
              <a:rPr lang="en-US" dirty="0"/>
            </a:br>
            <a:r>
              <a:rPr lang="en-US" dirty="0"/>
              <a:t>one pod</a:t>
            </a:r>
          </a:p>
          <a:p>
            <a:r>
              <a:rPr lang="en-US" dirty="0"/>
              <a:t>Instead of terminating random pods,</a:t>
            </a:r>
            <a:br>
              <a:rPr lang="en-US" dirty="0"/>
            </a:br>
            <a:r>
              <a:rPr lang="en-US" dirty="0"/>
              <a:t>a </a:t>
            </a:r>
            <a:r>
              <a:rPr lang="en-US" dirty="0" err="1"/>
              <a:t>statefulset</a:t>
            </a:r>
            <a:r>
              <a:rPr lang="en-US" dirty="0"/>
              <a:t> will start at the highest</a:t>
            </a:r>
            <a:br>
              <a:rPr lang="en-US" dirty="0"/>
            </a:br>
            <a:r>
              <a:rPr lang="en-US" dirty="0"/>
              <a:t>number and then terminate them</a:t>
            </a:r>
            <a:br>
              <a:rPr lang="en-US" dirty="0"/>
            </a:br>
            <a:r>
              <a:rPr lang="en-US" dirty="0"/>
              <a:t>gracefully </a:t>
            </a:r>
          </a:p>
          <a:p>
            <a:r>
              <a:rPr lang="en-US" dirty="0"/>
              <a:t>Here we can see that pod-1 and pod-2 </a:t>
            </a:r>
            <a:br>
              <a:rPr lang="en-US" dirty="0"/>
            </a:br>
            <a:r>
              <a:rPr lang="en-US" dirty="0"/>
              <a:t>has been terminated, but the storage </a:t>
            </a:r>
            <a:br>
              <a:rPr lang="en-US" dirty="0"/>
            </a:br>
            <a:r>
              <a:rPr lang="en-US" dirty="0"/>
              <a:t>is still been retained, so it allows us to </a:t>
            </a:r>
            <a:br>
              <a:rPr lang="en-US" dirty="0"/>
            </a:br>
            <a:r>
              <a:rPr lang="en-US" dirty="0"/>
              <a:t>keep the storage </a:t>
            </a:r>
          </a:p>
          <a:p>
            <a:endParaRPr 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849086" y="3660445"/>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844766" y="3656123"/>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469618" y="4291418"/>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853766" y="2151011"/>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849446" y="2146691"/>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934180" y="1532593"/>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986246" y="2261125"/>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7095326" y="2795725"/>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7148885" y="2845571"/>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628423" y="3071976"/>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624110" y="3067669"/>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642931" y="3076009"/>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286970" y="2146978"/>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282650" y="2142658"/>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422957" y="1539031"/>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419450" y="2257092"/>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528530" y="2791692"/>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582089" y="284153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9061627" y="3067943"/>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9057314" y="3063636"/>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9076135" y="3071976"/>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6914749" y="1578471"/>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6910431" y="1574151"/>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7339909" y="1903191"/>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7335589" y="1898871"/>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7287709" y="2002911"/>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7283400" y="1998591"/>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8399029" y="1584951"/>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7235825" y="4765565"/>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7176109" y="3277671"/>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8606162" y="3286312"/>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8676705" y="477420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18">
            <p14:nvContentPartPr>
              <p14:cNvPr id="119" name="Ink 118">
                <a:extLst>
                  <a:ext uri="{FF2B5EF4-FFF2-40B4-BE49-F238E27FC236}">
                    <a16:creationId xmlns:a16="http://schemas.microsoft.com/office/drawing/2014/main" id="{F28E5077-E7EE-0041-91CE-FC20DFDDCEC6}"/>
                  </a:ext>
                </a:extLst>
              </p14:cNvPr>
              <p14:cNvContentPartPr/>
              <p14:nvPr/>
            </p14:nvContentPartPr>
            <p14:xfrm>
              <a:off x="9583207" y="3723787"/>
              <a:ext cx="2465640" cy="640080"/>
            </p14:xfrm>
          </p:contentPart>
        </mc:Choice>
        <mc:Fallback xmlns="">
          <p:pic>
            <p:nvPicPr>
              <p:cNvPr id="119" name="Ink 118">
                <a:extLst>
                  <a:ext uri="{FF2B5EF4-FFF2-40B4-BE49-F238E27FC236}">
                    <a16:creationId xmlns:a16="http://schemas.microsoft.com/office/drawing/2014/main" id="{F28E5077-E7EE-0041-91CE-FC20DFDDCEC6}"/>
                  </a:ext>
                </a:extLst>
              </p:cNvPr>
              <p:cNvPicPr/>
              <p:nvPr/>
            </p:nvPicPr>
            <p:blipFill>
              <a:blip r:embed="rId3"/>
              <a:stretch>
                <a:fillRect/>
              </a:stretch>
            </p:blipFill>
            <p:spPr>
              <a:xfrm>
                <a:off x="9578887" y="3719465"/>
                <a:ext cx="2474280" cy="648725"/>
              </a:xfrm>
              <a:prstGeom prst="rect">
                <a:avLst/>
              </a:prstGeom>
            </p:spPr>
          </p:pic>
        </mc:Fallback>
      </mc:AlternateContent>
      <p:sp>
        <p:nvSpPr>
          <p:cNvPr id="120" name="TextBox 119">
            <a:extLst>
              <a:ext uri="{FF2B5EF4-FFF2-40B4-BE49-F238E27FC236}">
                <a16:creationId xmlns:a16="http://schemas.microsoft.com/office/drawing/2014/main" id="{A87277C2-1A31-AF43-BA8A-2B2F8AD178BD}"/>
              </a:ext>
            </a:extLst>
          </p:cNvPr>
          <p:cNvSpPr txBox="1"/>
          <p:nvPr/>
        </p:nvSpPr>
        <p:spPr>
          <a:xfrm>
            <a:off x="7854220" y="4219194"/>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119">
            <p14:nvContentPartPr>
              <p14:cNvPr id="121" name="Ink 120">
                <a:extLst>
                  <a:ext uri="{FF2B5EF4-FFF2-40B4-BE49-F238E27FC236}">
                    <a16:creationId xmlns:a16="http://schemas.microsoft.com/office/drawing/2014/main" id="{CF486C10-0D17-7548-9851-C6227D4F0BE1}"/>
                  </a:ext>
                </a:extLst>
              </p14:cNvPr>
              <p14:cNvContentPartPr/>
              <p14:nvPr/>
            </p14:nvContentPartPr>
            <p14:xfrm>
              <a:off x="9840794" y="2184602"/>
              <a:ext cx="1146644" cy="1221433"/>
            </p14:xfrm>
          </p:contentPart>
        </mc:Choice>
        <mc:Fallback xmlns="">
          <p:pic>
            <p:nvPicPr>
              <p:cNvPr id="121" name="Ink 120">
                <a:extLst>
                  <a:ext uri="{FF2B5EF4-FFF2-40B4-BE49-F238E27FC236}">
                    <a16:creationId xmlns:a16="http://schemas.microsoft.com/office/drawing/2014/main" id="{CF486C10-0D17-7548-9851-C6227D4F0BE1}"/>
                  </a:ext>
                </a:extLst>
              </p:cNvPr>
              <p:cNvPicPr/>
              <p:nvPr/>
            </p:nvPicPr>
            <p:blipFill>
              <a:blip r:embed="rId5"/>
              <a:stretch>
                <a:fillRect/>
              </a:stretch>
            </p:blipFill>
            <p:spPr>
              <a:xfrm>
                <a:off x="9836474" y="2180282"/>
                <a:ext cx="1155284" cy="1230073"/>
              </a:xfrm>
              <a:prstGeom prst="rect">
                <a:avLst/>
              </a:prstGeom>
            </p:spPr>
          </p:pic>
        </mc:Fallback>
      </mc:AlternateContent>
      <p:sp>
        <p:nvSpPr>
          <p:cNvPr id="122" name="TextBox 121">
            <a:extLst>
              <a:ext uri="{FF2B5EF4-FFF2-40B4-BE49-F238E27FC236}">
                <a16:creationId xmlns:a16="http://schemas.microsoft.com/office/drawing/2014/main" id="{86A4A87F-1B8C-6641-B6E9-A3D9C74B97BF}"/>
              </a:ext>
            </a:extLst>
          </p:cNvPr>
          <p:cNvSpPr txBox="1"/>
          <p:nvPr/>
        </p:nvSpPr>
        <p:spPr>
          <a:xfrm>
            <a:off x="9978790" y="1566467"/>
            <a:ext cx="785793" cy="369332"/>
          </a:xfrm>
          <a:prstGeom prst="rect">
            <a:avLst/>
          </a:prstGeom>
          <a:noFill/>
        </p:spPr>
        <p:txBody>
          <a:bodyPr wrap="none" rtlCol="0">
            <a:spAutoFit/>
          </a:bodyPr>
          <a:lstStyle/>
          <a:p>
            <a:r>
              <a:rPr lang="en-VN" dirty="0"/>
              <a:t>POD-2</a:t>
            </a:r>
          </a:p>
        </p:txBody>
      </p:sp>
      <p:grpSp>
        <p:nvGrpSpPr>
          <p:cNvPr id="123" name="Group 122">
            <a:extLst>
              <a:ext uri="{FF2B5EF4-FFF2-40B4-BE49-F238E27FC236}">
                <a16:creationId xmlns:a16="http://schemas.microsoft.com/office/drawing/2014/main" id="{97262042-B396-3C44-9637-14ACD614C0B6}"/>
              </a:ext>
            </a:extLst>
          </p:cNvPr>
          <p:cNvGrpSpPr/>
          <p:nvPr/>
        </p:nvGrpSpPr>
        <p:grpSpPr>
          <a:xfrm>
            <a:off x="9973274" y="2294716"/>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080C69A2-F768-D84C-B199-D9D68BF56DED}"/>
                    </a:ext>
                  </a:extLst>
                </p14:cNvPr>
                <p14:cNvContentPartPr/>
                <p14:nvPr/>
              </p14:nvContentPartPr>
              <p14:xfrm>
                <a:off x="8056510" y="2116501"/>
                <a:ext cx="509400" cy="382320"/>
              </p14:xfrm>
            </p:contentPart>
          </mc:Choice>
          <mc:Fallback xmlns="">
            <p:pic>
              <p:nvPicPr>
                <p:cNvPr id="124" name="Ink 123">
                  <a:extLst>
                    <a:ext uri="{FF2B5EF4-FFF2-40B4-BE49-F238E27FC236}">
                      <a16:creationId xmlns:a16="http://schemas.microsoft.com/office/drawing/2014/main" id="{080C69A2-F768-D84C-B199-D9D68BF56DE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 name="Ink 124">
                  <a:extLst>
                    <a:ext uri="{FF2B5EF4-FFF2-40B4-BE49-F238E27FC236}">
                      <a16:creationId xmlns:a16="http://schemas.microsoft.com/office/drawing/2014/main" id="{B85EB0AB-886F-A940-9D8B-73530D53F8EA}"/>
                    </a:ext>
                  </a:extLst>
                </p14:cNvPr>
                <p14:cNvContentPartPr/>
                <p14:nvPr/>
              </p14:nvContentPartPr>
              <p14:xfrm>
                <a:off x="8153350" y="2254021"/>
                <a:ext cx="74520" cy="133920"/>
              </p14:xfrm>
            </p:contentPart>
          </mc:Choice>
          <mc:Fallback xmlns="">
            <p:pic>
              <p:nvPicPr>
                <p:cNvPr id="125" name="Ink 124">
                  <a:extLst>
                    <a:ext uri="{FF2B5EF4-FFF2-40B4-BE49-F238E27FC236}">
                      <a16:creationId xmlns:a16="http://schemas.microsoft.com/office/drawing/2014/main" id="{B85EB0AB-886F-A940-9D8B-73530D53F8EA}"/>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 name="Ink 125">
                  <a:extLst>
                    <a:ext uri="{FF2B5EF4-FFF2-40B4-BE49-F238E27FC236}">
                      <a16:creationId xmlns:a16="http://schemas.microsoft.com/office/drawing/2014/main" id="{64CB2C08-123F-6242-9955-FD82DA46D97F}"/>
                    </a:ext>
                  </a:extLst>
                </p14:cNvPr>
                <p14:cNvContentPartPr/>
                <p14:nvPr/>
              </p14:nvContentPartPr>
              <p14:xfrm>
                <a:off x="8302390" y="2256541"/>
                <a:ext cx="101520" cy="115920"/>
              </p14:xfrm>
            </p:contentPart>
          </mc:Choice>
          <mc:Fallback xmlns="">
            <p:pic>
              <p:nvPicPr>
                <p:cNvPr id="126" name="Ink 125">
                  <a:extLst>
                    <a:ext uri="{FF2B5EF4-FFF2-40B4-BE49-F238E27FC236}">
                      <a16:creationId xmlns:a16="http://schemas.microsoft.com/office/drawing/2014/main" id="{64CB2C08-123F-6242-9955-FD82DA46D97F}"/>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Ink 126">
                  <a:extLst>
                    <a:ext uri="{FF2B5EF4-FFF2-40B4-BE49-F238E27FC236}">
                      <a16:creationId xmlns:a16="http://schemas.microsoft.com/office/drawing/2014/main" id="{82C9DE03-FEC2-C940-BCCF-21190220FA41}"/>
                    </a:ext>
                  </a:extLst>
                </p14:cNvPr>
                <p14:cNvContentPartPr/>
                <p14:nvPr/>
              </p14:nvContentPartPr>
              <p14:xfrm>
                <a:off x="8365030" y="2332861"/>
                <a:ext cx="78840" cy="79920"/>
              </p14:xfrm>
            </p:contentPart>
          </mc:Choice>
          <mc:Fallback xmlns="">
            <p:pic>
              <p:nvPicPr>
                <p:cNvPr id="127" name="Ink 126">
                  <a:extLst>
                    <a:ext uri="{FF2B5EF4-FFF2-40B4-BE49-F238E27FC236}">
                      <a16:creationId xmlns:a16="http://schemas.microsoft.com/office/drawing/2014/main" id="{82C9DE03-FEC2-C940-BCCF-21190220FA41}"/>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a:extLst>
                    <a:ext uri="{FF2B5EF4-FFF2-40B4-BE49-F238E27FC236}">
                      <a16:creationId xmlns:a16="http://schemas.microsoft.com/office/drawing/2014/main" id="{55117211-4D5D-3E4E-8CDF-F32A8F8C2F20}"/>
                    </a:ext>
                  </a:extLst>
                </p14:cNvPr>
                <p14:cNvContentPartPr/>
                <p14:nvPr/>
              </p14:nvContentPartPr>
              <p14:xfrm>
                <a:off x="8468350" y="2255821"/>
                <a:ext cx="50760" cy="136440"/>
              </p14:xfrm>
            </p:contentPart>
          </mc:Choice>
          <mc:Fallback xmlns="">
            <p:pic>
              <p:nvPicPr>
                <p:cNvPr id="128" name="Ink 127">
                  <a:extLst>
                    <a:ext uri="{FF2B5EF4-FFF2-40B4-BE49-F238E27FC236}">
                      <a16:creationId xmlns:a16="http://schemas.microsoft.com/office/drawing/2014/main" id="{55117211-4D5D-3E4E-8CDF-F32A8F8C2F20}"/>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9" name="Group 128">
            <a:extLst>
              <a:ext uri="{FF2B5EF4-FFF2-40B4-BE49-F238E27FC236}">
                <a16:creationId xmlns:a16="http://schemas.microsoft.com/office/drawing/2014/main" id="{949EA941-D556-4F4D-88E1-484B38A2A265}"/>
              </a:ext>
            </a:extLst>
          </p:cNvPr>
          <p:cNvGrpSpPr/>
          <p:nvPr/>
        </p:nvGrpSpPr>
        <p:grpSpPr>
          <a:xfrm>
            <a:off x="10082354" y="2829316"/>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30" name="Ink 129">
                  <a:extLst>
                    <a:ext uri="{FF2B5EF4-FFF2-40B4-BE49-F238E27FC236}">
                      <a16:creationId xmlns:a16="http://schemas.microsoft.com/office/drawing/2014/main" id="{F012542E-D884-6142-BBBC-47C936B4E832}"/>
                    </a:ext>
                  </a:extLst>
                </p14:cNvPr>
                <p14:cNvContentPartPr/>
                <p14:nvPr/>
              </p14:nvContentPartPr>
              <p14:xfrm>
                <a:off x="8165590" y="2693941"/>
                <a:ext cx="629640" cy="340200"/>
              </p14:xfrm>
            </p:contentPart>
          </mc:Choice>
          <mc:Fallback xmlns="">
            <p:pic>
              <p:nvPicPr>
                <p:cNvPr id="130" name="Ink 129">
                  <a:extLst>
                    <a:ext uri="{FF2B5EF4-FFF2-40B4-BE49-F238E27FC236}">
                      <a16:creationId xmlns:a16="http://schemas.microsoft.com/office/drawing/2014/main" id="{F012542E-D884-6142-BBBC-47C936B4E832}"/>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0">
                  <a:extLst>
                    <a:ext uri="{FF2B5EF4-FFF2-40B4-BE49-F238E27FC236}">
                      <a16:creationId xmlns:a16="http://schemas.microsoft.com/office/drawing/2014/main" id="{BF333907-F995-714D-8323-2CD839F48A15}"/>
                    </a:ext>
                  </a:extLst>
                </p14:cNvPr>
                <p14:cNvContentPartPr/>
                <p14:nvPr/>
              </p14:nvContentPartPr>
              <p14:xfrm>
                <a:off x="8181070" y="2715901"/>
                <a:ext cx="622080" cy="15840"/>
              </p14:xfrm>
            </p:contentPart>
          </mc:Choice>
          <mc:Fallback xmlns="">
            <p:pic>
              <p:nvPicPr>
                <p:cNvPr id="131" name="Ink 130">
                  <a:extLst>
                    <a:ext uri="{FF2B5EF4-FFF2-40B4-BE49-F238E27FC236}">
                      <a16:creationId xmlns:a16="http://schemas.microsoft.com/office/drawing/2014/main" id="{BF333907-F995-714D-8323-2CD839F48A15}"/>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2" name="Ink 131">
                  <a:extLst>
                    <a:ext uri="{FF2B5EF4-FFF2-40B4-BE49-F238E27FC236}">
                      <a16:creationId xmlns:a16="http://schemas.microsoft.com/office/drawing/2014/main" id="{B02E8FC9-AE29-324C-A15F-F7B788AB6909}"/>
                    </a:ext>
                  </a:extLst>
                </p14:cNvPr>
                <p14:cNvContentPartPr/>
                <p14:nvPr/>
              </p14:nvContentPartPr>
              <p14:xfrm>
                <a:off x="8819350" y="2668741"/>
                <a:ext cx="52920" cy="77400"/>
              </p14:xfrm>
            </p:contentPart>
          </mc:Choice>
          <mc:Fallback xmlns="">
            <p:pic>
              <p:nvPicPr>
                <p:cNvPr id="132" name="Ink 131">
                  <a:extLst>
                    <a:ext uri="{FF2B5EF4-FFF2-40B4-BE49-F238E27FC236}">
                      <a16:creationId xmlns:a16="http://schemas.microsoft.com/office/drawing/2014/main" id="{B02E8FC9-AE29-324C-A15F-F7B788AB6909}"/>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Ink 132">
                  <a:extLst>
                    <a:ext uri="{FF2B5EF4-FFF2-40B4-BE49-F238E27FC236}">
                      <a16:creationId xmlns:a16="http://schemas.microsoft.com/office/drawing/2014/main" id="{A5E9F5ED-D892-1048-B807-2FC67BD388EB}"/>
                    </a:ext>
                  </a:extLst>
                </p14:cNvPr>
                <p14:cNvContentPartPr/>
                <p14:nvPr/>
              </p14:nvContentPartPr>
              <p14:xfrm>
                <a:off x="8881270" y="2682781"/>
                <a:ext cx="7920" cy="185400"/>
              </p14:xfrm>
            </p:contentPart>
          </mc:Choice>
          <mc:Fallback xmlns="">
            <p:pic>
              <p:nvPicPr>
                <p:cNvPr id="133" name="Ink 132">
                  <a:extLst>
                    <a:ext uri="{FF2B5EF4-FFF2-40B4-BE49-F238E27FC236}">
                      <a16:creationId xmlns:a16="http://schemas.microsoft.com/office/drawing/2014/main" id="{A5E9F5ED-D892-1048-B807-2FC67BD388E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4" name="Ink 133">
                  <a:extLst>
                    <a:ext uri="{FF2B5EF4-FFF2-40B4-BE49-F238E27FC236}">
                      <a16:creationId xmlns:a16="http://schemas.microsoft.com/office/drawing/2014/main" id="{AF300E7F-3155-D443-BAB3-B235776E87CF}"/>
                    </a:ext>
                  </a:extLst>
                </p14:cNvPr>
                <p14:cNvContentPartPr/>
                <p14:nvPr/>
              </p14:nvContentPartPr>
              <p14:xfrm>
                <a:off x="8828350" y="2886541"/>
                <a:ext cx="65520" cy="112680"/>
              </p14:xfrm>
            </p:contentPart>
          </mc:Choice>
          <mc:Fallback xmlns="">
            <p:pic>
              <p:nvPicPr>
                <p:cNvPr id="134" name="Ink 133">
                  <a:extLst>
                    <a:ext uri="{FF2B5EF4-FFF2-40B4-BE49-F238E27FC236}">
                      <a16:creationId xmlns:a16="http://schemas.microsoft.com/office/drawing/2014/main" id="{AF300E7F-3155-D443-BAB3-B235776E87C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Ink 134">
                  <a:extLst>
                    <a:ext uri="{FF2B5EF4-FFF2-40B4-BE49-F238E27FC236}">
                      <a16:creationId xmlns:a16="http://schemas.microsoft.com/office/drawing/2014/main" id="{206A1AAB-33EF-B64F-A056-9063BB51B060}"/>
                    </a:ext>
                  </a:extLst>
                </p14:cNvPr>
                <p14:cNvContentPartPr/>
                <p14:nvPr/>
              </p14:nvContentPartPr>
              <p14:xfrm>
                <a:off x="8210590" y="2653621"/>
                <a:ext cx="145800" cy="58320"/>
              </p14:xfrm>
            </p:contentPart>
          </mc:Choice>
          <mc:Fallback xmlns="">
            <p:pic>
              <p:nvPicPr>
                <p:cNvPr id="135" name="Ink 134">
                  <a:extLst>
                    <a:ext uri="{FF2B5EF4-FFF2-40B4-BE49-F238E27FC236}">
                      <a16:creationId xmlns:a16="http://schemas.microsoft.com/office/drawing/2014/main" id="{206A1AAB-33EF-B64F-A056-9063BB51B060}"/>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6" name="Ink 135">
                  <a:extLst>
                    <a:ext uri="{FF2B5EF4-FFF2-40B4-BE49-F238E27FC236}">
                      <a16:creationId xmlns:a16="http://schemas.microsoft.com/office/drawing/2014/main" id="{1F4E00B1-5E5D-564E-9F2D-EE3E1ACBEFD1}"/>
                    </a:ext>
                  </a:extLst>
                </p14:cNvPr>
                <p14:cNvContentPartPr/>
                <p14:nvPr/>
              </p14:nvContentPartPr>
              <p14:xfrm>
                <a:off x="8366110" y="2651101"/>
                <a:ext cx="490320" cy="5400"/>
              </p14:xfrm>
            </p:contentPart>
          </mc:Choice>
          <mc:Fallback xmlns="">
            <p:pic>
              <p:nvPicPr>
                <p:cNvPr id="136" name="Ink 135">
                  <a:extLst>
                    <a:ext uri="{FF2B5EF4-FFF2-40B4-BE49-F238E27FC236}">
                      <a16:creationId xmlns:a16="http://schemas.microsoft.com/office/drawing/2014/main" id="{1F4E00B1-5E5D-564E-9F2D-EE3E1ACBEFD1}"/>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7" name="TextBox 136">
            <a:extLst>
              <a:ext uri="{FF2B5EF4-FFF2-40B4-BE49-F238E27FC236}">
                <a16:creationId xmlns:a16="http://schemas.microsoft.com/office/drawing/2014/main" id="{2EED2604-B66F-3D4A-8541-337C75AA05C9}"/>
              </a:ext>
            </a:extLst>
          </p:cNvPr>
          <p:cNvSpPr txBox="1"/>
          <p:nvPr/>
        </p:nvSpPr>
        <p:spPr>
          <a:xfrm>
            <a:off x="10135913" y="2879162"/>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8" name="Ink 137">
                <a:extLst>
                  <a:ext uri="{FF2B5EF4-FFF2-40B4-BE49-F238E27FC236}">
                    <a16:creationId xmlns:a16="http://schemas.microsoft.com/office/drawing/2014/main" id="{590A2B32-B1AF-9B41-A2E4-3A7EED5B0F4A}"/>
                  </a:ext>
                </a:extLst>
              </p14:cNvPr>
              <p14:cNvContentPartPr/>
              <p14:nvPr/>
            </p14:nvContentPartPr>
            <p14:xfrm>
              <a:off x="10615451" y="3105567"/>
              <a:ext cx="165684" cy="127429"/>
            </p14:xfrm>
          </p:contentPart>
        </mc:Choice>
        <mc:Fallback xmlns="">
          <p:pic>
            <p:nvPicPr>
              <p:cNvPr id="138" name="Ink 137">
                <a:extLst>
                  <a:ext uri="{FF2B5EF4-FFF2-40B4-BE49-F238E27FC236}">
                    <a16:creationId xmlns:a16="http://schemas.microsoft.com/office/drawing/2014/main" id="{590A2B32-B1AF-9B41-A2E4-3A7EED5B0F4A}"/>
                  </a:ext>
                </a:extLst>
              </p:cNvPr>
              <p:cNvPicPr/>
              <p:nvPr/>
            </p:nvPicPr>
            <p:blipFill>
              <a:blip r:embed="rId31"/>
              <a:stretch>
                <a:fillRect/>
              </a:stretch>
            </p:blipFill>
            <p:spPr>
              <a:xfrm>
                <a:off x="10611138" y="3101260"/>
                <a:ext cx="174310" cy="136044"/>
              </a:xfrm>
              <a:prstGeom prst="rect">
                <a:avLst/>
              </a:prstGeom>
            </p:spPr>
          </p:pic>
        </mc:Fallback>
      </mc:AlternateContent>
      <p:grpSp>
        <p:nvGrpSpPr>
          <p:cNvPr id="139" name="Group 138">
            <a:extLst>
              <a:ext uri="{FF2B5EF4-FFF2-40B4-BE49-F238E27FC236}">
                <a16:creationId xmlns:a16="http://schemas.microsoft.com/office/drawing/2014/main" id="{EED23448-E606-2E44-B83B-86DB35DA74C6}"/>
              </a:ext>
            </a:extLst>
          </p:cNvPr>
          <p:cNvGrpSpPr/>
          <p:nvPr/>
        </p:nvGrpSpPr>
        <p:grpSpPr>
          <a:xfrm>
            <a:off x="10629959" y="3109600"/>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40" name="Ink 139">
                  <a:extLst>
                    <a:ext uri="{FF2B5EF4-FFF2-40B4-BE49-F238E27FC236}">
                      <a16:creationId xmlns:a16="http://schemas.microsoft.com/office/drawing/2014/main" id="{674E98ED-2758-7540-80B0-B91957157F1B}"/>
                    </a:ext>
                  </a:extLst>
                </p14:cNvPr>
                <p14:cNvContentPartPr/>
                <p14:nvPr/>
              </p14:nvContentPartPr>
              <p14:xfrm>
                <a:off x="9957310" y="1521061"/>
                <a:ext cx="453960" cy="285840"/>
              </p14:xfrm>
            </p:contentPart>
          </mc:Choice>
          <mc:Fallback xmlns="">
            <p:pic>
              <p:nvPicPr>
                <p:cNvPr id="140" name="Ink 139">
                  <a:extLst>
                    <a:ext uri="{FF2B5EF4-FFF2-40B4-BE49-F238E27FC236}">
                      <a16:creationId xmlns:a16="http://schemas.microsoft.com/office/drawing/2014/main" id="{674E98ED-2758-7540-80B0-B91957157F1B}"/>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1" name="Ink 140">
                  <a:extLst>
                    <a:ext uri="{FF2B5EF4-FFF2-40B4-BE49-F238E27FC236}">
                      <a16:creationId xmlns:a16="http://schemas.microsoft.com/office/drawing/2014/main" id="{678670FA-AAC2-8343-A74E-161580343C1D}"/>
                    </a:ext>
                  </a:extLst>
                </p14:cNvPr>
                <p14:cNvContentPartPr/>
                <p14:nvPr/>
              </p14:nvContentPartPr>
              <p14:xfrm>
                <a:off x="9959110" y="1508821"/>
                <a:ext cx="159480" cy="324360"/>
              </p14:xfrm>
            </p:contentPart>
          </mc:Choice>
          <mc:Fallback xmlns="">
            <p:pic>
              <p:nvPicPr>
                <p:cNvPr id="141" name="Ink 140">
                  <a:extLst>
                    <a:ext uri="{FF2B5EF4-FFF2-40B4-BE49-F238E27FC236}">
                      <a16:creationId xmlns:a16="http://schemas.microsoft.com/office/drawing/2014/main" id="{678670FA-AAC2-8343-A74E-161580343C1D}"/>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2" name="Ink 141">
                  <a:extLst>
                    <a:ext uri="{FF2B5EF4-FFF2-40B4-BE49-F238E27FC236}">
                      <a16:creationId xmlns:a16="http://schemas.microsoft.com/office/drawing/2014/main" id="{D1F9E1EC-F06F-EB41-9B14-AD22B381B42B}"/>
                    </a:ext>
                  </a:extLst>
                </p14:cNvPr>
                <p14:cNvContentPartPr/>
                <p14:nvPr/>
              </p14:nvContentPartPr>
              <p14:xfrm>
                <a:off x="10004830" y="1499461"/>
                <a:ext cx="350640" cy="154440"/>
              </p14:xfrm>
            </p:contentPart>
          </mc:Choice>
          <mc:Fallback xmlns="">
            <p:pic>
              <p:nvPicPr>
                <p:cNvPr id="142" name="Ink 141">
                  <a:extLst>
                    <a:ext uri="{FF2B5EF4-FFF2-40B4-BE49-F238E27FC236}">
                      <a16:creationId xmlns:a16="http://schemas.microsoft.com/office/drawing/2014/main" id="{D1F9E1EC-F06F-EB41-9B14-AD22B381B42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3" name="Ink 142">
                  <a:extLst>
                    <a:ext uri="{FF2B5EF4-FFF2-40B4-BE49-F238E27FC236}">
                      <a16:creationId xmlns:a16="http://schemas.microsoft.com/office/drawing/2014/main" id="{1602D14C-D757-F646-AAD8-393D624FB157}"/>
                    </a:ext>
                  </a:extLst>
                </p14:cNvPr>
                <p14:cNvContentPartPr/>
                <p14:nvPr/>
              </p14:nvContentPartPr>
              <p14:xfrm>
                <a:off x="10162510" y="1693861"/>
                <a:ext cx="263880" cy="450000"/>
              </p14:xfrm>
            </p:contentPart>
          </mc:Choice>
          <mc:Fallback xmlns="">
            <p:pic>
              <p:nvPicPr>
                <p:cNvPr id="143" name="Ink 142">
                  <a:extLst>
                    <a:ext uri="{FF2B5EF4-FFF2-40B4-BE49-F238E27FC236}">
                      <a16:creationId xmlns:a16="http://schemas.microsoft.com/office/drawing/2014/main" id="{1602D14C-D757-F646-AAD8-393D624FB15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 name="Ink 143">
                  <a:extLst>
                    <a:ext uri="{FF2B5EF4-FFF2-40B4-BE49-F238E27FC236}">
                      <a16:creationId xmlns:a16="http://schemas.microsoft.com/office/drawing/2014/main" id="{466C46E2-C4A6-FF43-8BA9-CF7B3F7B84E2}"/>
                    </a:ext>
                  </a:extLst>
                </p14:cNvPr>
                <p14:cNvContentPartPr/>
                <p14:nvPr/>
              </p14:nvContentPartPr>
              <p14:xfrm>
                <a:off x="10104910" y="1757221"/>
                <a:ext cx="151920" cy="306360"/>
              </p14:xfrm>
            </p:contentPart>
          </mc:Choice>
          <mc:Fallback xmlns="">
            <p:pic>
              <p:nvPicPr>
                <p:cNvPr id="144" name="Ink 143">
                  <a:extLst>
                    <a:ext uri="{FF2B5EF4-FFF2-40B4-BE49-F238E27FC236}">
                      <a16:creationId xmlns:a16="http://schemas.microsoft.com/office/drawing/2014/main" id="{466C46E2-C4A6-FF43-8BA9-CF7B3F7B84E2}"/>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5" name="Ink 144">
                  <a:extLst>
                    <a:ext uri="{FF2B5EF4-FFF2-40B4-BE49-F238E27FC236}">
                      <a16:creationId xmlns:a16="http://schemas.microsoft.com/office/drawing/2014/main" id="{CDDA010A-79F9-2445-BE74-E7275635E4EB}"/>
                    </a:ext>
                  </a:extLst>
                </p14:cNvPr>
                <p14:cNvContentPartPr/>
                <p14:nvPr/>
              </p14:nvContentPartPr>
              <p14:xfrm>
                <a:off x="10122190" y="2058541"/>
                <a:ext cx="106560" cy="92880"/>
              </p14:xfrm>
            </p:contentPart>
          </mc:Choice>
          <mc:Fallback xmlns="">
            <p:pic>
              <p:nvPicPr>
                <p:cNvPr id="145" name="Ink 144">
                  <a:extLst>
                    <a:ext uri="{FF2B5EF4-FFF2-40B4-BE49-F238E27FC236}">
                      <a16:creationId xmlns:a16="http://schemas.microsoft.com/office/drawing/2014/main" id="{CDDA010A-79F9-2445-BE74-E7275635E4EB}"/>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6" name="Ink 145">
                  <a:extLst>
                    <a:ext uri="{FF2B5EF4-FFF2-40B4-BE49-F238E27FC236}">
                      <a16:creationId xmlns:a16="http://schemas.microsoft.com/office/drawing/2014/main" id="{468FB912-4A0F-BF49-8987-90594358EB7C}"/>
                    </a:ext>
                  </a:extLst>
                </p14:cNvPr>
                <p14:cNvContentPartPr/>
                <p14:nvPr/>
              </p14:nvContentPartPr>
              <p14:xfrm>
                <a:off x="9979990" y="1524301"/>
                <a:ext cx="273240" cy="198360"/>
              </p14:xfrm>
            </p:contentPart>
          </mc:Choice>
          <mc:Fallback xmlns="">
            <p:pic>
              <p:nvPicPr>
                <p:cNvPr id="146" name="Ink 145">
                  <a:extLst>
                    <a:ext uri="{FF2B5EF4-FFF2-40B4-BE49-F238E27FC236}">
                      <a16:creationId xmlns:a16="http://schemas.microsoft.com/office/drawing/2014/main" id="{468FB912-4A0F-BF49-8987-90594358EB7C}"/>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Ink 146">
                  <a:extLst>
                    <a:ext uri="{FF2B5EF4-FFF2-40B4-BE49-F238E27FC236}">
                      <a16:creationId xmlns:a16="http://schemas.microsoft.com/office/drawing/2014/main" id="{908D8BF7-9BE6-7542-AF3D-9ACCAAB4C06D}"/>
                    </a:ext>
                  </a:extLst>
                </p14:cNvPr>
                <p14:cNvContentPartPr/>
                <p14:nvPr/>
              </p14:nvContentPartPr>
              <p14:xfrm>
                <a:off x="10026070" y="1536181"/>
                <a:ext cx="291960" cy="225360"/>
              </p14:xfrm>
            </p:contentPart>
          </mc:Choice>
          <mc:Fallback xmlns="">
            <p:pic>
              <p:nvPicPr>
                <p:cNvPr id="147" name="Ink 146">
                  <a:extLst>
                    <a:ext uri="{FF2B5EF4-FFF2-40B4-BE49-F238E27FC236}">
                      <a16:creationId xmlns:a16="http://schemas.microsoft.com/office/drawing/2014/main" id="{908D8BF7-9BE6-7542-AF3D-9ACCAAB4C06D}"/>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8" name="Ink 147">
                  <a:extLst>
                    <a:ext uri="{FF2B5EF4-FFF2-40B4-BE49-F238E27FC236}">
                      <a16:creationId xmlns:a16="http://schemas.microsoft.com/office/drawing/2014/main" id="{1000F364-E6A2-4D4B-97A6-DC7246EC50D9}"/>
                    </a:ext>
                  </a:extLst>
                </p14:cNvPr>
                <p14:cNvContentPartPr/>
                <p14:nvPr/>
              </p14:nvContentPartPr>
              <p14:xfrm>
                <a:off x="10193110" y="1662181"/>
                <a:ext cx="172080" cy="215280"/>
              </p14:xfrm>
            </p:contentPart>
          </mc:Choice>
          <mc:Fallback xmlns="">
            <p:pic>
              <p:nvPicPr>
                <p:cNvPr id="148" name="Ink 147">
                  <a:extLst>
                    <a:ext uri="{FF2B5EF4-FFF2-40B4-BE49-F238E27FC236}">
                      <a16:creationId xmlns:a16="http://schemas.microsoft.com/office/drawing/2014/main" id="{1000F364-E6A2-4D4B-97A6-DC7246EC50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Ink 148">
                  <a:extLst>
                    <a:ext uri="{FF2B5EF4-FFF2-40B4-BE49-F238E27FC236}">
                      <a16:creationId xmlns:a16="http://schemas.microsoft.com/office/drawing/2014/main" id="{9CB5E38A-9509-4F4D-B373-614327EB5654}"/>
                    </a:ext>
                  </a:extLst>
                </p14:cNvPr>
                <p14:cNvContentPartPr/>
                <p14:nvPr/>
              </p14:nvContentPartPr>
              <p14:xfrm>
                <a:off x="10284910" y="1780981"/>
                <a:ext cx="106560" cy="167760"/>
              </p14:xfrm>
            </p:contentPart>
          </mc:Choice>
          <mc:Fallback xmlns="">
            <p:pic>
              <p:nvPicPr>
                <p:cNvPr id="149" name="Ink 148">
                  <a:extLst>
                    <a:ext uri="{FF2B5EF4-FFF2-40B4-BE49-F238E27FC236}">
                      <a16:creationId xmlns:a16="http://schemas.microsoft.com/office/drawing/2014/main" id="{9CB5E38A-9509-4F4D-B373-614327EB565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0" name="Ink 149">
                  <a:extLst>
                    <a:ext uri="{FF2B5EF4-FFF2-40B4-BE49-F238E27FC236}">
                      <a16:creationId xmlns:a16="http://schemas.microsoft.com/office/drawing/2014/main" id="{25AE784B-FB22-904F-85CA-395A1A193AEF}"/>
                    </a:ext>
                  </a:extLst>
                </p14:cNvPr>
                <p14:cNvContentPartPr/>
                <p14:nvPr/>
              </p14:nvContentPartPr>
              <p14:xfrm>
                <a:off x="10213630" y="1939741"/>
                <a:ext cx="154440" cy="146880"/>
              </p14:xfrm>
            </p:contentPart>
          </mc:Choice>
          <mc:Fallback xmlns="">
            <p:pic>
              <p:nvPicPr>
                <p:cNvPr id="150" name="Ink 149">
                  <a:extLst>
                    <a:ext uri="{FF2B5EF4-FFF2-40B4-BE49-F238E27FC236}">
                      <a16:creationId xmlns:a16="http://schemas.microsoft.com/office/drawing/2014/main" id="{25AE784B-FB22-904F-85CA-395A1A193AEF}"/>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1F47FC74-9E12-1346-B15B-DDF6D4E88247}"/>
                    </a:ext>
                  </a:extLst>
                </p14:cNvPr>
                <p14:cNvContentPartPr/>
                <p14:nvPr/>
              </p14:nvContentPartPr>
              <p14:xfrm>
                <a:off x="10102030" y="1670461"/>
                <a:ext cx="305640" cy="384840"/>
              </p14:xfrm>
            </p:contentPart>
          </mc:Choice>
          <mc:Fallback xmlns="">
            <p:pic>
              <p:nvPicPr>
                <p:cNvPr id="151" name="Ink 150">
                  <a:extLst>
                    <a:ext uri="{FF2B5EF4-FFF2-40B4-BE49-F238E27FC236}">
                      <a16:creationId xmlns:a16="http://schemas.microsoft.com/office/drawing/2014/main" id="{1F47FC74-9E12-1346-B15B-DDF6D4E88247}"/>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2" name="Ink 151">
                  <a:extLst>
                    <a:ext uri="{FF2B5EF4-FFF2-40B4-BE49-F238E27FC236}">
                      <a16:creationId xmlns:a16="http://schemas.microsoft.com/office/drawing/2014/main" id="{8EFEDAA8-44FF-E54C-BCB6-FB19BF4F4882}"/>
                    </a:ext>
                  </a:extLst>
                </p14:cNvPr>
                <p14:cNvContentPartPr/>
                <p14:nvPr/>
              </p14:nvContentPartPr>
              <p14:xfrm>
                <a:off x="10231270" y="1641301"/>
                <a:ext cx="106560" cy="113760"/>
              </p14:xfrm>
            </p:contentPart>
          </mc:Choice>
          <mc:Fallback xmlns="">
            <p:pic>
              <p:nvPicPr>
                <p:cNvPr id="152" name="Ink 151">
                  <a:extLst>
                    <a:ext uri="{FF2B5EF4-FFF2-40B4-BE49-F238E27FC236}">
                      <a16:creationId xmlns:a16="http://schemas.microsoft.com/office/drawing/2014/main" id="{8EFEDAA8-44FF-E54C-BCB6-FB19BF4F4882}"/>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3" name="Ink 152">
                  <a:extLst>
                    <a:ext uri="{FF2B5EF4-FFF2-40B4-BE49-F238E27FC236}">
                      <a16:creationId xmlns:a16="http://schemas.microsoft.com/office/drawing/2014/main" id="{6E7AE935-589A-F149-B3A0-2F29196641A2}"/>
                    </a:ext>
                  </a:extLst>
                </p14:cNvPr>
                <p14:cNvContentPartPr/>
                <p14:nvPr/>
              </p14:nvContentPartPr>
              <p14:xfrm>
                <a:off x="10025350" y="1734181"/>
                <a:ext cx="139320" cy="153360"/>
              </p14:xfrm>
            </p:contentPart>
          </mc:Choice>
          <mc:Fallback xmlns="">
            <p:pic>
              <p:nvPicPr>
                <p:cNvPr id="153" name="Ink 152">
                  <a:extLst>
                    <a:ext uri="{FF2B5EF4-FFF2-40B4-BE49-F238E27FC236}">
                      <a16:creationId xmlns:a16="http://schemas.microsoft.com/office/drawing/2014/main" id="{6E7AE935-589A-F149-B3A0-2F29196641A2}"/>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4" name="Ink 153">
                  <a:extLst>
                    <a:ext uri="{FF2B5EF4-FFF2-40B4-BE49-F238E27FC236}">
                      <a16:creationId xmlns:a16="http://schemas.microsoft.com/office/drawing/2014/main" id="{A8CFDA13-E240-8C49-B86A-DCB4DF3C2D31}"/>
                    </a:ext>
                  </a:extLst>
                </p14:cNvPr>
                <p14:cNvContentPartPr/>
                <p14:nvPr/>
              </p14:nvContentPartPr>
              <p14:xfrm>
                <a:off x="10278070" y="1550581"/>
                <a:ext cx="111960" cy="125280"/>
              </p14:xfrm>
            </p:contentPart>
          </mc:Choice>
          <mc:Fallback xmlns="">
            <p:pic>
              <p:nvPicPr>
                <p:cNvPr id="154" name="Ink 153">
                  <a:extLst>
                    <a:ext uri="{FF2B5EF4-FFF2-40B4-BE49-F238E27FC236}">
                      <a16:creationId xmlns:a16="http://schemas.microsoft.com/office/drawing/2014/main" id="{A8CFDA13-E240-8C49-B86A-DCB4DF3C2D31}"/>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55" name="Group 154">
            <a:extLst>
              <a:ext uri="{FF2B5EF4-FFF2-40B4-BE49-F238E27FC236}">
                <a16:creationId xmlns:a16="http://schemas.microsoft.com/office/drawing/2014/main" id="{4A7050A1-CC32-FA47-9E01-052344E1278F}"/>
              </a:ext>
            </a:extLst>
          </p:cNvPr>
          <p:cNvGrpSpPr/>
          <p:nvPr/>
        </p:nvGrpSpPr>
        <p:grpSpPr>
          <a:xfrm>
            <a:off x="9952853" y="1622575"/>
            <a:ext cx="856080" cy="486360"/>
            <a:chOff x="9469293" y="1593147"/>
            <a:chExt cx="856080" cy="486360"/>
          </a:xfrm>
        </p:grpSpPr>
        <mc:AlternateContent xmlns:mc="http://schemas.openxmlformats.org/markup-compatibility/2006" xmlns:p14="http://schemas.microsoft.com/office/powerpoint/2010/main">
          <mc:Choice Requires="p14">
            <p:contentPart p14:bwMode="auto" r:id="rId148">
              <p14:nvContentPartPr>
                <p14:cNvPr id="156" name="Ink 155">
                  <a:extLst>
                    <a:ext uri="{FF2B5EF4-FFF2-40B4-BE49-F238E27FC236}">
                      <a16:creationId xmlns:a16="http://schemas.microsoft.com/office/drawing/2014/main" id="{74E7B99A-08A1-E24E-987E-BBE8C3A70543}"/>
                    </a:ext>
                  </a:extLst>
                </p14:cNvPr>
                <p14:cNvContentPartPr/>
                <p14:nvPr/>
              </p14:nvContentPartPr>
              <p14:xfrm>
                <a:off x="9469293" y="1593147"/>
                <a:ext cx="856080" cy="289800"/>
              </p14:xfrm>
            </p:contentPart>
          </mc:Choice>
          <mc:Fallback xmlns="">
            <p:pic>
              <p:nvPicPr>
                <p:cNvPr id="156" name="Ink 155">
                  <a:extLst>
                    <a:ext uri="{FF2B5EF4-FFF2-40B4-BE49-F238E27FC236}">
                      <a16:creationId xmlns:a16="http://schemas.microsoft.com/office/drawing/2014/main" id="{74E7B99A-08A1-E24E-987E-BBE8C3A70543}"/>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7" name="Ink 156">
                  <a:extLst>
                    <a:ext uri="{FF2B5EF4-FFF2-40B4-BE49-F238E27FC236}">
                      <a16:creationId xmlns:a16="http://schemas.microsoft.com/office/drawing/2014/main" id="{983BFE39-4705-7B41-B1AD-F0D742874E1E}"/>
                    </a:ext>
                  </a:extLst>
                </p14:cNvPr>
                <p14:cNvContentPartPr/>
                <p14:nvPr/>
              </p14:nvContentPartPr>
              <p14:xfrm>
                <a:off x="9905973" y="1866027"/>
                <a:ext cx="21960" cy="163080"/>
              </p14:xfrm>
            </p:contentPart>
          </mc:Choice>
          <mc:Fallback xmlns="">
            <p:pic>
              <p:nvPicPr>
                <p:cNvPr id="157" name="Ink 156">
                  <a:extLst>
                    <a:ext uri="{FF2B5EF4-FFF2-40B4-BE49-F238E27FC236}">
                      <a16:creationId xmlns:a16="http://schemas.microsoft.com/office/drawing/2014/main" id="{983BFE39-4705-7B41-B1AD-F0D742874E1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8" name="Ink 157">
                  <a:extLst>
                    <a:ext uri="{FF2B5EF4-FFF2-40B4-BE49-F238E27FC236}">
                      <a16:creationId xmlns:a16="http://schemas.microsoft.com/office/drawing/2014/main" id="{C15EAC18-F821-1D47-9D4C-1E13D28C12C6}"/>
                    </a:ext>
                  </a:extLst>
                </p14:cNvPr>
                <p14:cNvContentPartPr/>
                <p14:nvPr/>
              </p14:nvContentPartPr>
              <p14:xfrm>
                <a:off x="9858093" y="1972587"/>
                <a:ext cx="106200" cy="106920"/>
              </p14:xfrm>
            </p:contentPart>
          </mc:Choice>
          <mc:Fallback xmlns="">
            <p:pic>
              <p:nvPicPr>
                <p:cNvPr id="158" name="Ink 157">
                  <a:extLst>
                    <a:ext uri="{FF2B5EF4-FFF2-40B4-BE49-F238E27FC236}">
                      <a16:creationId xmlns:a16="http://schemas.microsoft.com/office/drawing/2014/main" id="{C15EAC18-F821-1D47-9D4C-1E13D28C12C6}"/>
                    </a:ext>
                  </a:extLst>
                </p:cNvPr>
                <p:cNvPicPr/>
                <p:nvPr/>
              </p:nvPicPr>
              <p:blipFill>
                <a:blip r:embed="rId102"/>
                <a:stretch>
                  <a:fillRect/>
                </a:stretch>
              </p:blipFill>
              <p:spPr>
                <a:xfrm>
                  <a:off x="9853773" y="1968281"/>
                  <a:ext cx="114840" cy="115531"/>
                </a:xfrm>
                <a:prstGeom prst="rect">
                  <a:avLst/>
                </a:prstGeom>
              </p:spPr>
            </p:pic>
          </mc:Fallback>
        </mc:AlternateContent>
      </p:grpSp>
      <p:grpSp>
        <p:nvGrpSpPr>
          <p:cNvPr id="159" name="Group 158">
            <a:extLst>
              <a:ext uri="{FF2B5EF4-FFF2-40B4-BE49-F238E27FC236}">
                <a16:creationId xmlns:a16="http://schemas.microsoft.com/office/drawing/2014/main" id="{B59EBCBD-2C47-4A43-A54A-BE0E008B5959}"/>
              </a:ext>
            </a:extLst>
          </p:cNvPr>
          <p:cNvGrpSpPr/>
          <p:nvPr/>
        </p:nvGrpSpPr>
        <p:grpSpPr>
          <a:xfrm>
            <a:off x="10152093" y="3291546"/>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51">
              <p14:nvContentPartPr>
                <p14:cNvPr id="160" name="Ink 159">
                  <a:extLst>
                    <a:ext uri="{FF2B5EF4-FFF2-40B4-BE49-F238E27FC236}">
                      <a16:creationId xmlns:a16="http://schemas.microsoft.com/office/drawing/2014/main" id="{03B88CF1-E1D3-F546-83D6-D87C1340DB16}"/>
                    </a:ext>
                  </a:extLst>
                </p14:cNvPr>
                <p14:cNvContentPartPr/>
                <p14:nvPr/>
              </p14:nvContentPartPr>
              <p14:xfrm>
                <a:off x="8247813" y="4619667"/>
                <a:ext cx="674640" cy="158400"/>
              </p14:xfrm>
            </p:contentPart>
          </mc:Choice>
          <mc:Fallback xmlns="">
            <p:pic>
              <p:nvPicPr>
                <p:cNvPr id="160" name="Ink 159">
                  <a:extLst>
                    <a:ext uri="{FF2B5EF4-FFF2-40B4-BE49-F238E27FC236}">
                      <a16:creationId xmlns:a16="http://schemas.microsoft.com/office/drawing/2014/main" id="{03B88CF1-E1D3-F546-83D6-D87C1340DB16}"/>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C4F620CE-C204-C74B-80AB-5424A6FB69C7}"/>
                    </a:ext>
                  </a:extLst>
                </p14:cNvPr>
                <p14:cNvContentPartPr/>
                <p14:nvPr/>
              </p14:nvContentPartPr>
              <p14:xfrm>
                <a:off x="8246373" y="4749987"/>
                <a:ext cx="659520" cy="416880"/>
              </p14:xfrm>
            </p:contentPart>
          </mc:Choice>
          <mc:Fallback xmlns="">
            <p:pic>
              <p:nvPicPr>
                <p:cNvPr id="161" name="Ink 160">
                  <a:extLst>
                    <a:ext uri="{FF2B5EF4-FFF2-40B4-BE49-F238E27FC236}">
                      <a16:creationId xmlns:a16="http://schemas.microsoft.com/office/drawing/2014/main" id="{C4F620CE-C204-C74B-80AB-5424A6FB69C7}"/>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2" name="Ink 161">
                  <a:extLst>
                    <a:ext uri="{FF2B5EF4-FFF2-40B4-BE49-F238E27FC236}">
                      <a16:creationId xmlns:a16="http://schemas.microsoft.com/office/drawing/2014/main" id="{EFE78A35-F75B-B043-AEE8-9DD64DA8661F}"/>
                    </a:ext>
                  </a:extLst>
                </p14:cNvPr>
                <p14:cNvContentPartPr/>
                <p14:nvPr/>
              </p14:nvContentPartPr>
              <p14:xfrm>
                <a:off x="8914533" y="4761867"/>
                <a:ext cx="7560" cy="318960"/>
              </p14:xfrm>
            </p:contentPart>
          </mc:Choice>
          <mc:Fallback xmlns="">
            <p:pic>
              <p:nvPicPr>
                <p:cNvPr id="162" name="Ink 161">
                  <a:extLst>
                    <a:ext uri="{FF2B5EF4-FFF2-40B4-BE49-F238E27FC236}">
                      <a16:creationId xmlns:a16="http://schemas.microsoft.com/office/drawing/2014/main" id="{EFE78A35-F75B-B043-AEE8-9DD64DA8661F}"/>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3" name="Ink 162">
                  <a:extLst>
                    <a:ext uri="{FF2B5EF4-FFF2-40B4-BE49-F238E27FC236}">
                      <a16:creationId xmlns:a16="http://schemas.microsoft.com/office/drawing/2014/main" id="{61EFA8CC-93D0-1F45-A6EF-FC9A118EF28D}"/>
                    </a:ext>
                  </a:extLst>
                </p14:cNvPr>
                <p14:cNvContentPartPr/>
                <p14:nvPr/>
              </p14:nvContentPartPr>
              <p14:xfrm>
                <a:off x="8495493" y="3293427"/>
                <a:ext cx="39960" cy="1363680"/>
              </p14:xfrm>
            </p:contentPart>
          </mc:Choice>
          <mc:Fallback xmlns="">
            <p:pic>
              <p:nvPicPr>
                <p:cNvPr id="163" name="Ink 162">
                  <a:extLst>
                    <a:ext uri="{FF2B5EF4-FFF2-40B4-BE49-F238E27FC236}">
                      <a16:creationId xmlns:a16="http://schemas.microsoft.com/office/drawing/2014/main" id="{61EFA8CC-93D0-1F45-A6EF-FC9A118EF28D}"/>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4" name="Ink 163">
                  <a:extLst>
                    <a:ext uri="{FF2B5EF4-FFF2-40B4-BE49-F238E27FC236}">
                      <a16:creationId xmlns:a16="http://schemas.microsoft.com/office/drawing/2014/main" id="{3E3A11B8-D747-6941-BB86-0FD548FA9757}"/>
                    </a:ext>
                  </a:extLst>
                </p14:cNvPr>
                <p14:cNvContentPartPr/>
                <p14:nvPr/>
              </p14:nvContentPartPr>
              <p14:xfrm>
                <a:off x="8437893" y="3285867"/>
                <a:ext cx="167400" cy="216000"/>
              </p14:xfrm>
            </p:contentPart>
          </mc:Choice>
          <mc:Fallback xmlns="">
            <p:pic>
              <p:nvPicPr>
                <p:cNvPr id="164" name="Ink 163">
                  <a:extLst>
                    <a:ext uri="{FF2B5EF4-FFF2-40B4-BE49-F238E27FC236}">
                      <a16:creationId xmlns:a16="http://schemas.microsoft.com/office/drawing/2014/main" id="{3E3A11B8-D747-6941-BB86-0FD548FA9757}"/>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71" name="TextBox 170">
            <a:extLst>
              <a:ext uri="{FF2B5EF4-FFF2-40B4-BE49-F238E27FC236}">
                <a16:creationId xmlns:a16="http://schemas.microsoft.com/office/drawing/2014/main" id="{5011040D-0474-1946-884F-CA821DE1F834}"/>
              </a:ext>
            </a:extLst>
          </p:cNvPr>
          <p:cNvSpPr txBox="1"/>
          <p:nvPr/>
        </p:nvSpPr>
        <p:spPr>
          <a:xfrm>
            <a:off x="10200254" y="4771020"/>
            <a:ext cx="566181" cy="369332"/>
          </a:xfrm>
          <a:prstGeom prst="rect">
            <a:avLst/>
          </a:prstGeom>
          <a:noFill/>
        </p:spPr>
        <p:txBody>
          <a:bodyPr wrap="none" rtlCol="0">
            <a:spAutoFit/>
          </a:bodyPr>
          <a:lstStyle/>
          <a:p>
            <a:r>
              <a:rPr lang="en-VN" dirty="0"/>
              <a:t>files</a:t>
            </a:r>
          </a:p>
        </p:txBody>
      </p:sp>
      <p:grpSp>
        <p:nvGrpSpPr>
          <p:cNvPr id="34" name="Group 33">
            <a:extLst>
              <a:ext uri="{FF2B5EF4-FFF2-40B4-BE49-F238E27FC236}">
                <a16:creationId xmlns:a16="http://schemas.microsoft.com/office/drawing/2014/main" id="{6D76689B-19C8-B742-9900-740A29843AA8}"/>
              </a:ext>
            </a:extLst>
          </p:cNvPr>
          <p:cNvGrpSpPr/>
          <p:nvPr/>
        </p:nvGrpSpPr>
        <p:grpSpPr>
          <a:xfrm>
            <a:off x="8301453" y="1337547"/>
            <a:ext cx="3110760" cy="2205000"/>
            <a:chOff x="8301453" y="1337547"/>
            <a:chExt cx="3110760" cy="2205000"/>
          </a:xfrm>
        </p:grpSpPr>
        <mc:AlternateContent xmlns:mc="http://schemas.openxmlformats.org/markup-compatibility/2006" xmlns:p14="http://schemas.microsoft.com/office/powerpoint/2010/main">
          <mc:Choice Requires="p14">
            <p:contentPart p14:bwMode="auto" r:id="rId156">
              <p14:nvContentPartPr>
                <p14:cNvPr id="12" name="Ink 11">
                  <a:extLst>
                    <a:ext uri="{FF2B5EF4-FFF2-40B4-BE49-F238E27FC236}">
                      <a16:creationId xmlns:a16="http://schemas.microsoft.com/office/drawing/2014/main" id="{D6C28EA5-3963-4C43-A4D1-EE9CD8263810}"/>
                    </a:ext>
                  </a:extLst>
                </p14:cNvPr>
                <p14:cNvContentPartPr/>
                <p14:nvPr/>
              </p14:nvContentPartPr>
              <p14:xfrm>
                <a:off x="9576213" y="1337547"/>
                <a:ext cx="1836000" cy="2112480"/>
              </p14:xfrm>
            </p:contentPart>
          </mc:Choice>
          <mc:Fallback xmlns="">
            <p:pic>
              <p:nvPicPr>
                <p:cNvPr id="12" name="Ink 11">
                  <a:extLst>
                    <a:ext uri="{FF2B5EF4-FFF2-40B4-BE49-F238E27FC236}">
                      <a16:creationId xmlns:a16="http://schemas.microsoft.com/office/drawing/2014/main" id="{D6C28EA5-3963-4C43-A4D1-EE9CD8263810}"/>
                    </a:ext>
                  </a:extLst>
                </p:cNvPr>
                <p:cNvPicPr/>
                <p:nvPr/>
              </p:nvPicPr>
              <p:blipFill>
                <a:blip r:embed="rId157"/>
                <a:stretch>
                  <a:fillRect/>
                </a:stretch>
              </p:blipFill>
              <p:spPr>
                <a:xfrm>
                  <a:off x="9571893" y="1333227"/>
                  <a:ext cx="1844640" cy="2121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 name="Ink 12">
                  <a:extLst>
                    <a:ext uri="{FF2B5EF4-FFF2-40B4-BE49-F238E27FC236}">
                      <a16:creationId xmlns:a16="http://schemas.microsoft.com/office/drawing/2014/main" id="{08A91CDB-0E0E-FF4D-80CF-8A4813532F7F}"/>
                    </a:ext>
                  </a:extLst>
                </p14:cNvPr>
                <p14:cNvContentPartPr/>
                <p14:nvPr/>
              </p14:nvContentPartPr>
              <p14:xfrm>
                <a:off x="9624813" y="1497387"/>
                <a:ext cx="1300680" cy="2045160"/>
              </p14:xfrm>
            </p:contentPart>
          </mc:Choice>
          <mc:Fallback xmlns="">
            <p:pic>
              <p:nvPicPr>
                <p:cNvPr id="13" name="Ink 12">
                  <a:extLst>
                    <a:ext uri="{FF2B5EF4-FFF2-40B4-BE49-F238E27FC236}">
                      <a16:creationId xmlns:a16="http://schemas.microsoft.com/office/drawing/2014/main" id="{08A91CDB-0E0E-FF4D-80CF-8A4813532F7F}"/>
                    </a:ext>
                  </a:extLst>
                </p:cNvPr>
                <p:cNvPicPr/>
                <p:nvPr/>
              </p:nvPicPr>
              <p:blipFill>
                <a:blip r:embed="rId159"/>
                <a:stretch>
                  <a:fillRect/>
                </a:stretch>
              </p:blipFill>
              <p:spPr>
                <a:xfrm>
                  <a:off x="9620493" y="1493067"/>
                  <a:ext cx="1309320" cy="2053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 name="Ink 18">
                  <a:extLst>
                    <a:ext uri="{FF2B5EF4-FFF2-40B4-BE49-F238E27FC236}">
                      <a16:creationId xmlns:a16="http://schemas.microsoft.com/office/drawing/2014/main" id="{4672E2E3-162F-1E4F-873F-F195E5F1D774}"/>
                    </a:ext>
                  </a:extLst>
                </p14:cNvPr>
                <p14:cNvContentPartPr/>
                <p14:nvPr/>
              </p14:nvContentPartPr>
              <p14:xfrm>
                <a:off x="8301453" y="1396587"/>
                <a:ext cx="1124280" cy="1939680"/>
              </p14:xfrm>
            </p:contentPart>
          </mc:Choice>
          <mc:Fallback xmlns="">
            <p:pic>
              <p:nvPicPr>
                <p:cNvPr id="19" name="Ink 18">
                  <a:extLst>
                    <a:ext uri="{FF2B5EF4-FFF2-40B4-BE49-F238E27FC236}">
                      <a16:creationId xmlns:a16="http://schemas.microsoft.com/office/drawing/2014/main" id="{4672E2E3-162F-1E4F-873F-F195E5F1D774}"/>
                    </a:ext>
                  </a:extLst>
                </p:cNvPr>
                <p:cNvPicPr/>
                <p:nvPr/>
              </p:nvPicPr>
              <p:blipFill>
                <a:blip r:embed="rId161"/>
                <a:stretch>
                  <a:fillRect/>
                </a:stretch>
              </p:blipFill>
              <p:spPr>
                <a:xfrm>
                  <a:off x="8297133" y="1392267"/>
                  <a:ext cx="1132920" cy="1948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0" name="Ink 29">
                  <a:extLst>
                    <a:ext uri="{FF2B5EF4-FFF2-40B4-BE49-F238E27FC236}">
                      <a16:creationId xmlns:a16="http://schemas.microsoft.com/office/drawing/2014/main" id="{5545DEA4-DCAB-CD4F-9B8B-C4A0EEB6417E}"/>
                    </a:ext>
                  </a:extLst>
                </p14:cNvPr>
                <p14:cNvContentPartPr/>
                <p14:nvPr/>
              </p14:nvContentPartPr>
              <p14:xfrm>
                <a:off x="8332773" y="1548147"/>
                <a:ext cx="743040" cy="1932120"/>
              </p14:xfrm>
            </p:contentPart>
          </mc:Choice>
          <mc:Fallback xmlns="">
            <p:pic>
              <p:nvPicPr>
                <p:cNvPr id="30" name="Ink 29">
                  <a:extLst>
                    <a:ext uri="{FF2B5EF4-FFF2-40B4-BE49-F238E27FC236}">
                      <a16:creationId xmlns:a16="http://schemas.microsoft.com/office/drawing/2014/main" id="{5545DEA4-DCAB-CD4F-9B8B-C4A0EEB6417E}"/>
                    </a:ext>
                  </a:extLst>
                </p:cNvPr>
                <p:cNvPicPr/>
                <p:nvPr/>
              </p:nvPicPr>
              <p:blipFill>
                <a:blip r:embed="rId163"/>
                <a:stretch>
                  <a:fillRect/>
                </a:stretch>
              </p:blipFill>
              <p:spPr>
                <a:xfrm>
                  <a:off x="8328453" y="1543827"/>
                  <a:ext cx="751680" cy="1940760"/>
                </a:xfrm>
                <a:prstGeom prst="rect">
                  <a:avLst/>
                </a:prstGeom>
              </p:spPr>
            </p:pic>
          </mc:Fallback>
        </mc:AlternateContent>
      </p:grpSp>
    </p:spTree>
    <p:extLst>
      <p:ext uri="{BB962C8B-B14F-4D97-AF65-F5344CB8AC3E}">
        <p14:creationId xmlns:p14="http://schemas.microsoft.com/office/powerpoint/2010/main" val="2047050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EFA-6FD0-574D-811B-5631CA1DC35A}"/>
              </a:ext>
            </a:extLst>
          </p:cNvPr>
          <p:cNvSpPr>
            <a:spLocks noGrp="1"/>
          </p:cNvSpPr>
          <p:nvPr>
            <p:ph type="title"/>
          </p:nvPr>
        </p:nvSpPr>
        <p:spPr/>
        <p:txBody>
          <a:bodyPr/>
          <a:lstStyle/>
          <a:p>
            <a:r>
              <a:rPr lang="en-VN" dirty="0"/>
              <a:t>StatefulSet in action</a:t>
            </a:r>
          </a:p>
        </p:txBody>
      </p:sp>
      <p:sp>
        <p:nvSpPr>
          <p:cNvPr id="3" name="Content Placeholder 2">
            <a:extLst>
              <a:ext uri="{FF2B5EF4-FFF2-40B4-BE49-F238E27FC236}">
                <a16:creationId xmlns:a16="http://schemas.microsoft.com/office/drawing/2014/main" id="{1685E8B2-5EAE-0F4A-96F6-C4CDE7D6E862}"/>
              </a:ext>
            </a:extLst>
          </p:cNvPr>
          <p:cNvSpPr>
            <a:spLocks noGrp="1"/>
          </p:cNvSpPr>
          <p:nvPr>
            <p:ph idx="1"/>
          </p:nvPr>
        </p:nvSpPr>
        <p:spPr>
          <a:xfrm>
            <a:off x="838200" y="1690687"/>
            <a:ext cx="10515600" cy="5167313"/>
          </a:xfrm>
        </p:spPr>
        <p:txBody>
          <a:bodyPr>
            <a:normAutofit fontScale="92500" lnSpcReduction="20000"/>
          </a:bodyPr>
          <a:lstStyle/>
          <a:p>
            <a:r>
              <a:rPr lang="en-US" dirty="0"/>
              <a:t>As you can see there is a delicate</a:t>
            </a:r>
            <a:br>
              <a:rPr lang="en-US" dirty="0"/>
            </a:br>
            <a:r>
              <a:rPr lang="en-US" dirty="0"/>
              <a:t>scaled down process, so Kubernetes </a:t>
            </a:r>
            <a:br>
              <a:rPr lang="en-US" dirty="0"/>
            </a:br>
            <a:r>
              <a:rPr lang="en-US" dirty="0"/>
              <a:t>will take the highest number, </a:t>
            </a:r>
            <a:br>
              <a:rPr lang="en-US" dirty="0"/>
            </a:br>
            <a:r>
              <a:rPr lang="en-US" dirty="0"/>
              <a:t>terminate that pod, wait for that </a:t>
            </a:r>
            <a:br>
              <a:rPr lang="en-US" dirty="0"/>
            </a:br>
            <a:r>
              <a:rPr lang="en-US" dirty="0"/>
              <a:t>termination to be done, and then </a:t>
            </a:r>
            <a:br>
              <a:rPr lang="en-US" dirty="0"/>
            </a:br>
            <a:r>
              <a:rPr lang="en-US" dirty="0"/>
              <a:t>move to the lowest number in order</a:t>
            </a:r>
          </a:p>
          <a:p>
            <a:r>
              <a:rPr lang="en-US" dirty="0"/>
              <a:t>The same thing applies when we scale</a:t>
            </a:r>
            <a:br>
              <a:rPr lang="en-US" dirty="0"/>
            </a:br>
            <a:r>
              <a:rPr lang="en-US" dirty="0"/>
              <a:t>back up, Kubernetes will delicately scale</a:t>
            </a:r>
            <a:br>
              <a:rPr lang="en-US" dirty="0"/>
            </a:br>
            <a:r>
              <a:rPr lang="en-US" dirty="0"/>
              <a:t>one by one, so it’ll bring that pod back,</a:t>
            </a:r>
          </a:p>
          <a:p>
            <a:r>
              <a:rPr lang="en-US" dirty="0"/>
              <a:t>Pod-1 will have the same DNS record, </a:t>
            </a:r>
            <a:br>
              <a:rPr lang="en-US" dirty="0"/>
            </a:br>
            <a:r>
              <a:rPr lang="en-US" dirty="0"/>
              <a:t>the same name, despite the IP address </a:t>
            </a:r>
            <a:br>
              <a:rPr lang="en-US" dirty="0"/>
            </a:br>
            <a:r>
              <a:rPr lang="en-US" dirty="0"/>
              <a:t>might be different</a:t>
            </a:r>
          </a:p>
          <a:p>
            <a:r>
              <a:rPr lang="en-US" dirty="0"/>
              <a:t>Since it has the same DNS name as before, so its’ identity as well as its’ network identity has been persisted, the same goes for its’ storage, the pod will going to be mounting the same persisted volume again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EE71C0F-3566-5341-8277-0FE2EC73F610}"/>
                  </a:ext>
                </a:extLst>
              </p14:cNvPr>
              <p14:cNvContentPartPr/>
              <p14:nvPr/>
            </p14:nvContentPartPr>
            <p14:xfrm>
              <a:off x="6849086" y="3660445"/>
              <a:ext cx="2465640" cy="640080"/>
            </p14:xfrm>
          </p:contentPart>
        </mc:Choice>
        <mc:Fallback xmlns="">
          <p:pic>
            <p:nvPicPr>
              <p:cNvPr id="5" name="Ink 4">
                <a:extLst>
                  <a:ext uri="{FF2B5EF4-FFF2-40B4-BE49-F238E27FC236}">
                    <a16:creationId xmlns:a16="http://schemas.microsoft.com/office/drawing/2014/main" id="{CEE71C0F-3566-5341-8277-0FE2EC73F610}"/>
                  </a:ext>
                </a:extLst>
              </p:cNvPr>
              <p:cNvPicPr/>
              <p:nvPr/>
            </p:nvPicPr>
            <p:blipFill>
              <a:blip r:embed="rId3"/>
              <a:stretch>
                <a:fillRect/>
              </a:stretch>
            </p:blipFill>
            <p:spPr>
              <a:xfrm>
                <a:off x="6844766" y="3656123"/>
                <a:ext cx="2474280" cy="648725"/>
              </a:xfrm>
              <a:prstGeom prst="rect">
                <a:avLst/>
              </a:prstGeom>
            </p:spPr>
          </p:pic>
        </mc:Fallback>
      </mc:AlternateContent>
      <p:sp>
        <p:nvSpPr>
          <p:cNvPr id="6" name="TextBox 5">
            <a:extLst>
              <a:ext uri="{FF2B5EF4-FFF2-40B4-BE49-F238E27FC236}">
                <a16:creationId xmlns:a16="http://schemas.microsoft.com/office/drawing/2014/main" id="{3436467E-E5C9-4D4A-864D-5D903C14BA2E}"/>
              </a:ext>
            </a:extLst>
          </p:cNvPr>
          <p:cNvSpPr txBox="1"/>
          <p:nvPr/>
        </p:nvSpPr>
        <p:spPr>
          <a:xfrm>
            <a:off x="10469618" y="4291418"/>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4ED1C54-3AF7-6444-AF12-2F0FA32DAB48}"/>
                  </a:ext>
                </a:extLst>
              </p14:cNvPr>
              <p14:cNvContentPartPr/>
              <p14:nvPr/>
            </p14:nvContentPartPr>
            <p14:xfrm>
              <a:off x="6853766" y="2151011"/>
              <a:ext cx="1146644" cy="1221433"/>
            </p14:xfrm>
          </p:contentPart>
        </mc:Choice>
        <mc:Fallback xmlns="">
          <p:pic>
            <p:nvPicPr>
              <p:cNvPr id="16" name="Ink 15">
                <a:extLst>
                  <a:ext uri="{FF2B5EF4-FFF2-40B4-BE49-F238E27FC236}">
                    <a16:creationId xmlns:a16="http://schemas.microsoft.com/office/drawing/2014/main" id="{34ED1C54-3AF7-6444-AF12-2F0FA32DAB48}"/>
                  </a:ext>
                </a:extLst>
              </p:cNvPr>
              <p:cNvPicPr/>
              <p:nvPr/>
            </p:nvPicPr>
            <p:blipFill>
              <a:blip r:embed="rId5"/>
              <a:stretch>
                <a:fillRect/>
              </a:stretch>
            </p:blipFill>
            <p:spPr>
              <a:xfrm>
                <a:off x="6849446" y="2146691"/>
                <a:ext cx="1155284" cy="1230073"/>
              </a:xfrm>
              <a:prstGeom prst="rect">
                <a:avLst/>
              </a:prstGeom>
            </p:spPr>
          </p:pic>
        </mc:Fallback>
      </mc:AlternateContent>
      <p:sp>
        <p:nvSpPr>
          <p:cNvPr id="17" name="TextBox 16">
            <a:extLst>
              <a:ext uri="{FF2B5EF4-FFF2-40B4-BE49-F238E27FC236}">
                <a16:creationId xmlns:a16="http://schemas.microsoft.com/office/drawing/2014/main" id="{39D2BAC7-02CF-134E-A079-DA96F67A6D4A}"/>
              </a:ext>
            </a:extLst>
          </p:cNvPr>
          <p:cNvSpPr txBox="1"/>
          <p:nvPr/>
        </p:nvSpPr>
        <p:spPr>
          <a:xfrm>
            <a:off x="6934180" y="1532593"/>
            <a:ext cx="785793" cy="369332"/>
          </a:xfrm>
          <a:prstGeom prst="rect">
            <a:avLst/>
          </a:prstGeom>
          <a:noFill/>
        </p:spPr>
        <p:txBody>
          <a:bodyPr wrap="none" rtlCol="0">
            <a:spAutoFit/>
          </a:bodyPr>
          <a:lstStyle/>
          <a:p>
            <a:r>
              <a:rPr lang="en-VN" dirty="0"/>
              <a:t>POD-0</a:t>
            </a:r>
          </a:p>
        </p:txBody>
      </p:sp>
      <p:grpSp>
        <p:nvGrpSpPr>
          <p:cNvPr id="11" name="Group 10">
            <a:extLst>
              <a:ext uri="{FF2B5EF4-FFF2-40B4-BE49-F238E27FC236}">
                <a16:creationId xmlns:a16="http://schemas.microsoft.com/office/drawing/2014/main" id="{23A0BAC7-E8BF-6546-BD9B-1800CB6D5CD5}"/>
              </a:ext>
            </a:extLst>
          </p:cNvPr>
          <p:cNvGrpSpPr/>
          <p:nvPr/>
        </p:nvGrpSpPr>
        <p:grpSpPr>
          <a:xfrm>
            <a:off x="6986246" y="2261125"/>
            <a:ext cx="509400" cy="382320"/>
            <a:chOff x="8056510" y="2116501"/>
            <a:chExt cx="509400" cy="3823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CE4295D-705C-2948-9A25-97715E41F43D}"/>
                    </a:ext>
                  </a:extLst>
                </p14:cNvPr>
                <p14:cNvContentPartPr/>
                <p14:nvPr/>
              </p14:nvContentPartPr>
              <p14:xfrm>
                <a:off x="8056510" y="2116501"/>
                <a:ext cx="509400" cy="382320"/>
              </p14:xfrm>
            </p:contentPart>
          </mc:Choice>
          <mc:Fallback xmlns="">
            <p:pic>
              <p:nvPicPr>
                <p:cNvPr id="4" name="Ink 3">
                  <a:extLst>
                    <a:ext uri="{FF2B5EF4-FFF2-40B4-BE49-F238E27FC236}">
                      <a16:creationId xmlns:a16="http://schemas.microsoft.com/office/drawing/2014/main" id="{0CE4295D-705C-2948-9A25-97715E41F43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2D22670-C237-7A41-8FF7-D91C890B5099}"/>
                    </a:ext>
                  </a:extLst>
                </p14:cNvPr>
                <p14:cNvContentPartPr/>
                <p14:nvPr/>
              </p14:nvContentPartPr>
              <p14:xfrm>
                <a:off x="8153350" y="2254021"/>
                <a:ext cx="74520" cy="133920"/>
              </p14:xfrm>
            </p:contentPart>
          </mc:Choice>
          <mc:Fallback xmlns="">
            <p:pic>
              <p:nvPicPr>
                <p:cNvPr id="7" name="Ink 6">
                  <a:extLst>
                    <a:ext uri="{FF2B5EF4-FFF2-40B4-BE49-F238E27FC236}">
                      <a16:creationId xmlns:a16="http://schemas.microsoft.com/office/drawing/2014/main" id="{02D22670-C237-7A41-8FF7-D91C890B5099}"/>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8D0869-87DF-3B46-953A-F23A5468FF76}"/>
                    </a:ext>
                  </a:extLst>
                </p14:cNvPr>
                <p14:cNvContentPartPr/>
                <p14:nvPr/>
              </p14:nvContentPartPr>
              <p14:xfrm>
                <a:off x="8302390" y="2256541"/>
                <a:ext cx="101520" cy="115920"/>
              </p14:xfrm>
            </p:contentPart>
          </mc:Choice>
          <mc:Fallback xmlns="">
            <p:pic>
              <p:nvPicPr>
                <p:cNvPr id="8" name="Ink 7">
                  <a:extLst>
                    <a:ext uri="{FF2B5EF4-FFF2-40B4-BE49-F238E27FC236}">
                      <a16:creationId xmlns:a16="http://schemas.microsoft.com/office/drawing/2014/main" id="{FB8D0869-87DF-3B46-953A-F23A5468FF76}"/>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DC6A14C-CE1B-104E-A453-E8884EBFF2DC}"/>
                    </a:ext>
                  </a:extLst>
                </p14:cNvPr>
                <p14:cNvContentPartPr/>
                <p14:nvPr/>
              </p14:nvContentPartPr>
              <p14:xfrm>
                <a:off x="8365030" y="2332861"/>
                <a:ext cx="78840" cy="79920"/>
              </p14:xfrm>
            </p:contentPart>
          </mc:Choice>
          <mc:Fallback xmlns="">
            <p:pic>
              <p:nvPicPr>
                <p:cNvPr id="9" name="Ink 8">
                  <a:extLst>
                    <a:ext uri="{FF2B5EF4-FFF2-40B4-BE49-F238E27FC236}">
                      <a16:creationId xmlns:a16="http://schemas.microsoft.com/office/drawing/2014/main" id="{0DC6A14C-CE1B-104E-A453-E8884EBFF2DC}"/>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02B98CA-ED90-554A-91F6-A81F787C6CF9}"/>
                    </a:ext>
                  </a:extLst>
                </p14:cNvPr>
                <p14:cNvContentPartPr/>
                <p14:nvPr/>
              </p14:nvContentPartPr>
              <p14:xfrm>
                <a:off x="8468350" y="2255821"/>
                <a:ext cx="50760" cy="136440"/>
              </p14:xfrm>
            </p:contentPart>
          </mc:Choice>
          <mc:Fallback xmlns="">
            <p:pic>
              <p:nvPicPr>
                <p:cNvPr id="10" name="Ink 9">
                  <a:extLst>
                    <a:ext uri="{FF2B5EF4-FFF2-40B4-BE49-F238E27FC236}">
                      <a16:creationId xmlns:a16="http://schemas.microsoft.com/office/drawing/2014/main" id="{D02B98CA-ED90-554A-91F6-A81F787C6CF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27" name="Group 26">
            <a:extLst>
              <a:ext uri="{FF2B5EF4-FFF2-40B4-BE49-F238E27FC236}">
                <a16:creationId xmlns:a16="http://schemas.microsoft.com/office/drawing/2014/main" id="{758DBCDB-D839-124D-BB67-1C5FACD4AA75}"/>
              </a:ext>
            </a:extLst>
          </p:cNvPr>
          <p:cNvGrpSpPr/>
          <p:nvPr/>
        </p:nvGrpSpPr>
        <p:grpSpPr>
          <a:xfrm>
            <a:off x="7095326" y="2795725"/>
            <a:ext cx="728280" cy="383040"/>
            <a:chOff x="8165590" y="2651101"/>
            <a:chExt cx="728280" cy="3830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565C023-2DDF-9D40-A891-B490B81BE889}"/>
                    </a:ext>
                  </a:extLst>
                </p14:cNvPr>
                <p14:cNvContentPartPr/>
                <p14:nvPr/>
              </p14:nvContentPartPr>
              <p14:xfrm>
                <a:off x="8165590" y="2693941"/>
                <a:ext cx="629640" cy="340200"/>
              </p14:xfrm>
            </p:contentPart>
          </mc:Choice>
          <mc:Fallback xmlns="">
            <p:pic>
              <p:nvPicPr>
                <p:cNvPr id="14" name="Ink 13">
                  <a:extLst>
                    <a:ext uri="{FF2B5EF4-FFF2-40B4-BE49-F238E27FC236}">
                      <a16:creationId xmlns:a16="http://schemas.microsoft.com/office/drawing/2014/main" id="{B565C023-2DDF-9D40-A891-B490B81BE889}"/>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88F796-07BA-5A4C-8DBF-082F1932ADCA}"/>
                    </a:ext>
                  </a:extLst>
                </p14:cNvPr>
                <p14:cNvContentPartPr/>
                <p14:nvPr/>
              </p14:nvContentPartPr>
              <p14:xfrm>
                <a:off x="8181070" y="2715901"/>
                <a:ext cx="622080" cy="15840"/>
              </p14:xfrm>
            </p:contentPart>
          </mc:Choice>
          <mc:Fallback xmlns="">
            <p:pic>
              <p:nvPicPr>
                <p:cNvPr id="15" name="Ink 14">
                  <a:extLst>
                    <a:ext uri="{FF2B5EF4-FFF2-40B4-BE49-F238E27FC236}">
                      <a16:creationId xmlns:a16="http://schemas.microsoft.com/office/drawing/2014/main" id="{4F88F796-07BA-5A4C-8DBF-082F1932ADCA}"/>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0C2A745-9418-B440-BDDC-441005B4EB81}"/>
                    </a:ext>
                  </a:extLst>
                </p14:cNvPr>
                <p14:cNvContentPartPr/>
                <p14:nvPr/>
              </p14:nvContentPartPr>
              <p14:xfrm>
                <a:off x="8819350" y="2668741"/>
                <a:ext cx="52920" cy="77400"/>
              </p14:xfrm>
            </p:contentPart>
          </mc:Choice>
          <mc:Fallback xmlns="">
            <p:pic>
              <p:nvPicPr>
                <p:cNvPr id="21" name="Ink 20">
                  <a:extLst>
                    <a:ext uri="{FF2B5EF4-FFF2-40B4-BE49-F238E27FC236}">
                      <a16:creationId xmlns:a16="http://schemas.microsoft.com/office/drawing/2014/main" id="{C0C2A745-9418-B440-BDDC-441005B4EB81}"/>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B55FC8D-E850-934A-B11C-EA632836DC4E}"/>
                    </a:ext>
                  </a:extLst>
                </p14:cNvPr>
                <p14:cNvContentPartPr/>
                <p14:nvPr/>
              </p14:nvContentPartPr>
              <p14:xfrm>
                <a:off x="8881270" y="2682781"/>
                <a:ext cx="7920" cy="185400"/>
              </p14:xfrm>
            </p:contentPart>
          </mc:Choice>
          <mc:Fallback xmlns="">
            <p:pic>
              <p:nvPicPr>
                <p:cNvPr id="22" name="Ink 21">
                  <a:extLst>
                    <a:ext uri="{FF2B5EF4-FFF2-40B4-BE49-F238E27FC236}">
                      <a16:creationId xmlns:a16="http://schemas.microsoft.com/office/drawing/2014/main" id="{3B55FC8D-E850-934A-B11C-EA632836DC4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70B366EF-CEAA-4246-AE08-02064A04CC6F}"/>
                    </a:ext>
                  </a:extLst>
                </p14:cNvPr>
                <p14:cNvContentPartPr/>
                <p14:nvPr/>
              </p14:nvContentPartPr>
              <p14:xfrm>
                <a:off x="8828350" y="2886541"/>
                <a:ext cx="65520" cy="112680"/>
              </p14:xfrm>
            </p:contentPart>
          </mc:Choice>
          <mc:Fallback xmlns="">
            <p:pic>
              <p:nvPicPr>
                <p:cNvPr id="23" name="Ink 22">
                  <a:extLst>
                    <a:ext uri="{FF2B5EF4-FFF2-40B4-BE49-F238E27FC236}">
                      <a16:creationId xmlns:a16="http://schemas.microsoft.com/office/drawing/2014/main" id="{70B366EF-CEAA-4246-AE08-02064A04CC6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73B443F-ED96-3043-8504-5679C61F571F}"/>
                    </a:ext>
                  </a:extLst>
                </p14:cNvPr>
                <p14:cNvContentPartPr/>
                <p14:nvPr/>
              </p14:nvContentPartPr>
              <p14:xfrm>
                <a:off x="8210590" y="2653621"/>
                <a:ext cx="145800" cy="58320"/>
              </p14:xfrm>
            </p:contentPart>
          </mc:Choice>
          <mc:Fallback xmlns="">
            <p:pic>
              <p:nvPicPr>
                <p:cNvPr id="25" name="Ink 24">
                  <a:extLst>
                    <a:ext uri="{FF2B5EF4-FFF2-40B4-BE49-F238E27FC236}">
                      <a16:creationId xmlns:a16="http://schemas.microsoft.com/office/drawing/2014/main" id="{873B443F-ED96-3043-8504-5679C61F571F}"/>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5505D5FD-A8CE-9442-910F-ECFD88893D57}"/>
                    </a:ext>
                  </a:extLst>
                </p14:cNvPr>
                <p14:cNvContentPartPr/>
                <p14:nvPr/>
              </p14:nvContentPartPr>
              <p14:xfrm>
                <a:off x="8366110" y="2651101"/>
                <a:ext cx="490320" cy="5400"/>
              </p14:xfrm>
            </p:contentPart>
          </mc:Choice>
          <mc:Fallback xmlns="">
            <p:pic>
              <p:nvPicPr>
                <p:cNvPr id="26" name="Ink 25">
                  <a:extLst>
                    <a:ext uri="{FF2B5EF4-FFF2-40B4-BE49-F238E27FC236}">
                      <a16:creationId xmlns:a16="http://schemas.microsoft.com/office/drawing/2014/main" id="{5505D5FD-A8CE-9442-910F-ECFD88893D57}"/>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28" name="TextBox 27">
            <a:extLst>
              <a:ext uri="{FF2B5EF4-FFF2-40B4-BE49-F238E27FC236}">
                <a16:creationId xmlns:a16="http://schemas.microsoft.com/office/drawing/2014/main" id="{64349233-FF21-6643-90CF-D2628BD7D05E}"/>
              </a:ext>
            </a:extLst>
          </p:cNvPr>
          <p:cNvSpPr txBox="1"/>
          <p:nvPr/>
        </p:nvSpPr>
        <p:spPr>
          <a:xfrm>
            <a:off x="7148885" y="2845571"/>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BEB918A3-63D8-934A-8666-3234FC975A31}"/>
                  </a:ext>
                </a:extLst>
              </p14:cNvPr>
              <p14:cNvContentPartPr/>
              <p14:nvPr/>
            </p14:nvContentPartPr>
            <p14:xfrm>
              <a:off x="7628423" y="3071976"/>
              <a:ext cx="165684" cy="127429"/>
            </p14:xfrm>
          </p:contentPart>
        </mc:Choice>
        <mc:Fallback xmlns="">
          <p:pic>
            <p:nvPicPr>
              <p:cNvPr id="70" name="Ink 69">
                <a:extLst>
                  <a:ext uri="{FF2B5EF4-FFF2-40B4-BE49-F238E27FC236}">
                    <a16:creationId xmlns:a16="http://schemas.microsoft.com/office/drawing/2014/main" id="{BEB918A3-63D8-934A-8666-3234FC975A31}"/>
                  </a:ext>
                </a:extLst>
              </p:cNvPr>
              <p:cNvPicPr/>
              <p:nvPr/>
            </p:nvPicPr>
            <p:blipFill>
              <a:blip r:embed="rId31"/>
              <a:stretch>
                <a:fillRect/>
              </a:stretch>
            </p:blipFill>
            <p:spPr>
              <a:xfrm>
                <a:off x="7624110" y="3067669"/>
                <a:ext cx="174310" cy="136044"/>
              </a:xfrm>
              <a:prstGeom prst="rect">
                <a:avLst/>
              </a:prstGeom>
            </p:spPr>
          </p:pic>
        </mc:Fallback>
      </mc:AlternateContent>
      <p:grpSp>
        <p:nvGrpSpPr>
          <p:cNvPr id="79" name="Group 78">
            <a:extLst>
              <a:ext uri="{FF2B5EF4-FFF2-40B4-BE49-F238E27FC236}">
                <a16:creationId xmlns:a16="http://schemas.microsoft.com/office/drawing/2014/main" id="{DF9D7062-F4BA-DF4A-BB21-7F98753CA395}"/>
              </a:ext>
            </a:extLst>
          </p:cNvPr>
          <p:cNvGrpSpPr/>
          <p:nvPr/>
        </p:nvGrpSpPr>
        <p:grpSpPr>
          <a:xfrm>
            <a:off x="7642931" y="3076009"/>
            <a:ext cx="173682" cy="241395"/>
            <a:chOff x="9957310" y="1499461"/>
            <a:chExt cx="469080" cy="65196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065FEC8A-7691-494F-AF96-204314C5ADB2}"/>
                    </a:ext>
                  </a:extLst>
                </p14:cNvPr>
                <p14:cNvContentPartPr/>
                <p14:nvPr/>
              </p14:nvContentPartPr>
              <p14:xfrm>
                <a:off x="9957310" y="1521061"/>
                <a:ext cx="453960" cy="285840"/>
              </p14:xfrm>
            </p:contentPart>
          </mc:Choice>
          <mc:Fallback xmlns="">
            <p:pic>
              <p:nvPicPr>
                <p:cNvPr id="76" name="Ink 75">
                  <a:extLst>
                    <a:ext uri="{FF2B5EF4-FFF2-40B4-BE49-F238E27FC236}">
                      <a16:creationId xmlns:a16="http://schemas.microsoft.com/office/drawing/2014/main" id="{065FEC8A-7691-494F-AF96-204314C5ADB2}"/>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E4D33FF-1C8C-C64D-8D0A-0A26C65DD31A}"/>
                    </a:ext>
                  </a:extLst>
                </p14:cNvPr>
                <p14:cNvContentPartPr/>
                <p14:nvPr/>
              </p14:nvContentPartPr>
              <p14:xfrm>
                <a:off x="9959110" y="1508821"/>
                <a:ext cx="159480" cy="324360"/>
              </p14:xfrm>
            </p:contentPart>
          </mc:Choice>
          <mc:Fallback xmlns="">
            <p:pic>
              <p:nvPicPr>
                <p:cNvPr id="54" name="Ink 53">
                  <a:extLst>
                    <a:ext uri="{FF2B5EF4-FFF2-40B4-BE49-F238E27FC236}">
                      <a16:creationId xmlns:a16="http://schemas.microsoft.com/office/drawing/2014/main" id="{4E4D33FF-1C8C-C64D-8D0A-0A26C65DD31A}"/>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6CF382B-E4B1-2845-899C-88F8AEC06DAA}"/>
                    </a:ext>
                  </a:extLst>
                </p14:cNvPr>
                <p14:cNvContentPartPr/>
                <p14:nvPr/>
              </p14:nvContentPartPr>
              <p14:xfrm>
                <a:off x="10004830" y="1499461"/>
                <a:ext cx="350640" cy="154440"/>
              </p14:xfrm>
            </p:contentPart>
          </mc:Choice>
          <mc:Fallback xmlns="">
            <p:pic>
              <p:nvPicPr>
                <p:cNvPr id="55" name="Ink 54">
                  <a:extLst>
                    <a:ext uri="{FF2B5EF4-FFF2-40B4-BE49-F238E27FC236}">
                      <a16:creationId xmlns:a16="http://schemas.microsoft.com/office/drawing/2014/main" id="{36CF382B-E4B1-2845-899C-88F8AEC06DAA}"/>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4C3CECB8-8A2C-474C-88DA-031DE4D7EF27}"/>
                    </a:ext>
                  </a:extLst>
                </p14:cNvPr>
                <p14:cNvContentPartPr/>
                <p14:nvPr/>
              </p14:nvContentPartPr>
              <p14:xfrm>
                <a:off x="10162510" y="1693861"/>
                <a:ext cx="263880" cy="450000"/>
              </p14:xfrm>
            </p:contentPart>
          </mc:Choice>
          <mc:Fallback xmlns="">
            <p:pic>
              <p:nvPicPr>
                <p:cNvPr id="57" name="Ink 56">
                  <a:extLst>
                    <a:ext uri="{FF2B5EF4-FFF2-40B4-BE49-F238E27FC236}">
                      <a16:creationId xmlns:a16="http://schemas.microsoft.com/office/drawing/2014/main" id="{4C3CECB8-8A2C-474C-88DA-031DE4D7EF2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91C4E9FA-B679-F644-A410-997BA6AACD46}"/>
                    </a:ext>
                  </a:extLst>
                </p14:cNvPr>
                <p14:cNvContentPartPr/>
                <p14:nvPr/>
              </p14:nvContentPartPr>
              <p14:xfrm>
                <a:off x="10104910" y="1757221"/>
                <a:ext cx="151920" cy="306360"/>
              </p14:xfrm>
            </p:contentPart>
          </mc:Choice>
          <mc:Fallback xmlns="">
            <p:pic>
              <p:nvPicPr>
                <p:cNvPr id="59" name="Ink 58">
                  <a:extLst>
                    <a:ext uri="{FF2B5EF4-FFF2-40B4-BE49-F238E27FC236}">
                      <a16:creationId xmlns:a16="http://schemas.microsoft.com/office/drawing/2014/main" id="{91C4E9FA-B679-F644-A410-997BA6AACD46}"/>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EA6C8B0-D8E0-CE47-AD76-213A30B8FD92}"/>
                    </a:ext>
                  </a:extLst>
                </p14:cNvPr>
                <p14:cNvContentPartPr/>
                <p14:nvPr/>
              </p14:nvContentPartPr>
              <p14:xfrm>
                <a:off x="10122190" y="2058541"/>
                <a:ext cx="106560" cy="92880"/>
              </p14:xfrm>
            </p:contentPart>
          </mc:Choice>
          <mc:Fallback xmlns="">
            <p:pic>
              <p:nvPicPr>
                <p:cNvPr id="61" name="Ink 60">
                  <a:extLst>
                    <a:ext uri="{FF2B5EF4-FFF2-40B4-BE49-F238E27FC236}">
                      <a16:creationId xmlns:a16="http://schemas.microsoft.com/office/drawing/2014/main" id="{EEA6C8B0-D8E0-CE47-AD76-213A30B8FD92}"/>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D3AEFDE5-8B6E-FC47-8A55-E3ECE76E181B}"/>
                    </a:ext>
                  </a:extLst>
                </p14:cNvPr>
                <p14:cNvContentPartPr/>
                <p14:nvPr/>
              </p14:nvContentPartPr>
              <p14:xfrm>
                <a:off x="9979990" y="1524301"/>
                <a:ext cx="273240" cy="198360"/>
              </p14:xfrm>
            </p:contentPart>
          </mc:Choice>
          <mc:Fallback xmlns="">
            <p:pic>
              <p:nvPicPr>
                <p:cNvPr id="63" name="Ink 62">
                  <a:extLst>
                    <a:ext uri="{FF2B5EF4-FFF2-40B4-BE49-F238E27FC236}">
                      <a16:creationId xmlns:a16="http://schemas.microsoft.com/office/drawing/2014/main" id="{D3AEFDE5-8B6E-FC47-8A55-E3ECE76E181B}"/>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FDAC940C-9D6F-2549-855A-023AEAF52D55}"/>
                    </a:ext>
                  </a:extLst>
                </p14:cNvPr>
                <p14:cNvContentPartPr/>
                <p14:nvPr/>
              </p14:nvContentPartPr>
              <p14:xfrm>
                <a:off x="10026070" y="1536181"/>
                <a:ext cx="291960" cy="225360"/>
              </p14:xfrm>
            </p:contentPart>
          </mc:Choice>
          <mc:Fallback xmlns="">
            <p:pic>
              <p:nvPicPr>
                <p:cNvPr id="64" name="Ink 63">
                  <a:extLst>
                    <a:ext uri="{FF2B5EF4-FFF2-40B4-BE49-F238E27FC236}">
                      <a16:creationId xmlns:a16="http://schemas.microsoft.com/office/drawing/2014/main" id="{FDAC940C-9D6F-2549-855A-023AEAF52D55}"/>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2865C212-600E-6A46-B43E-2EC1D1827DD9}"/>
                    </a:ext>
                  </a:extLst>
                </p14:cNvPr>
                <p14:cNvContentPartPr/>
                <p14:nvPr/>
              </p14:nvContentPartPr>
              <p14:xfrm>
                <a:off x="10193110" y="1662181"/>
                <a:ext cx="172080" cy="215280"/>
              </p14:xfrm>
            </p:contentPart>
          </mc:Choice>
          <mc:Fallback xmlns="">
            <p:pic>
              <p:nvPicPr>
                <p:cNvPr id="65" name="Ink 64">
                  <a:extLst>
                    <a:ext uri="{FF2B5EF4-FFF2-40B4-BE49-F238E27FC236}">
                      <a16:creationId xmlns:a16="http://schemas.microsoft.com/office/drawing/2014/main" id="{2865C212-600E-6A46-B43E-2EC1D1827D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67F1B4C0-65FE-F84B-B23C-B55882B21775}"/>
                    </a:ext>
                  </a:extLst>
                </p14:cNvPr>
                <p14:cNvContentPartPr/>
                <p14:nvPr/>
              </p14:nvContentPartPr>
              <p14:xfrm>
                <a:off x="10284910" y="1780981"/>
                <a:ext cx="106560" cy="167760"/>
              </p14:xfrm>
            </p:contentPart>
          </mc:Choice>
          <mc:Fallback xmlns="">
            <p:pic>
              <p:nvPicPr>
                <p:cNvPr id="66" name="Ink 65">
                  <a:extLst>
                    <a:ext uri="{FF2B5EF4-FFF2-40B4-BE49-F238E27FC236}">
                      <a16:creationId xmlns:a16="http://schemas.microsoft.com/office/drawing/2014/main" id="{67F1B4C0-65FE-F84B-B23C-B55882B21775}"/>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C47D6BC8-734C-2B48-9FBD-19CF4AFBE78E}"/>
                    </a:ext>
                  </a:extLst>
                </p14:cNvPr>
                <p14:cNvContentPartPr/>
                <p14:nvPr/>
              </p14:nvContentPartPr>
              <p14:xfrm>
                <a:off x="10213630" y="1939741"/>
                <a:ext cx="154440" cy="146880"/>
              </p14:xfrm>
            </p:contentPart>
          </mc:Choice>
          <mc:Fallback xmlns="">
            <p:pic>
              <p:nvPicPr>
                <p:cNvPr id="67" name="Ink 66">
                  <a:extLst>
                    <a:ext uri="{FF2B5EF4-FFF2-40B4-BE49-F238E27FC236}">
                      <a16:creationId xmlns:a16="http://schemas.microsoft.com/office/drawing/2014/main" id="{C47D6BC8-734C-2B48-9FBD-19CF4AFBE78E}"/>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612A4CA7-6CC6-5B40-A371-F9918BAEC66F}"/>
                    </a:ext>
                  </a:extLst>
                </p14:cNvPr>
                <p14:cNvContentPartPr/>
                <p14:nvPr/>
              </p14:nvContentPartPr>
              <p14:xfrm>
                <a:off x="10102030" y="1670461"/>
                <a:ext cx="305640" cy="384840"/>
              </p14:xfrm>
            </p:contentPart>
          </mc:Choice>
          <mc:Fallback xmlns="">
            <p:pic>
              <p:nvPicPr>
                <p:cNvPr id="68" name="Ink 67">
                  <a:extLst>
                    <a:ext uri="{FF2B5EF4-FFF2-40B4-BE49-F238E27FC236}">
                      <a16:creationId xmlns:a16="http://schemas.microsoft.com/office/drawing/2014/main" id="{612A4CA7-6CC6-5B40-A371-F9918BAEC66F}"/>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5EF81885-C258-224F-813E-E62BC3532707}"/>
                    </a:ext>
                  </a:extLst>
                </p14:cNvPr>
                <p14:cNvContentPartPr/>
                <p14:nvPr/>
              </p14:nvContentPartPr>
              <p14:xfrm>
                <a:off x="10231270" y="1641301"/>
                <a:ext cx="106560" cy="113760"/>
              </p14:xfrm>
            </p:contentPart>
          </mc:Choice>
          <mc:Fallback xmlns="">
            <p:pic>
              <p:nvPicPr>
                <p:cNvPr id="69" name="Ink 68">
                  <a:extLst>
                    <a:ext uri="{FF2B5EF4-FFF2-40B4-BE49-F238E27FC236}">
                      <a16:creationId xmlns:a16="http://schemas.microsoft.com/office/drawing/2014/main" id="{5EF81885-C258-224F-813E-E62BC3532707}"/>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3" name="Ink 72">
                  <a:extLst>
                    <a:ext uri="{FF2B5EF4-FFF2-40B4-BE49-F238E27FC236}">
                      <a16:creationId xmlns:a16="http://schemas.microsoft.com/office/drawing/2014/main" id="{AD5D5F22-D68B-A542-8940-9E02BA1D66B8}"/>
                    </a:ext>
                  </a:extLst>
                </p14:cNvPr>
                <p14:cNvContentPartPr/>
                <p14:nvPr/>
              </p14:nvContentPartPr>
              <p14:xfrm>
                <a:off x="10025350" y="1734181"/>
                <a:ext cx="139320" cy="153360"/>
              </p14:xfrm>
            </p:contentPart>
          </mc:Choice>
          <mc:Fallback xmlns="">
            <p:pic>
              <p:nvPicPr>
                <p:cNvPr id="73" name="Ink 72">
                  <a:extLst>
                    <a:ext uri="{FF2B5EF4-FFF2-40B4-BE49-F238E27FC236}">
                      <a16:creationId xmlns:a16="http://schemas.microsoft.com/office/drawing/2014/main" id="{AD5D5F22-D68B-A542-8940-9E02BA1D66B8}"/>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DEBAFF9-D528-DC41-BFD5-1D9185F7C66B}"/>
                    </a:ext>
                  </a:extLst>
                </p14:cNvPr>
                <p14:cNvContentPartPr/>
                <p14:nvPr/>
              </p14:nvContentPartPr>
              <p14:xfrm>
                <a:off x="10278070" y="1550581"/>
                <a:ext cx="111960" cy="125280"/>
              </p14:xfrm>
            </p:contentPart>
          </mc:Choice>
          <mc:Fallback xmlns="">
            <p:pic>
              <p:nvPicPr>
                <p:cNvPr id="75" name="Ink 74">
                  <a:extLst>
                    <a:ext uri="{FF2B5EF4-FFF2-40B4-BE49-F238E27FC236}">
                      <a16:creationId xmlns:a16="http://schemas.microsoft.com/office/drawing/2014/main" id="{FDEBAFF9-D528-DC41-BFD5-1D9185F7C66B}"/>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Ink 70">
                <a:extLst>
                  <a:ext uri="{FF2B5EF4-FFF2-40B4-BE49-F238E27FC236}">
                    <a16:creationId xmlns:a16="http://schemas.microsoft.com/office/drawing/2014/main" id="{D9FE793E-319A-3440-ADDD-1A2B3E873FA1}"/>
                  </a:ext>
                </a:extLst>
              </p14:cNvPr>
              <p14:cNvContentPartPr/>
              <p14:nvPr/>
            </p14:nvContentPartPr>
            <p14:xfrm>
              <a:off x="8286970" y="2146978"/>
              <a:ext cx="1146644" cy="1221433"/>
            </p14:xfrm>
          </p:contentPart>
        </mc:Choice>
        <mc:Fallback xmlns="">
          <p:pic>
            <p:nvPicPr>
              <p:cNvPr id="71" name="Ink 70">
                <a:extLst>
                  <a:ext uri="{FF2B5EF4-FFF2-40B4-BE49-F238E27FC236}">
                    <a16:creationId xmlns:a16="http://schemas.microsoft.com/office/drawing/2014/main" id="{D9FE793E-319A-3440-ADDD-1A2B3E873FA1}"/>
                  </a:ext>
                </a:extLst>
              </p:cNvPr>
              <p:cNvPicPr/>
              <p:nvPr/>
            </p:nvPicPr>
            <p:blipFill>
              <a:blip r:embed="rId5"/>
              <a:stretch>
                <a:fillRect/>
              </a:stretch>
            </p:blipFill>
            <p:spPr>
              <a:xfrm>
                <a:off x="8282650" y="2142658"/>
                <a:ext cx="1155284" cy="1230073"/>
              </a:xfrm>
              <a:prstGeom prst="rect">
                <a:avLst/>
              </a:prstGeom>
            </p:spPr>
          </p:pic>
        </mc:Fallback>
      </mc:AlternateContent>
      <p:sp>
        <p:nvSpPr>
          <p:cNvPr id="72" name="TextBox 71">
            <a:extLst>
              <a:ext uri="{FF2B5EF4-FFF2-40B4-BE49-F238E27FC236}">
                <a16:creationId xmlns:a16="http://schemas.microsoft.com/office/drawing/2014/main" id="{FDB6DAC3-3AEC-CB4D-AA3B-76D825B58609}"/>
              </a:ext>
            </a:extLst>
          </p:cNvPr>
          <p:cNvSpPr txBox="1"/>
          <p:nvPr/>
        </p:nvSpPr>
        <p:spPr>
          <a:xfrm>
            <a:off x="8422957" y="1539031"/>
            <a:ext cx="785793" cy="369332"/>
          </a:xfrm>
          <a:prstGeom prst="rect">
            <a:avLst/>
          </a:prstGeom>
          <a:noFill/>
        </p:spPr>
        <p:txBody>
          <a:bodyPr wrap="none" rtlCol="0">
            <a:spAutoFit/>
          </a:bodyPr>
          <a:lstStyle/>
          <a:p>
            <a:r>
              <a:rPr lang="en-VN" dirty="0"/>
              <a:t>POD-1</a:t>
            </a:r>
          </a:p>
        </p:txBody>
      </p:sp>
      <p:grpSp>
        <p:nvGrpSpPr>
          <p:cNvPr id="74" name="Group 73">
            <a:extLst>
              <a:ext uri="{FF2B5EF4-FFF2-40B4-BE49-F238E27FC236}">
                <a16:creationId xmlns:a16="http://schemas.microsoft.com/office/drawing/2014/main" id="{DFFECD1B-3838-644F-BACC-2CBD83177DC4}"/>
              </a:ext>
            </a:extLst>
          </p:cNvPr>
          <p:cNvGrpSpPr/>
          <p:nvPr/>
        </p:nvGrpSpPr>
        <p:grpSpPr>
          <a:xfrm>
            <a:off x="8419450" y="2257092"/>
            <a:ext cx="509400" cy="382320"/>
            <a:chOff x="8056510" y="2116501"/>
            <a:chExt cx="509400" cy="382320"/>
          </a:xfrm>
        </p:grpSpPr>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E9DAB8DA-1BBA-0E4D-BD54-7AABA6DA2D1B}"/>
                    </a:ext>
                  </a:extLst>
                </p14:cNvPr>
                <p14:cNvContentPartPr/>
                <p14:nvPr/>
              </p14:nvContentPartPr>
              <p14:xfrm>
                <a:off x="8056510" y="2116501"/>
                <a:ext cx="509400" cy="382320"/>
              </p14:xfrm>
            </p:contentPart>
          </mc:Choice>
          <mc:Fallback xmlns="">
            <p:pic>
              <p:nvPicPr>
                <p:cNvPr id="77" name="Ink 76">
                  <a:extLst>
                    <a:ext uri="{FF2B5EF4-FFF2-40B4-BE49-F238E27FC236}">
                      <a16:creationId xmlns:a16="http://schemas.microsoft.com/office/drawing/2014/main" id="{E9DAB8DA-1BBA-0E4D-BD54-7AABA6DA2D1B}"/>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D76D0BFA-FCC7-664E-825D-F16D1C3F11A6}"/>
                    </a:ext>
                  </a:extLst>
                </p14:cNvPr>
                <p14:cNvContentPartPr/>
                <p14:nvPr/>
              </p14:nvContentPartPr>
              <p14:xfrm>
                <a:off x="8153350" y="2254021"/>
                <a:ext cx="74520" cy="133920"/>
              </p14:xfrm>
            </p:contentPart>
          </mc:Choice>
          <mc:Fallback xmlns="">
            <p:pic>
              <p:nvPicPr>
                <p:cNvPr id="78" name="Ink 77">
                  <a:extLst>
                    <a:ext uri="{FF2B5EF4-FFF2-40B4-BE49-F238E27FC236}">
                      <a16:creationId xmlns:a16="http://schemas.microsoft.com/office/drawing/2014/main" id="{D76D0BFA-FCC7-664E-825D-F16D1C3F11A6}"/>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3" name="Ink 82">
                  <a:extLst>
                    <a:ext uri="{FF2B5EF4-FFF2-40B4-BE49-F238E27FC236}">
                      <a16:creationId xmlns:a16="http://schemas.microsoft.com/office/drawing/2014/main" id="{919A53E6-E7D8-C748-A266-7FFB3B2A4B29}"/>
                    </a:ext>
                  </a:extLst>
                </p14:cNvPr>
                <p14:cNvContentPartPr/>
                <p14:nvPr/>
              </p14:nvContentPartPr>
              <p14:xfrm>
                <a:off x="8302390" y="2256541"/>
                <a:ext cx="101520" cy="115920"/>
              </p14:xfrm>
            </p:contentPart>
          </mc:Choice>
          <mc:Fallback xmlns="">
            <p:pic>
              <p:nvPicPr>
                <p:cNvPr id="83" name="Ink 82">
                  <a:extLst>
                    <a:ext uri="{FF2B5EF4-FFF2-40B4-BE49-F238E27FC236}">
                      <a16:creationId xmlns:a16="http://schemas.microsoft.com/office/drawing/2014/main" id="{919A53E6-E7D8-C748-A266-7FFB3B2A4B29}"/>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4" name="Ink 83">
                  <a:extLst>
                    <a:ext uri="{FF2B5EF4-FFF2-40B4-BE49-F238E27FC236}">
                      <a16:creationId xmlns:a16="http://schemas.microsoft.com/office/drawing/2014/main" id="{8DE3F8F7-6474-2F41-AD32-FF9EBA203F98}"/>
                    </a:ext>
                  </a:extLst>
                </p14:cNvPr>
                <p14:cNvContentPartPr/>
                <p14:nvPr/>
              </p14:nvContentPartPr>
              <p14:xfrm>
                <a:off x="8365030" y="2332861"/>
                <a:ext cx="78840" cy="79920"/>
              </p14:xfrm>
            </p:contentPart>
          </mc:Choice>
          <mc:Fallback xmlns="">
            <p:pic>
              <p:nvPicPr>
                <p:cNvPr id="84" name="Ink 83">
                  <a:extLst>
                    <a:ext uri="{FF2B5EF4-FFF2-40B4-BE49-F238E27FC236}">
                      <a16:creationId xmlns:a16="http://schemas.microsoft.com/office/drawing/2014/main" id="{8DE3F8F7-6474-2F41-AD32-FF9EBA203F98}"/>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5" name="Ink 84">
                  <a:extLst>
                    <a:ext uri="{FF2B5EF4-FFF2-40B4-BE49-F238E27FC236}">
                      <a16:creationId xmlns:a16="http://schemas.microsoft.com/office/drawing/2014/main" id="{575D17AF-DDEC-F94D-B06A-3BE3A12AB199}"/>
                    </a:ext>
                  </a:extLst>
                </p14:cNvPr>
                <p14:cNvContentPartPr/>
                <p14:nvPr/>
              </p14:nvContentPartPr>
              <p14:xfrm>
                <a:off x="8468350" y="2255821"/>
                <a:ext cx="50760" cy="136440"/>
              </p14:xfrm>
            </p:contentPart>
          </mc:Choice>
          <mc:Fallback xmlns="">
            <p:pic>
              <p:nvPicPr>
                <p:cNvPr id="85" name="Ink 84">
                  <a:extLst>
                    <a:ext uri="{FF2B5EF4-FFF2-40B4-BE49-F238E27FC236}">
                      <a16:creationId xmlns:a16="http://schemas.microsoft.com/office/drawing/2014/main" id="{575D17AF-DDEC-F94D-B06A-3BE3A12AB199}"/>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86" name="Group 85">
            <a:extLst>
              <a:ext uri="{FF2B5EF4-FFF2-40B4-BE49-F238E27FC236}">
                <a16:creationId xmlns:a16="http://schemas.microsoft.com/office/drawing/2014/main" id="{17F4F33F-3994-774B-AF6E-EF2B1A22A6B2}"/>
              </a:ext>
            </a:extLst>
          </p:cNvPr>
          <p:cNvGrpSpPr/>
          <p:nvPr/>
        </p:nvGrpSpPr>
        <p:grpSpPr>
          <a:xfrm>
            <a:off x="8528530" y="2791692"/>
            <a:ext cx="728280" cy="383040"/>
            <a:chOff x="8165590" y="2651101"/>
            <a:chExt cx="728280" cy="383040"/>
          </a:xfrm>
        </p:grpSpPr>
        <mc:AlternateContent xmlns:mc="http://schemas.openxmlformats.org/markup-compatibility/2006" xmlns:p14="http://schemas.microsoft.com/office/powerpoint/2010/main">
          <mc:Choice Requires="p14">
            <p:contentPart p14:bwMode="auto" r:id="rId68">
              <p14:nvContentPartPr>
                <p14:cNvPr id="87" name="Ink 86">
                  <a:extLst>
                    <a:ext uri="{FF2B5EF4-FFF2-40B4-BE49-F238E27FC236}">
                      <a16:creationId xmlns:a16="http://schemas.microsoft.com/office/drawing/2014/main" id="{3F5635F1-8B51-3A43-B830-132BD3F0D913}"/>
                    </a:ext>
                  </a:extLst>
                </p14:cNvPr>
                <p14:cNvContentPartPr/>
                <p14:nvPr/>
              </p14:nvContentPartPr>
              <p14:xfrm>
                <a:off x="8165590" y="2693941"/>
                <a:ext cx="629640" cy="340200"/>
              </p14:xfrm>
            </p:contentPart>
          </mc:Choice>
          <mc:Fallback xmlns="">
            <p:pic>
              <p:nvPicPr>
                <p:cNvPr id="87" name="Ink 86">
                  <a:extLst>
                    <a:ext uri="{FF2B5EF4-FFF2-40B4-BE49-F238E27FC236}">
                      <a16:creationId xmlns:a16="http://schemas.microsoft.com/office/drawing/2014/main" id="{3F5635F1-8B51-3A43-B830-132BD3F0D913}"/>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8" name="Ink 87">
                  <a:extLst>
                    <a:ext uri="{FF2B5EF4-FFF2-40B4-BE49-F238E27FC236}">
                      <a16:creationId xmlns:a16="http://schemas.microsoft.com/office/drawing/2014/main" id="{9D8C9C5B-E7A3-F24A-B560-6128B99584DB}"/>
                    </a:ext>
                  </a:extLst>
                </p14:cNvPr>
                <p14:cNvContentPartPr/>
                <p14:nvPr/>
              </p14:nvContentPartPr>
              <p14:xfrm>
                <a:off x="8181070" y="2715901"/>
                <a:ext cx="622080" cy="15840"/>
              </p14:xfrm>
            </p:contentPart>
          </mc:Choice>
          <mc:Fallback xmlns="">
            <p:pic>
              <p:nvPicPr>
                <p:cNvPr id="88" name="Ink 87">
                  <a:extLst>
                    <a:ext uri="{FF2B5EF4-FFF2-40B4-BE49-F238E27FC236}">
                      <a16:creationId xmlns:a16="http://schemas.microsoft.com/office/drawing/2014/main" id="{9D8C9C5B-E7A3-F24A-B560-6128B99584DB}"/>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9" name="Ink 88">
                  <a:extLst>
                    <a:ext uri="{FF2B5EF4-FFF2-40B4-BE49-F238E27FC236}">
                      <a16:creationId xmlns:a16="http://schemas.microsoft.com/office/drawing/2014/main" id="{92EE2C37-FA1C-5740-8755-EF1498DDD61A}"/>
                    </a:ext>
                  </a:extLst>
                </p14:cNvPr>
                <p14:cNvContentPartPr/>
                <p14:nvPr/>
              </p14:nvContentPartPr>
              <p14:xfrm>
                <a:off x="8819350" y="2668741"/>
                <a:ext cx="52920" cy="77400"/>
              </p14:xfrm>
            </p:contentPart>
          </mc:Choice>
          <mc:Fallback xmlns="">
            <p:pic>
              <p:nvPicPr>
                <p:cNvPr id="89" name="Ink 88">
                  <a:extLst>
                    <a:ext uri="{FF2B5EF4-FFF2-40B4-BE49-F238E27FC236}">
                      <a16:creationId xmlns:a16="http://schemas.microsoft.com/office/drawing/2014/main" id="{92EE2C37-FA1C-5740-8755-EF1498DDD61A}"/>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E1EE79E2-123D-FA41-B105-20F351FA1B1E}"/>
                    </a:ext>
                  </a:extLst>
                </p14:cNvPr>
                <p14:cNvContentPartPr/>
                <p14:nvPr/>
              </p14:nvContentPartPr>
              <p14:xfrm>
                <a:off x="8881270" y="2682781"/>
                <a:ext cx="7920" cy="185400"/>
              </p14:xfrm>
            </p:contentPart>
          </mc:Choice>
          <mc:Fallback xmlns="">
            <p:pic>
              <p:nvPicPr>
                <p:cNvPr id="90" name="Ink 89">
                  <a:extLst>
                    <a:ext uri="{FF2B5EF4-FFF2-40B4-BE49-F238E27FC236}">
                      <a16:creationId xmlns:a16="http://schemas.microsoft.com/office/drawing/2014/main" id="{E1EE79E2-123D-FA41-B105-20F351FA1B1E}"/>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1" name="Ink 90">
                  <a:extLst>
                    <a:ext uri="{FF2B5EF4-FFF2-40B4-BE49-F238E27FC236}">
                      <a16:creationId xmlns:a16="http://schemas.microsoft.com/office/drawing/2014/main" id="{6670AEAD-038E-1F4D-96E3-FBE06DFE6D72}"/>
                    </a:ext>
                  </a:extLst>
                </p14:cNvPr>
                <p14:cNvContentPartPr/>
                <p14:nvPr/>
              </p14:nvContentPartPr>
              <p14:xfrm>
                <a:off x="8828350" y="2886541"/>
                <a:ext cx="65520" cy="112680"/>
              </p14:xfrm>
            </p:contentPart>
          </mc:Choice>
          <mc:Fallback xmlns="">
            <p:pic>
              <p:nvPicPr>
                <p:cNvPr id="91" name="Ink 90">
                  <a:extLst>
                    <a:ext uri="{FF2B5EF4-FFF2-40B4-BE49-F238E27FC236}">
                      <a16:creationId xmlns:a16="http://schemas.microsoft.com/office/drawing/2014/main" id="{6670AEAD-038E-1F4D-96E3-FBE06DFE6D72}"/>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2" name="Ink 91">
                  <a:extLst>
                    <a:ext uri="{FF2B5EF4-FFF2-40B4-BE49-F238E27FC236}">
                      <a16:creationId xmlns:a16="http://schemas.microsoft.com/office/drawing/2014/main" id="{2ABD8B9E-7832-2046-933A-53AA131A08A9}"/>
                    </a:ext>
                  </a:extLst>
                </p14:cNvPr>
                <p14:cNvContentPartPr/>
                <p14:nvPr/>
              </p14:nvContentPartPr>
              <p14:xfrm>
                <a:off x="8210590" y="2653621"/>
                <a:ext cx="145800" cy="58320"/>
              </p14:xfrm>
            </p:contentPart>
          </mc:Choice>
          <mc:Fallback xmlns="">
            <p:pic>
              <p:nvPicPr>
                <p:cNvPr id="92" name="Ink 91">
                  <a:extLst>
                    <a:ext uri="{FF2B5EF4-FFF2-40B4-BE49-F238E27FC236}">
                      <a16:creationId xmlns:a16="http://schemas.microsoft.com/office/drawing/2014/main" id="{2ABD8B9E-7832-2046-933A-53AA131A08A9}"/>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3" name="Ink 92">
                  <a:extLst>
                    <a:ext uri="{FF2B5EF4-FFF2-40B4-BE49-F238E27FC236}">
                      <a16:creationId xmlns:a16="http://schemas.microsoft.com/office/drawing/2014/main" id="{98DB9BAD-4296-FD4B-BA01-2FBADB68F692}"/>
                    </a:ext>
                  </a:extLst>
                </p14:cNvPr>
                <p14:cNvContentPartPr/>
                <p14:nvPr/>
              </p14:nvContentPartPr>
              <p14:xfrm>
                <a:off x="8366110" y="2651101"/>
                <a:ext cx="490320" cy="5400"/>
              </p14:xfrm>
            </p:contentPart>
          </mc:Choice>
          <mc:Fallback xmlns="">
            <p:pic>
              <p:nvPicPr>
                <p:cNvPr id="93" name="Ink 92">
                  <a:extLst>
                    <a:ext uri="{FF2B5EF4-FFF2-40B4-BE49-F238E27FC236}">
                      <a16:creationId xmlns:a16="http://schemas.microsoft.com/office/drawing/2014/main" id="{98DB9BAD-4296-FD4B-BA01-2FBADB68F692}"/>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94" name="TextBox 93">
            <a:extLst>
              <a:ext uri="{FF2B5EF4-FFF2-40B4-BE49-F238E27FC236}">
                <a16:creationId xmlns:a16="http://schemas.microsoft.com/office/drawing/2014/main" id="{624396EA-098C-3F45-86DE-F61CD8CD5A21}"/>
              </a:ext>
            </a:extLst>
          </p:cNvPr>
          <p:cNvSpPr txBox="1"/>
          <p:nvPr/>
        </p:nvSpPr>
        <p:spPr>
          <a:xfrm>
            <a:off x="8582089" y="2841538"/>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75">
            <p14:nvContentPartPr>
              <p14:cNvPr id="95" name="Ink 94">
                <a:extLst>
                  <a:ext uri="{FF2B5EF4-FFF2-40B4-BE49-F238E27FC236}">
                    <a16:creationId xmlns:a16="http://schemas.microsoft.com/office/drawing/2014/main" id="{EDCCDB21-046C-EE40-B8DC-3BA1ECD07BF9}"/>
                  </a:ext>
                </a:extLst>
              </p14:cNvPr>
              <p14:cNvContentPartPr/>
              <p14:nvPr/>
            </p14:nvContentPartPr>
            <p14:xfrm>
              <a:off x="9061627" y="3067943"/>
              <a:ext cx="165684" cy="127429"/>
            </p14:xfrm>
          </p:contentPart>
        </mc:Choice>
        <mc:Fallback xmlns="">
          <p:pic>
            <p:nvPicPr>
              <p:cNvPr id="95" name="Ink 94">
                <a:extLst>
                  <a:ext uri="{FF2B5EF4-FFF2-40B4-BE49-F238E27FC236}">
                    <a16:creationId xmlns:a16="http://schemas.microsoft.com/office/drawing/2014/main" id="{EDCCDB21-046C-EE40-B8DC-3BA1ECD07BF9}"/>
                  </a:ext>
                </a:extLst>
              </p:cNvPr>
              <p:cNvPicPr/>
              <p:nvPr/>
            </p:nvPicPr>
            <p:blipFill>
              <a:blip r:embed="rId31"/>
              <a:stretch>
                <a:fillRect/>
              </a:stretch>
            </p:blipFill>
            <p:spPr>
              <a:xfrm>
                <a:off x="9057314" y="3063636"/>
                <a:ext cx="174310" cy="136044"/>
              </a:xfrm>
              <a:prstGeom prst="rect">
                <a:avLst/>
              </a:prstGeom>
            </p:spPr>
          </p:pic>
        </mc:Fallback>
      </mc:AlternateContent>
      <p:grpSp>
        <p:nvGrpSpPr>
          <p:cNvPr id="96" name="Group 95">
            <a:extLst>
              <a:ext uri="{FF2B5EF4-FFF2-40B4-BE49-F238E27FC236}">
                <a16:creationId xmlns:a16="http://schemas.microsoft.com/office/drawing/2014/main" id="{F9CB3EDB-D4FF-7347-8DBE-8264A3505858}"/>
              </a:ext>
            </a:extLst>
          </p:cNvPr>
          <p:cNvGrpSpPr/>
          <p:nvPr/>
        </p:nvGrpSpPr>
        <p:grpSpPr>
          <a:xfrm>
            <a:off x="9076135" y="3071976"/>
            <a:ext cx="173682" cy="241395"/>
            <a:chOff x="9957310" y="1499461"/>
            <a:chExt cx="469080" cy="651960"/>
          </a:xfrm>
        </p:grpSpPr>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3FC960DE-E9E8-9143-B4BD-5299D19884B5}"/>
                    </a:ext>
                  </a:extLst>
                </p14:cNvPr>
                <p14:cNvContentPartPr/>
                <p14:nvPr/>
              </p14:nvContentPartPr>
              <p14:xfrm>
                <a:off x="9957310" y="1521061"/>
                <a:ext cx="453960" cy="285840"/>
              </p14:xfrm>
            </p:contentPart>
          </mc:Choice>
          <mc:Fallback xmlns="">
            <p:pic>
              <p:nvPicPr>
                <p:cNvPr id="97" name="Ink 96">
                  <a:extLst>
                    <a:ext uri="{FF2B5EF4-FFF2-40B4-BE49-F238E27FC236}">
                      <a16:creationId xmlns:a16="http://schemas.microsoft.com/office/drawing/2014/main" id="{3FC960DE-E9E8-9143-B4BD-5299D19884B5}"/>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8" name="Ink 97">
                  <a:extLst>
                    <a:ext uri="{FF2B5EF4-FFF2-40B4-BE49-F238E27FC236}">
                      <a16:creationId xmlns:a16="http://schemas.microsoft.com/office/drawing/2014/main" id="{033F298A-15FF-5747-A835-AF1A74039B05}"/>
                    </a:ext>
                  </a:extLst>
                </p14:cNvPr>
                <p14:cNvContentPartPr/>
                <p14:nvPr/>
              </p14:nvContentPartPr>
              <p14:xfrm>
                <a:off x="9959110" y="1508821"/>
                <a:ext cx="159480" cy="324360"/>
              </p14:xfrm>
            </p:contentPart>
          </mc:Choice>
          <mc:Fallback xmlns="">
            <p:pic>
              <p:nvPicPr>
                <p:cNvPr id="98" name="Ink 97">
                  <a:extLst>
                    <a:ext uri="{FF2B5EF4-FFF2-40B4-BE49-F238E27FC236}">
                      <a16:creationId xmlns:a16="http://schemas.microsoft.com/office/drawing/2014/main" id="{033F298A-15FF-5747-A835-AF1A74039B05}"/>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2E15D107-6F59-6F4E-9883-011F7D086B41}"/>
                    </a:ext>
                  </a:extLst>
                </p14:cNvPr>
                <p14:cNvContentPartPr/>
                <p14:nvPr/>
              </p14:nvContentPartPr>
              <p14:xfrm>
                <a:off x="10004830" y="1499461"/>
                <a:ext cx="350640" cy="154440"/>
              </p14:xfrm>
            </p:contentPart>
          </mc:Choice>
          <mc:Fallback xmlns="">
            <p:pic>
              <p:nvPicPr>
                <p:cNvPr id="99" name="Ink 98">
                  <a:extLst>
                    <a:ext uri="{FF2B5EF4-FFF2-40B4-BE49-F238E27FC236}">
                      <a16:creationId xmlns:a16="http://schemas.microsoft.com/office/drawing/2014/main" id="{2E15D107-6F59-6F4E-9883-011F7D086B41}"/>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0" name="Ink 99">
                  <a:extLst>
                    <a:ext uri="{FF2B5EF4-FFF2-40B4-BE49-F238E27FC236}">
                      <a16:creationId xmlns:a16="http://schemas.microsoft.com/office/drawing/2014/main" id="{3215AB28-D6A4-0A4B-9A8A-E6F2E04D344A}"/>
                    </a:ext>
                  </a:extLst>
                </p14:cNvPr>
                <p14:cNvContentPartPr/>
                <p14:nvPr/>
              </p14:nvContentPartPr>
              <p14:xfrm>
                <a:off x="10162510" y="1693861"/>
                <a:ext cx="263880" cy="450000"/>
              </p14:xfrm>
            </p:contentPart>
          </mc:Choice>
          <mc:Fallback xmlns="">
            <p:pic>
              <p:nvPicPr>
                <p:cNvPr id="100" name="Ink 99">
                  <a:extLst>
                    <a:ext uri="{FF2B5EF4-FFF2-40B4-BE49-F238E27FC236}">
                      <a16:creationId xmlns:a16="http://schemas.microsoft.com/office/drawing/2014/main" id="{3215AB28-D6A4-0A4B-9A8A-E6F2E04D344A}"/>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2C12AA93-A91E-524B-894D-6230716FDABE}"/>
                    </a:ext>
                  </a:extLst>
                </p14:cNvPr>
                <p14:cNvContentPartPr/>
                <p14:nvPr/>
              </p14:nvContentPartPr>
              <p14:xfrm>
                <a:off x="10104910" y="1757221"/>
                <a:ext cx="151920" cy="306360"/>
              </p14:xfrm>
            </p:contentPart>
          </mc:Choice>
          <mc:Fallback xmlns="">
            <p:pic>
              <p:nvPicPr>
                <p:cNvPr id="101" name="Ink 100">
                  <a:extLst>
                    <a:ext uri="{FF2B5EF4-FFF2-40B4-BE49-F238E27FC236}">
                      <a16:creationId xmlns:a16="http://schemas.microsoft.com/office/drawing/2014/main" id="{2C12AA93-A91E-524B-894D-6230716FDABE}"/>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2" name="Ink 101">
                  <a:extLst>
                    <a:ext uri="{FF2B5EF4-FFF2-40B4-BE49-F238E27FC236}">
                      <a16:creationId xmlns:a16="http://schemas.microsoft.com/office/drawing/2014/main" id="{BC53EE2C-07FC-9A41-8D0B-9DE45AD29BBE}"/>
                    </a:ext>
                  </a:extLst>
                </p14:cNvPr>
                <p14:cNvContentPartPr/>
                <p14:nvPr/>
              </p14:nvContentPartPr>
              <p14:xfrm>
                <a:off x="10122190" y="2058541"/>
                <a:ext cx="106560" cy="92880"/>
              </p14:xfrm>
            </p:contentPart>
          </mc:Choice>
          <mc:Fallback xmlns="">
            <p:pic>
              <p:nvPicPr>
                <p:cNvPr id="102" name="Ink 101">
                  <a:extLst>
                    <a:ext uri="{FF2B5EF4-FFF2-40B4-BE49-F238E27FC236}">
                      <a16:creationId xmlns:a16="http://schemas.microsoft.com/office/drawing/2014/main" id="{BC53EE2C-07FC-9A41-8D0B-9DE45AD29BBE}"/>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Ink 102">
                  <a:extLst>
                    <a:ext uri="{FF2B5EF4-FFF2-40B4-BE49-F238E27FC236}">
                      <a16:creationId xmlns:a16="http://schemas.microsoft.com/office/drawing/2014/main" id="{88E11DFB-647F-3C46-B532-29E4A3EAE3DD}"/>
                    </a:ext>
                  </a:extLst>
                </p14:cNvPr>
                <p14:cNvContentPartPr/>
                <p14:nvPr/>
              </p14:nvContentPartPr>
              <p14:xfrm>
                <a:off x="9979990" y="1524301"/>
                <a:ext cx="273240" cy="198360"/>
              </p14:xfrm>
            </p:contentPart>
          </mc:Choice>
          <mc:Fallback xmlns="">
            <p:pic>
              <p:nvPicPr>
                <p:cNvPr id="103" name="Ink 102">
                  <a:extLst>
                    <a:ext uri="{FF2B5EF4-FFF2-40B4-BE49-F238E27FC236}">
                      <a16:creationId xmlns:a16="http://schemas.microsoft.com/office/drawing/2014/main" id="{88E11DFB-647F-3C46-B532-29E4A3EAE3DD}"/>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4" name="Ink 103">
                  <a:extLst>
                    <a:ext uri="{FF2B5EF4-FFF2-40B4-BE49-F238E27FC236}">
                      <a16:creationId xmlns:a16="http://schemas.microsoft.com/office/drawing/2014/main" id="{6F13B292-530F-574C-BA8F-78AFE38CEFE0}"/>
                    </a:ext>
                  </a:extLst>
                </p14:cNvPr>
                <p14:cNvContentPartPr/>
                <p14:nvPr/>
              </p14:nvContentPartPr>
              <p14:xfrm>
                <a:off x="10026070" y="1536181"/>
                <a:ext cx="291960" cy="225360"/>
              </p14:xfrm>
            </p:contentPart>
          </mc:Choice>
          <mc:Fallback xmlns="">
            <p:pic>
              <p:nvPicPr>
                <p:cNvPr id="104" name="Ink 103">
                  <a:extLst>
                    <a:ext uri="{FF2B5EF4-FFF2-40B4-BE49-F238E27FC236}">
                      <a16:creationId xmlns:a16="http://schemas.microsoft.com/office/drawing/2014/main" id="{6F13B292-530F-574C-BA8F-78AFE38CEFE0}"/>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Ink 104">
                  <a:extLst>
                    <a:ext uri="{FF2B5EF4-FFF2-40B4-BE49-F238E27FC236}">
                      <a16:creationId xmlns:a16="http://schemas.microsoft.com/office/drawing/2014/main" id="{A5E44FAD-3E8E-AD48-BDD9-8EAED90C7D73}"/>
                    </a:ext>
                  </a:extLst>
                </p14:cNvPr>
                <p14:cNvContentPartPr/>
                <p14:nvPr/>
              </p14:nvContentPartPr>
              <p14:xfrm>
                <a:off x="10193110" y="1662181"/>
                <a:ext cx="172080" cy="215280"/>
              </p14:xfrm>
            </p:contentPart>
          </mc:Choice>
          <mc:Fallback xmlns="">
            <p:pic>
              <p:nvPicPr>
                <p:cNvPr id="105" name="Ink 104">
                  <a:extLst>
                    <a:ext uri="{FF2B5EF4-FFF2-40B4-BE49-F238E27FC236}">
                      <a16:creationId xmlns:a16="http://schemas.microsoft.com/office/drawing/2014/main" id="{A5E44FAD-3E8E-AD48-BDD9-8EAED90C7D73}"/>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5258D78-4F06-1E40-B669-F924644217BA}"/>
                    </a:ext>
                  </a:extLst>
                </p14:cNvPr>
                <p14:cNvContentPartPr/>
                <p14:nvPr/>
              </p14:nvContentPartPr>
              <p14:xfrm>
                <a:off x="10284910" y="1780981"/>
                <a:ext cx="106560" cy="167760"/>
              </p14:xfrm>
            </p:contentPart>
          </mc:Choice>
          <mc:Fallback xmlns="">
            <p:pic>
              <p:nvPicPr>
                <p:cNvPr id="106" name="Ink 105">
                  <a:extLst>
                    <a:ext uri="{FF2B5EF4-FFF2-40B4-BE49-F238E27FC236}">
                      <a16:creationId xmlns:a16="http://schemas.microsoft.com/office/drawing/2014/main" id="{95258D78-4F06-1E40-B669-F924644217BA}"/>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7" name="Ink 106">
                  <a:extLst>
                    <a:ext uri="{FF2B5EF4-FFF2-40B4-BE49-F238E27FC236}">
                      <a16:creationId xmlns:a16="http://schemas.microsoft.com/office/drawing/2014/main" id="{4BA40C19-1075-8647-9535-619A0E200FB3}"/>
                    </a:ext>
                  </a:extLst>
                </p14:cNvPr>
                <p14:cNvContentPartPr/>
                <p14:nvPr/>
              </p14:nvContentPartPr>
              <p14:xfrm>
                <a:off x="10213630" y="1939741"/>
                <a:ext cx="154440" cy="146880"/>
              </p14:xfrm>
            </p:contentPart>
          </mc:Choice>
          <mc:Fallback xmlns="">
            <p:pic>
              <p:nvPicPr>
                <p:cNvPr id="107" name="Ink 106">
                  <a:extLst>
                    <a:ext uri="{FF2B5EF4-FFF2-40B4-BE49-F238E27FC236}">
                      <a16:creationId xmlns:a16="http://schemas.microsoft.com/office/drawing/2014/main" id="{4BA40C19-1075-8647-9535-619A0E200FB3}"/>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18B157EA-A899-D84E-9304-1485AD24B8D3}"/>
                    </a:ext>
                  </a:extLst>
                </p14:cNvPr>
                <p14:cNvContentPartPr/>
                <p14:nvPr/>
              </p14:nvContentPartPr>
              <p14:xfrm>
                <a:off x="10102030" y="1670461"/>
                <a:ext cx="305640" cy="384840"/>
              </p14:xfrm>
            </p:contentPart>
          </mc:Choice>
          <mc:Fallback xmlns="">
            <p:pic>
              <p:nvPicPr>
                <p:cNvPr id="108" name="Ink 107">
                  <a:extLst>
                    <a:ext uri="{FF2B5EF4-FFF2-40B4-BE49-F238E27FC236}">
                      <a16:creationId xmlns:a16="http://schemas.microsoft.com/office/drawing/2014/main" id="{18B157EA-A899-D84E-9304-1485AD24B8D3}"/>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9" name="Ink 108">
                  <a:extLst>
                    <a:ext uri="{FF2B5EF4-FFF2-40B4-BE49-F238E27FC236}">
                      <a16:creationId xmlns:a16="http://schemas.microsoft.com/office/drawing/2014/main" id="{A68715A2-6B3F-344B-82AF-69355B452D89}"/>
                    </a:ext>
                  </a:extLst>
                </p14:cNvPr>
                <p14:cNvContentPartPr/>
                <p14:nvPr/>
              </p14:nvContentPartPr>
              <p14:xfrm>
                <a:off x="10231270" y="1641301"/>
                <a:ext cx="106560" cy="113760"/>
              </p14:xfrm>
            </p:contentPart>
          </mc:Choice>
          <mc:Fallback xmlns="">
            <p:pic>
              <p:nvPicPr>
                <p:cNvPr id="109" name="Ink 108">
                  <a:extLst>
                    <a:ext uri="{FF2B5EF4-FFF2-40B4-BE49-F238E27FC236}">
                      <a16:creationId xmlns:a16="http://schemas.microsoft.com/office/drawing/2014/main" id="{A68715A2-6B3F-344B-82AF-69355B452D89}"/>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0" name="Ink 109">
                  <a:extLst>
                    <a:ext uri="{FF2B5EF4-FFF2-40B4-BE49-F238E27FC236}">
                      <a16:creationId xmlns:a16="http://schemas.microsoft.com/office/drawing/2014/main" id="{DAC74D0A-6DAD-2943-BF4F-9ACF34B238C4}"/>
                    </a:ext>
                  </a:extLst>
                </p14:cNvPr>
                <p14:cNvContentPartPr/>
                <p14:nvPr/>
              </p14:nvContentPartPr>
              <p14:xfrm>
                <a:off x="10025350" y="1734181"/>
                <a:ext cx="139320" cy="153360"/>
              </p14:xfrm>
            </p:contentPart>
          </mc:Choice>
          <mc:Fallback xmlns="">
            <p:pic>
              <p:nvPicPr>
                <p:cNvPr id="110" name="Ink 109">
                  <a:extLst>
                    <a:ext uri="{FF2B5EF4-FFF2-40B4-BE49-F238E27FC236}">
                      <a16:creationId xmlns:a16="http://schemas.microsoft.com/office/drawing/2014/main" id="{DAC74D0A-6DAD-2943-BF4F-9ACF34B238C4}"/>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1" name="Ink 110">
                  <a:extLst>
                    <a:ext uri="{FF2B5EF4-FFF2-40B4-BE49-F238E27FC236}">
                      <a16:creationId xmlns:a16="http://schemas.microsoft.com/office/drawing/2014/main" id="{8685C6E2-D75F-5D44-9994-DE79D4395C36}"/>
                    </a:ext>
                  </a:extLst>
                </p14:cNvPr>
                <p14:cNvContentPartPr/>
                <p14:nvPr/>
              </p14:nvContentPartPr>
              <p14:xfrm>
                <a:off x="10278070" y="1550581"/>
                <a:ext cx="111960" cy="125280"/>
              </p14:xfrm>
            </p:contentPart>
          </mc:Choice>
          <mc:Fallback xmlns="">
            <p:pic>
              <p:nvPicPr>
                <p:cNvPr id="111" name="Ink 110">
                  <a:extLst>
                    <a:ext uri="{FF2B5EF4-FFF2-40B4-BE49-F238E27FC236}">
                      <a16:creationId xmlns:a16="http://schemas.microsoft.com/office/drawing/2014/main" id="{8685C6E2-D75F-5D44-9994-DE79D4395C36}"/>
                    </a:ext>
                  </a:extLst>
                </p:cNvPr>
                <p:cNvPicPr/>
                <p:nvPr/>
              </p:nvPicPr>
              <p:blipFill>
                <a:blip r:embed="rId61"/>
                <a:stretch>
                  <a:fillRect/>
                </a:stretch>
              </p:blipFill>
              <p:spPr>
                <a:xfrm>
                  <a:off x="10266488" y="1539017"/>
                  <a:ext cx="135124" cy="1484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33" name="Ink 32">
                <a:extLst>
                  <a:ext uri="{FF2B5EF4-FFF2-40B4-BE49-F238E27FC236}">
                    <a16:creationId xmlns:a16="http://schemas.microsoft.com/office/drawing/2014/main" id="{2ADD2961-7758-0443-846E-A31911AF4234}"/>
                  </a:ext>
                </a:extLst>
              </p14:cNvPr>
              <p14:cNvContentPartPr/>
              <p14:nvPr/>
            </p14:nvContentPartPr>
            <p14:xfrm>
              <a:off x="6914749" y="1578471"/>
              <a:ext cx="937080" cy="304200"/>
            </p14:xfrm>
          </p:contentPart>
        </mc:Choice>
        <mc:Fallback xmlns="">
          <p:pic>
            <p:nvPicPr>
              <p:cNvPr id="33" name="Ink 32">
                <a:extLst>
                  <a:ext uri="{FF2B5EF4-FFF2-40B4-BE49-F238E27FC236}">
                    <a16:creationId xmlns:a16="http://schemas.microsoft.com/office/drawing/2014/main" id="{2ADD2961-7758-0443-846E-A31911AF4234}"/>
                  </a:ext>
                </a:extLst>
              </p:cNvPr>
              <p:cNvPicPr/>
              <p:nvPr/>
            </p:nvPicPr>
            <p:blipFill>
              <a:blip r:embed="rId92"/>
              <a:stretch>
                <a:fillRect/>
              </a:stretch>
            </p:blipFill>
            <p:spPr>
              <a:xfrm>
                <a:off x="6910431" y="1574151"/>
                <a:ext cx="945717"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Ink 41">
                <a:extLst>
                  <a:ext uri="{FF2B5EF4-FFF2-40B4-BE49-F238E27FC236}">
                    <a16:creationId xmlns:a16="http://schemas.microsoft.com/office/drawing/2014/main" id="{490451FF-1D60-0D4D-BF34-19F210A07E0B}"/>
                  </a:ext>
                </a:extLst>
              </p14:cNvPr>
              <p14:cNvContentPartPr/>
              <p14:nvPr/>
            </p14:nvContentPartPr>
            <p14:xfrm>
              <a:off x="7339909" y="1903191"/>
              <a:ext cx="5040" cy="110520"/>
            </p14:xfrm>
          </p:contentPart>
        </mc:Choice>
        <mc:Fallback xmlns="">
          <p:pic>
            <p:nvPicPr>
              <p:cNvPr id="42" name="Ink 41">
                <a:extLst>
                  <a:ext uri="{FF2B5EF4-FFF2-40B4-BE49-F238E27FC236}">
                    <a16:creationId xmlns:a16="http://schemas.microsoft.com/office/drawing/2014/main" id="{490451FF-1D60-0D4D-BF34-19F210A07E0B}"/>
                  </a:ext>
                </a:extLst>
              </p:cNvPr>
              <p:cNvPicPr/>
              <p:nvPr/>
            </p:nvPicPr>
            <p:blipFill>
              <a:blip r:embed="rId94"/>
              <a:stretch>
                <a:fillRect/>
              </a:stretch>
            </p:blipFill>
            <p:spPr>
              <a:xfrm>
                <a:off x="7335589" y="1898871"/>
                <a:ext cx="13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D69023F4-B615-C648-B728-6B59E972FA70}"/>
                  </a:ext>
                </a:extLst>
              </p14:cNvPr>
              <p14:cNvContentPartPr/>
              <p14:nvPr/>
            </p14:nvContentPartPr>
            <p14:xfrm>
              <a:off x="7287709" y="2002911"/>
              <a:ext cx="146160" cy="87480"/>
            </p14:xfrm>
          </p:contentPart>
        </mc:Choice>
        <mc:Fallback xmlns="">
          <p:pic>
            <p:nvPicPr>
              <p:cNvPr id="45" name="Ink 44">
                <a:extLst>
                  <a:ext uri="{FF2B5EF4-FFF2-40B4-BE49-F238E27FC236}">
                    <a16:creationId xmlns:a16="http://schemas.microsoft.com/office/drawing/2014/main" id="{D69023F4-B615-C648-B728-6B59E972FA70}"/>
                  </a:ext>
                </a:extLst>
              </p:cNvPr>
              <p:cNvPicPr/>
              <p:nvPr/>
            </p:nvPicPr>
            <p:blipFill>
              <a:blip r:embed="rId96"/>
              <a:stretch>
                <a:fillRect/>
              </a:stretch>
            </p:blipFill>
            <p:spPr>
              <a:xfrm>
                <a:off x="7283400" y="1998591"/>
                <a:ext cx="154779" cy="96120"/>
              </a:xfrm>
              <a:prstGeom prst="rect">
                <a:avLst/>
              </a:prstGeom>
            </p:spPr>
          </p:pic>
        </mc:Fallback>
      </mc:AlternateContent>
      <p:grpSp>
        <p:nvGrpSpPr>
          <p:cNvPr id="51" name="Group 50">
            <a:extLst>
              <a:ext uri="{FF2B5EF4-FFF2-40B4-BE49-F238E27FC236}">
                <a16:creationId xmlns:a16="http://schemas.microsoft.com/office/drawing/2014/main" id="{B75B1908-2193-BB4D-B0CA-F8B3B8223A96}"/>
              </a:ext>
            </a:extLst>
          </p:cNvPr>
          <p:cNvGrpSpPr/>
          <p:nvPr/>
        </p:nvGrpSpPr>
        <p:grpSpPr>
          <a:xfrm>
            <a:off x="8399029" y="1584951"/>
            <a:ext cx="856080" cy="486360"/>
            <a:chOff x="9469293" y="1593147"/>
            <a:chExt cx="856080" cy="486360"/>
          </a:xfrm>
        </p:grpSpPr>
        <mc:AlternateContent xmlns:mc="http://schemas.openxmlformats.org/markup-compatibility/2006" xmlns:p14="http://schemas.microsoft.com/office/powerpoint/2010/main">
          <mc:Choice Requires="p14">
            <p:contentPart p14:bwMode="auto" r:id="rId97">
              <p14:nvContentPartPr>
                <p14:cNvPr id="47" name="Ink 46">
                  <a:extLst>
                    <a:ext uri="{FF2B5EF4-FFF2-40B4-BE49-F238E27FC236}">
                      <a16:creationId xmlns:a16="http://schemas.microsoft.com/office/drawing/2014/main" id="{2530489E-D826-AC41-9D3A-D457877F69BD}"/>
                    </a:ext>
                  </a:extLst>
                </p14:cNvPr>
                <p14:cNvContentPartPr/>
                <p14:nvPr/>
              </p14:nvContentPartPr>
              <p14:xfrm>
                <a:off x="9469293" y="1593147"/>
                <a:ext cx="856080" cy="289800"/>
              </p14:xfrm>
            </p:contentPart>
          </mc:Choice>
          <mc:Fallback xmlns="">
            <p:pic>
              <p:nvPicPr>
                <p:cNvPr id="47" name="Ink 46">
                  <a:extLst>
                    <a:ext uri="{FF2B5EF4-FFF2-40B4-BE49-F238E27FC236}">
                      <a16:creationId xmlns:a16="http://schemas.microsoft.com/office/drawing/2014/main" id="{2530489E-D826-AC41-9D3A-D457877F69BD}"/>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 name="Ink 47">
                  <a:extLst>
                    <a:ext uri="{FF2B5EF4-FFF2-40B4-BE49-F238E27FC236}">
                      <a16:creationId xmlns:a16="http://schemas.microsoft.com/office/drawing/2014/main" id="{FF7D6A0F-2ACA-A742-ACCF-0A33B53568FE}"/>
                    </a:ext>
                  </a:extLst>
                </p14:cNvPr>
                <p14:cNvContentPartPr/>
                <p14:nvPr/>
              </p14:nvContentPartPr>
              <p14:xfrm>
                <a:off x="9905973" y="1866027"/>
                <a:ext cx="21960" cy="163080"/>
              </p14:xfrm>
            </p:contentPart>
          </mc:Choice>
          <mc:Fallback xmlns="">
            <p:pic>
              <p:nvPicPr>
                <p:cNvPr id="48" name="Ink 47">
                  <a:extLst>
                    <a:ext uri="{FF2B5EF4-FFF2-40B4-BE49-F238E27FC236}">
                      <a16:creationId xmlns:a16="http://schemas.microsoft.com/office/drawing/2014/main" id="{FF7D6A0F-2ACA-A742-ACCF-0A33B53568F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 name="Ink 48">
                  <a:extLst>
                    <a:ext uri="{FF2B5EF4-FFF2-40B4-BE49-F238E27FC236}">
                      <a16:creationId xmlns:a16="http://schemas.microsoft.com/office/drawing/2014/main" id="{FE70E24A-B7FC-6B40-A338-26273F2FE9AA}"/>
                    </a:ext>
                  </a:extLst>
                </p14:cNvPr>
                <p14:cNvContentPartPr/>
                <p14:nvPr/>
              </p14:nvContentPartPr>
              <p14:xfrm>
                <a:off x="9858093" y="1972587"/>
                <a:ext cx="106200" cy="106920"/>
              </p14:xfrm>
            </p:contentPart>
          </mc:Choice>
          <mc:Fallback xmlns="">
            <p:pic>
              <p:nvPicPr>
                <p:cNvPr id="49" name="Ink 48">
                  <a:extLst>
                    <a:ext uri="{FF2B5EF4-FFF2-40B4-BE49-F238E27FC236}">
                      <a16:creationId xmlns:a16="http://schemas.microsoft.com/office/drawing/2014/main" id="{FE70E24A-B7FC-6B40-A338-26273F2FE9AA}"/>
                    </a:ext>
                  </a:extLst>
                </p:cNvPr>
                <p:cNvPicPr/>
                <p:nvPr/>
              </p:nvPicPr>
              <p:blipFill>
                <a:blip r:embed="rId102"/>
                <a:stretch>
                  <a:fillRect/>
                </a:stretch>
              </p:blipFill>
              <p:spPr>
                <a:xfrm>
                  <a:off x="9853773" y="1968281"/>
                  <a:ext cx="114840" cy="115531"/>
                </a:xfrm>
                <a:prstGeom prst="rect">
                  <a:avLst/>
                </a:prstGeom>
              </p:spPr>
            </p:pic>
          </mc:Fallback>
        </mc:AlternateContent>
      </p:grpSp>
      <p:sp>
        <p:nvSpPr>
          <p:cNvPr id="31" name="TextBox 30">
            <a:extLst>
              <a:ext uri="{FF2B5EF4-FFF2-40B4-BE49-F238E27FC236}">
                <a16:creationId xmlns:a16="http://schemas.microsoft.com/office/drawing/2014/main" id="{A7413C64-B6FD-6642-9348-5E9EC990A8BA}"/>
              </a:ext>
            </a:extLst>
          </p:cNvPr>
          <p:cNvSpPr txBox="1"/>
          <p:nvPr/>
        </p:nvSpPr>
        <p:spPr>
          <a:xfrm>
            <a:off x="7235825" y="4765565"/>
            <a:ext cx="566181" cy="369332"/>
          </a:xfrm>
          <a:prstGeom prst="rect">
            <a:avLst/>
          </a:prstGeom>
          <a:noFill/>
        </p:spPr>
        <p:txBody>
          <a:bodyPr wrap="none" rtlCol="0">
            <a:spAutoFit/>
          </a:bodyPr>
          <a:lstStyle/>
          <a:p>
            <a:r>
              <a:rPr lang="en-VN" dirty="0"/>
              <a:t>files</a:t>
            </a:r>
          </a:p>
        </p:txBody>
      </p:sp>
      <p:grpSp>
        <p:nvGrpSpPr>
          <p:cNvPr id="36" name="Group 35">
            <a:extLst>
              <a:ext uri="{FF2B5EF4-FFF2-40B4-BE49-F238E27FC236}">
                <a16:creationId xmlns:a16="http://schemas.microsoft.com/office/drawing/2014/main" id="{839315CB-DB18-FE49-8B37-5EBDE05EEC9B}"/>
              </a:ext>
            </a:extLst>
          </p:cNvPr>
          <p:cNvGrpSpPr/>
          <p:nvPr/>
        </p:nvGrpSpPr>
        <p:grpSpPr>
          <a:xfrm>
            <a:off x="7176109" y="3277671"/>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03">
              <p14:nvContentPartPr>
                <p14:cNvPr id="20" name="Ink 19">
                  <a:extLst>
                    <a:ext uri="{FF2B5EF4-FFF2-40B4-BE49-F238E27FC236}">
                      <a16:creationId xmlns:a16="http://schemas.microsoft.com/office/drawing/2014/main" id="{4FC99C26-1D3E-B64C-B7FA-5FC61585FE0C}"/>
                    </a:ext>
                  </a:extLst>
                </p14:cNvPr>
                <p14:cNvContentPartPr/>
                <p14:nvPr/>
              </p14:nvContentPartPr>
              <p14:xfrm>
                <a:off x="8247813" y="4619667"/>
                <a:ext cx="674640" cy="158400"/>
              </p14:xfrm>
            </p:contentPart>
          </mc:Choice>
          <mc:Fallback xmlns="">
            <p:pic>
              <p:nvPicPr>
                <p:cNvPr id="20" name="Ink 19">
                  <a:extLst>
                    <a:ext uri="{FF2B5EF4-FFF2-40B4-BE49-F238E27FC236}">
                      <a16:creationId xmlns:a16="http://schemas.microsoft.com/office/drawing/2014/main" id="{4FC99C26-1D3E-B64C-B7FA-5FC61585FE0C}"/>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 name="Ink 23">
                  <a:extLst>
                    <a:ext uri="{FF2B5EF4-FFF2-40B4-BE49-F238E27FC236}">
                      <a16:creationId xmlns:a16="http://schemas.microsoft.com/office/drawing/2014/main" id="{4D80F185-0F46-B849-909E-F5327EF00E7F}"/>
                    </a:ext>
                  </a:extLst>
                </p14:cNvPr>
                <p14:cNvContentPartPr/>
                <p14:nvPr/>
              </p14:nvContentPartPr>
              <p14:xfrm>
                <a:off x="8246373" y="4749987"/>
                <a:ext cx="659520" cy="416880"/>
              </p14:xfrm>
            </p:contentPart>
          </mc:Choice>
          <mc:Fallback xmlns="">
            <p:pic>
              <p:nvPicPr>
                <p:cNvPr id="24" name="Ink 23">
                  <a:extLst>
                    <a:ext uri="{FF2B5EF4-FFF2-40B4-BE49-F238E27FC236}">
                      <a16:creationId xmlns:a16="http://schemas.microsoft.com/office/drawing/2014/main" id="{4D80F185-0F46-B849-909E-F5327EF00E7F}"/>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 name="Ink 28">
                  <a:extLst>
                    <a:ext uri="{FF2B5EF4-FFF2-40B4-BE49-F238E27FC236}">
                      <a16:creationId xmlns:a16="http://schemas.microsoft.com/office/drawing/2014/main" id="{727076D8-35E3-6C4B-A2BD-81F392612B82}"/>
                    </a:ext>
                  </a:extLst>
                </p14:cNvPr>
                <p14:cNvContentPartPr/>
                <p14:nvPr/>
              </p14:nvContentPartPr>
              <p14:xfrm>
                <a:off x="8914533" y="4761867"/>
                <a:ext cx="7560" cy="318960"/>
              </p14:xfrm>
            </p:contentPart>
          </mc:Choice>
          <mc:Fallback xmlns="">
            <p:pic>
              <p:nvPicPr>
                <p:cNvPr id="29" name="Ink 28">
                  <a:extLst>
                    <a:ext uri="{FF2B5EF4-FFF2-40B4-BE49-F238E27FC236}">
                      <a16:creationId xmlns:a16="http://schemas.microsoft.com/office/drawing/2014/main" id="{727076D8-35E3-6C4B-A2BD-81F392612B82}"/>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2" name="Ink 31">
                  <a:extLst>
                    <a:ext uri="{FF2B5EF4-FFF2-40B4-BE49-F238E27FC236}">
                      <a16:creationId xmlns:a16="http://schemas.microsoft.com/office/drawing/2014/main" id="{EAE960D4-CE57-D747-B9FC-868A156624DC}"/>
                    </a:ext>
                  </a:extLst>
                </p14:cNvPr>
                <p14:cNvContentPartPr/>
                <p14:nvPr/>
              </p14:nvContentPartPr>
              <p14:xfrm>
                <a:off x="8495493" y="3293427"/>
                <a:ext cx="39960" cy="1363680"/>
              </p14:xfrm>
            </p:contentPart>
          </mc:Choice>
          <mc:Fallback xmlns="">
            <p:pic>
              <p:nvPicPr>
                <p:cNvPr id="32" name="Ink 31">
                  <a:extLst>
                    <a:ext uri="{FF2B5EF4-FFF2-40B4-BE49-F238E27FC236}">
                      <a16:creationId xmlns:a16="http://schemas.microsoft.com/office/drawing/2014/main" id="{EAE960D4-CE57-D747-B9FC-868A156624DC}"/>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 name="Ink 34">
                  <a:extLst>
                    <a:ext uri="{FF2B5EF4-FFF2-40B4-BE49-F238E27FC236}">
                      <a16:creationId xmlns:a16="http://schemas.microsoft.com/office/drawing/2014/main" id="{9EB9060F-ABAD-E14B-B072-F362B8405584}"/>
                    </a:ext>
                  </a:extLst>
                </p14:cNvPr>
                <p14:cNvContentPartPr/>
                <p14:nvPr/>
              </p14:nvContentPartPr>
              <p14:xfrm>
                <a:off x="8437893" y="3285867"/>
                <a:ext cx="167400" cy="216000"/>
              </p14:xfrm>
            </p:contentPart>
          </mc:Choice>
          <mc:Fallback xmlns="">
            <p:pic>
              <p:nvPicPr>
                <p:cNvPr id="35" name="Ink 34">
                  <a:extLst>
                    <a:ext uri="{FF2B5EF4-FFF2-40B4-BE49-F238E27FC236}">
                      <a16:creationId xmlns:a16="http://schemas.microsoft.com/office/drawing/2014/main" id="{9EB9060F-ABAD-E14B-B072-F362B8405584}"/>
                    </a:ext>
                  </a:extLst>
                </p:cNvPr>
                <p:cNvPicPr/>
                <p:nvPr/>
              </p:nvPicPr>
              <p:blipFill>
                <a:blip r:embed="rId112"/>
                <a:stretch>
                  <a:fillRect/>
                </a:stretch>
              </p:blipFill>
              <p:spPr>
                <a:xfrm>
                  <a:off x="8433582" y="3281547"/>
                  <a:ext cx="176021" cy="224640"/>
                </a:xfrm>
                <a:prstGeom prst="rect">
                  <a:avLst/>
                </a:prstGeom>
              </p:spPr>
            </p:pic>
          </mc:Fallback>
        </mc:AlternateContent>
      </p:grpSp>
      <p:grpSp>
        <p:nvGrpSpPr>
          <p:cNvPr id="112" name="Group 111">
            <a:extLst>
              <a:ext uri="{FF2B5EF4-FFF2-40B4-BE49-F238E27FC236}">
                <a16:creationId xmlns:a16="http://schemas.microsoft.com/office/drawing/2014/main" id="{BA536138-6356-CF41-82B8-FEDC1A6A9A76}"/>
              </a:ext>
            </a:extLst>
          </p:cNvPr>
          <p:cNvGrpSpPr/>
          <p:nvPr/>
        </p:nvGrpSpPr>
        <p:grpSpPr>
          <a:xfrm>
            <a:off x="8606162" y="3286312"/>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13">
              <p14:nvContentPartPr>
                <p14:cNvPr id="113" name="Ink 112">
                  <a:extLst>
                    <a:ext uri="{FF2B5EF4-FFF2-40B4-BE49-F238E27FC236}">
                      <a16:creationId xmlns:a16="http://schemas.microsoft.com/office/drawing/2014/main" id="{85AA4837-A733-9D46-A13B-AC7414DA6CB8}"/>
                    </a:ext>
                  </a:extLst>
                </p14:cNvPr>
                <p14:cNvContentPartPr/>
                <p14:nvPr/>
              </p14:nvContentPartPr>
              <p14:xfrm>
                <a:off x="8247813" y="4619667"/>
                <a:ext cx="674640" cy="158400"/>
              </p14:xfrm>
            </p:contentPart>
          </mc:Choice>
          <mc:Fallback xmlns="">
            <p:pic>
              <p:nvPicPr>
                <p:cNvPr id="113" name="Ink 112">
                  <a:extLst>
                    <a:ext uri="{FF2B5EF4-FFF2-40B4-BE49-F238E27FC236}">
                      <a16:creationId xmlns:a16="http://schemas.microsoft.com/office/drawing/2014/main" id="{85AA4837-A733-9D46-A13B-AC7414DA6CB8}"/>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490B8873-1368-474E-A455-2F4A4A79CF0A}"/>
                    </a:ext>
                  </a:extLst>
                </p14:cNvPr>
                <p14:cNvContentPartPr/>
                <p14:nvPr/>
              </p14:nvContentPartPr>
              <p14:xfrm>
                <a:off x="8246373" y="4749987"/>
                <a:ext cx="659520" cy="416880"/>
              </p14:xfrm>
            </p:contentPart>
          </mc:Choice>
          <mc:Fallback xmlns="">
            <p:pic>
              <p:nvPicPr>
                <p:cNvPr id="114" name="Ink 113">
                  <a:extLst>
                    <a:ext uri="{FF2B5EF4-FFF2-40B4-BE49-F238E27FC236}">
                      <a16:creationId xmlns:a16="http://schemas.microsoft.com/office/drawing/2014/main" id="{490B8873-1368-474E-A455-2F4A4A79CF0A}"/>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Ink 114">
                  <a:extLst>
                    <a:ext uri="{FF2B5EF4-FFF2-40B4-BE49-F238E27FC236}">
                      <a16:creationId xmlns:a16="http://schemas.microsoft.com/office/drawing/2014/main" id="{EBA5A451-074A-5246-AAC6-598B1F5929D7}"/>
                    </a:ext>
                  </a:extLst>
                </p14:cNvPr>
                <p14:cNvContentPartPr/>
                <p14:nvPr/>
              </p14:nvContentPartPr>
              <p14:xfrm>
                <a:off x="8914533" y="4761867"/>
                <a:ext cx="7560" cy="318960"/>
              </p14:xfrm>
            </p:contentPart>
          </mc:Choice>
          <mc:Fallback xmlns="">
            <p:pic>
              <p:nvPicPr>
                <p:cNvPr id="115" name="Ink 114">
                  <a:extLst>
                    <a:ext uri="{FF2B5EF4-FFF2-40B4-BE49-F238E27FC236}">
                      <a16:creationId xmlns:a16="http://schemas.microsoft.com/office/drawing/2014/main" id="{EBA5A451-074A-5246-AAC6-598B1F5929D7}"/>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6" name="Ink 115">
                  <a:extLst>
                    <a:ext uri="{FF2B5EF4-FFF2-40B4-BE49-F238E27FC236}">
                      <a16:creationId xmlns:a16="http://schemas.microsoft.com/office/drawing/2014/main" id="{037EA496-A537-2D4E-84CE-66FDC6FE6AE6}"/>
                    </a:ext>
                  </a:extLst>
                </p14:cNvPr>
                <p14:cNvContentPartPr/>
                <p14:nvPr/>
              </p14:nvContentPartPr>
              <p14:xfrm>
                <a:off x="8495493" y="3293427"/>
                <a:ext cx="39960" cy="1363680"/>
              </p14:xfrm>
            </p:contentPart>
          </mc:Choice>
          <mc:Fallback xmlns="">
            <p:pic>
              <p:nvPicPr>
                <p:cNvPr id="116" name="Ink 115">
                  <a:extLst>
                    <a:ext uri="{FF2B5EF4-FFF2-40B4-BE49-F238E27FC236}">
                      <a16:creationId xmlns:a16="http://schemas.microsoft.com/office/drawing/2014/main" id="{037EA496-A537-2D4E-84CE-66FDC6FE6AE6}"/>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7" name="Ink 116">
                  <a:extLst>
                    <a:ext uri="{FF2B5EF4-FFF2-40B4-BE49-F238E27FC236}">
                      <a16:creationId xmlns:a16="http://schemas.microsoft.com/office/drawing/2014/main" id="{2520C00E-5EDC-D649-9CCC-E3E17A94F159}"/>
                    </a:ext>
                  </a:extLst>
                </p14:cNvPr>
                <p14:cNvContentPartPr/>
                <p14:nvPr/>
              </p14:nvContentPartPr>
              <p14:xfrm>
                <a:off x="8437893" y="3285867"/>
                <a:ext cx="167400" cy="216000"/>
              </p14:xfrm>
            </p:contentPart>
          </mc:Choice>
          <mc:Fallback xmlns="">
            <p:pic>
              <p:nvPicPr>
                <p:cNvPr id="117" name="Ink 116">
                  <a:extLst>
                    <a:ext uri="{FF2B5EF4-FFF2-40B4-BE49-F238E27FC236}">
                      <a16:creationId xmlns:a16="http://schemas.microsoft.com/office/drawing/2014/main" id="{2520C00E-5EDC-D649-9CCC-E3E17A94F159}"/>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18" name="TextBox 117">
            <a:extLst>
              <a:ext uri="{FF2B5EF4-FFF2-40B4-BE49-F238E27FC236}">
                <a16:creationId xmlns:a16="http://schemas.microsoft.com/office/drawing/2014/main" id="{6A6D0052-FE43-6E47-BA1B-99F52E45CFBF}"/>
              </a:ext>
            </a:extLst>
          </p:cNvPr>
          <p:cNvSpPr txBox="1"/>
          <p:nvPr/>
        </p:nvSpPr>
        <p:spPr>
          <a:xfrm>
            <a:off x="8676705" y="4774206"/>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18">
            <p14:nvContentPartPr>
              <p14:cNvPr id="119" name="Ink 118">
                <a:extLst>
                  <a:ext uri="{FF2B5EF4-FFF2-40B4-BE49-F238E27FC236}">
                    <a16:creationId xmlns:a16="http://schemas.microsoft.com/office/drawing/2014/main" id="{F28E5077-E7EE-0041-91CE-FC20DFDDCEC6}"/>
                  </a:ext>
                </a:extLst>
              </p14:cNvPr>
              <p14:cNvContentPartPr/>
              <p14:nvPr/>
            </p14:nvContentPartPr>
            <p14:xfrm>
              <a:off x="9583207" y="3723787"/>
              <a:ext cx="2465640" cy="640080"/>
            </p14:xfrm>
          </p:contentPart>
        </mc:Choice>
        <mc:Fallback xmlns="">
          <p:pic>
            <p:nvPicPr>
              <p:cNvPr id="119" name="Ink 118">
                <a:extLst>
                  <a:ext uri="{FF2B5EF4-FFF2-40B4-BE49-F238E27FC236}">
                    <a16:creationId xmlns:a16="http://schemas.microsoft.com/office/drawing/2014/main" id="{F28E5077-E7EE-0041-91CE-FC20DFDDCEC6}"/>
                  </a:ext>
                </a:extLst>
              </p:cNvPr>
              <p:cNvPicPr/>
              <p:nvPr/>
            </p:nvPicPr>
            <p:blipFill>
              <a:blip r:embed="rId3"/>
              <a:stretch>
                <a:fillRect/>
              </a:stretch>
            </p:blipFill>
            <p:spPr>
              <a:xfrm>
                <a:off x="9578887" y="3719465"/>
                <a:ext cx="2474280" cy="648725"/>
              </a:xfrm>
              <a:prstGeom prst="rect">
                <a:avLst/>
              </a:prstGeom>
            </p:spPr>
          </p:pic>
        </mc:Fallback>
      </mc:AlternateContent>
      <p:sp>
        <p:nvSpPr>
          <p:cNvPr id="120" name="TextBox 119">
            <a:extLst>
              <a:ext uri="{FF2B5EF4-FFF2-40B4-BE49-F238E27FC236}">
                <a16:creationId xmlns:a16="http://schemas.microsoft.com/office/drawing/2014/main" id="{A87277C2-1A31-AF43-BA8A-2B2F8AD178BD}"/>
              </a:ext>
            </a:extLst>
          </p:cNvPr>
          <p:cNvSpPr txBox="1"/>
          <p:nvPr/>
        </p:nvSpPr>
        <p:spPr>
          <a:xfrm>
            <a:off x="7854220" y="4219194"/>
            <a:ext cx="692818" cy="369332"/>
          </a:xfrm>
          <a:prstGeom prst="rect">
            <a:avLst/>
          </a:prstGeom>
          <a:noFill/>
        </p:spPr>
        <p:txBody>
          <a:bodyPr wrap="none" rtlCol="0">
            <a:spAutoFit/>
          </a:bodyPr>
          <a:lstStyle/>
          <a:p>
            <a:r>
              <a:rPr lang="en-VN" dirty="0"/>
              <a:t>Node</a:t>
            </a:r>
          </a:p>
        </p:txBody>
      </p:sp>
      <mc:AlternateContent xmlns:mc="http://schemas.openxmlformats.org/markup-compatibility/2006" xmlns:p14="http://schemas.microsoft.com/office/powerpoint/2010/main">
        <mc:Choice Requires="p14">
          <p:contentPart p14:bwMode="auto" r:id="rId119">
            <p14:nvContentPartPr>
              <p14:cNvPr id="121" name="Ink 120">
                <a:extLst>
                  <a:ext uri="{FF2B5EF4-FFF2-40B4-BE49-F238E27FC236}">
                    <a16:creationId xmlns:a16="http://schemas.microsoft.com/office/drawing/2014/main" id="{CF486C10-0D17-7548-9851-C6227D4F0BE1}"/>
                  </a:ext>
                </a:extLst>
              </p14:cNvPr>
              <p14:cNvContentPartPr/>
              <p14:nvPr/>
            </p14:nvContentPartPr>
            <p14:xfrm>
              <a:off x="9840794" y="2184602"/>
              <a:ext cx="1146644" cy="1221433"/>
            </p14:xfrm>
          </p:contentPart>
        </mc:Choice>
        <mc:Fallback xmlns="">
          <p:pic>
            <p:nvPicPr>
              <p:cNvPr id="121" name="Ink 120">
                <a:extLst>
                  <a:ext uri="{FF2B5EF4-FFF2-40B4-BE49-F238E27FC236}">
                    <a16:creationId xmlns:a16="http://schemas.microsoft.com/office/drawing/2014/main" id="{CF486C10-0D17-7548-9851-C6227D4F0BE1}"/>
                  </a:ext>
                </a:extLst>
              </p:cNvPr>
              <p:cNvPicPr/>
              <p:nvPr/>
            </p:nvPicPr>
            <p:blipFill>
              <a:blip r:embed="rId5"/>
              <a:stretch>
                <a:fillRect/>
              </a:stretch>
            </p:blipFill>
            <p:spPr>
              <a:xfrm>
                <a:off x="9836474" y="2180282"/>
                <a:ext cx="1155284" cy="1230073"/>
              </a:xfrm>
              <a:prstGeom prst="rect">
                <a:avLst/>
              </a:prstGeom>
            </p:spPr>
          </p:pic>
        </mc:Fallback>
      </mc:AlternateContent>
      <p:sp>
        <p:nvSpPr>
          <p:cNvPr id="122" name="TextBox 121">
            <a:extLst>
              <a:ext uri="{FF2B5EF4-FFF2-40B4-BE49-F238E27FC236}">
                <a16:creationId xmlns:a16="http://schemas.microsoft.com/office/drawing/2014/main" id="{86A4A87F-1B8C-6641-B6E9-A3D9C74B97BF}"/>
              </a:ext>
            </a:extLst>
          </p:cNvPr>
          <p:cNvSpPr txBox="1"/>
          <p:nvPr/>
        </p:nvSpPr>
        <p:spPr>
          <a:xfrm>
            <a:off x="9978790" y="1566467"/>
            <a:ext cx="785793" cy="369332"/>
          </a:xfrm>
          <a:prstGeom prst="rect">
            <a:avLst/>
          </a:prstGeom>
          <a:noFill/>
        </p:spPr>
        <p:txBody>
          <a:bodyPr wrap="none" rtlCol="0">
            <a:spAutoFit/>
          </a:bodyPr>
          <a:lstStyle/>
          <a:p>
            <a:r>
              <a:rPr lang="en-VN" dirty="0"/>
              <a:t>POD-2</a:t>
            </a:r>
          </a:p>
        </p:txBody>
      </p:sp>
      <p:grpSp>
        <p:nvGrpSpPr>
          <p:cNvPr id="123" name="Group 122">
            <a:extLst>
              <a:ext uri="{FF2B5EF4-FFF2-40B4-BE49-F238E27FC236}">
                <a16:creationId xmlns:a16="http://schemas.microsoft.com/office/drawing/2014/main" id="{97262042-B396-3C44-9637-14ACD614C0B6}"/>
              </a:ext>
            </a:extLst>
          </p:cNvPr>
          <p:cNvGrpSpPr/>
          <p:nvPr/>
        </p:nvGrpSpPr>
        <p:grpSpPr>
          <a:xfrm>
            <a:off x="9973274" y="2294716"/>
            <a:ext cx="509400" cy="382320"/>
            <a:chOff x="8056510" y="2116501"/>
            <a:chExt cx="509400" cy="382320"/>
          </a:xfrm>
        </p:grpSpPr>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080C69A2-F768-D84C-B199-D9D68BF56DED}"/>
                    </a:ext>
                  </a:extLst>
                </p14:cNvPr>
                <p14:cNvContentPartPr/>
                <p14:nvPr/>
              </p14:nvContentPartPr>
              <p14:xfrm>
                <a:off x="8056510" y="2116501"/>
                <a:ext cx="509400" cy="382320"/>
              </p14:xfrm>
            </p:contentPart>
          </mc:Choice>
          <mc:Fallback xmlns="">
            <p:pic>
              <p:nvPicPr>
                <p:cNvPr id="124" name="Ink 123">
                  <a:extLst>
                    <a:ext uri="{FF2B5EF4-FFF2-40B4-BE49-F238E27FC236}">
                      <a16:creationId xmlns:a16="http://schemas.microsoft.com/office/drawing/2014/main" id="{080C69A2-F768-D84C-B199-D9D68BF56DED}"/>
                    </a:ext>
                  </a:extLst>
                </p:cNvPr>
                <p:cNvPicPr/>
                <p:nvPr/>
              </p:nvPicPr>
              <p:blipFill>
                <a:blip r:embed="rId7"/>
                <a:stretch>
                  <a:fillRect/>
                </a:stretch>
              </p:blipFill>
              <p:spPr>
                <a:xfrm>
                  <a:off x="8052190" y="2112177"/>
                  <a:ext cx="518040" cy="39096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 name="Ink 124">
                  <a:extLst>
                    <a:ext uri="{FF2B5EF4-FFF2-40B4-BE49-F238E27FC236}">
                      <a16:creationId xmlns:a16="http://schemas.microsoft.com/office/drawing/2014/main" id="{B85EB0AB-886F-A940-9D8B-73530D53F8EA}"/>
                    </a:ext>
                  </a:extLst>
                </p14:cNvPr>
                <p14:cNvContentPartPr/>
                <p14:nvPr/>
              </p14:nvContentPartPr>
              <p14:xfrm>
                <a:off x="8153350" y="2254021"/>
                <a:ext cx="74520" cy="133920"/>
              </p14:xfrm>
            </p:contentPart>
          </mc:Choice>
          <mc:Fallback xmlns="">
            <p:pic>
              <p:nvPicPr>
                <p:cNvPr id="125" name="Ink 124">
                  <a:extLst>
                    <a:ext uri="{FF2B5EF4-FFF2-40B4-BE49-F238E27FC236}">
                      <a16:creationId xmlns:a16="http://schemas.microsoft.com/office/drawing/2014/main" id="{B85EB0AB-886F-A940-9D8B-73530D53F8EA}"/>
                    </a:ext>
                  </a:extLst>
                </p:cNvPr>
                <p:cNvPicPr/>
                <p:nvPr/>
              </p:nvPicPr>
              <p:blipFill>
                <a:blip r:embed="rId9"/>
                <a:stretch>
                  <a:fillRect/>
                </a:stretch>
              </p:blipFill>
              <p:spPr>
                <a:xfrm>
                  <a:off x="8149030" y="2249701"/>
                  <a:ext cx="8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6" name="Ink 125">
                  <a:extLst>
                    <a:ext uri="{FF2B5EF4-FFF2-40B4-BE49-F238E27FC236}">
                      <a16:creationId xmlns:a16="http://schemas.microsoft.com/office/drawing/2014/main" id="{64CB2C08-123F-6242-9955-FD82DA46D97F}"/>
                    </a:ext>
                  </a:extLst>
                </p14:cNvPr>
                <p14:cNvContentPartPr/>
                <p14:nvPr/>
              </p14:nvContentPartPr>
              <p14:xfrm>
                <a:off x="8302390" y="2256541"/>
                <a:ext cx="101520" cy="115920"/>
              </p14:xfrm>
            </p:contentPart>
          </mc:Choice>
          <mc:Fallback xmlns="">
            <p:pic>
              <p:nvPicPr>
                <p:cNvPr id="126" name="Ink 125">
                  <a:extLst>
                    <a:ext uri="{FF2B5EF4-FFF2-40B4-BE49-F238E27FC236}">
                      <a16:creationId xmlns:a16="http://schemas.microsoft.com/office/drawing/2014/main" id="{64CB2C08-123F-6242-9955-FD82DA46D97F}"/>
                    </a:ext>
                  </a:extLst>
                </p:cNvPr>
                <p:cNvPicPr/>
                <p:nvPr/>
              </p:nvPicPr>
              <p:blipFill>
                <a:blip r:embed="rId11"/>
                <a:stretch>
                  <a:fillRect/>
                </a:stretch>
              </p:blipFill>
              <p:spPr>
                <a:xfrm>
                  <a:off x="8298070" y="2252234"/>
                  <a:ext cx="110160" cy="12453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7" name="Ink 126">
                  <a:extLst>
                    <a:ext uri="{FF2B5EF4-FFF2-40B4-BE49-F238E27FC236}">
                      <a16:creationId xmlns:a16="http://schemas.microsoft.com/office/drawing/2014/main" id="{82C9DE03-FEC2-C940-BCCF-21190220FA41}"/>
                    </a:ext>
                  </a:extLst>
                </p14:cNvPr>
                <p14:cNvContentPartPr/>
                <p14:nvPr/>
              </p14:nvContentPartPr>
              <p14:xfrm>
                <a:off x="8365030" y="2332861"/>
                <a:ext cx="78840" cy="79920"/>
              </p14:xfrm>
            </p:contentPart>
          </mc:Choice>
          <mc:Fallback xmlns="">
            <p:pic>
              <p:nvPicPr>
                <p:cNvPr id="127" name="Ink 126">
                  <a:extLst>
                    <a:ext uri="{FF2B5EF4-FFF2-40B4-BE49-F238E27FC236}">
                      <a16:creationId xmlns:a16="http://schemas.microsoft.com/office/drawing/2014/main" id="{82C9DE03-FEC2-C940-BCCF-21190220FA41}"/>
                    </a:ext>
                  </a:extLst>
                </p:cNvPr>
                <p:cNvPicPr/>
                <p:nvPr/>
              </p:nvPicPr>
              <p:blipFill>
                <a:blip r:embed="rId13"/>
                <a:stretch>
                  <a:fillRect/>
                </a:stretch>
              </p:blipFill>
              <p:spPr>
                <a:xfrm>
                  <a:off x="8360690" y="2328541"/>
                  <a:ext cx="87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a:extLst>
                    <a:ext uri="{FF2B5EF4-FFF2-40B4-BE49-F238E27FC236}">
                      <a16:creationId xmlns:a16="http://schemas.microsoft.com/office/drawing/2014/main" id="{55117211-4D5D-3E4E-8CDF-F32A8F8C2F20}"/>
                    </a:ext>
                  </a:extLst>
                </p14:cNvPr>
                <p14:cNvContentPartPr/>
                <p14:nvPr/>
              </p14:nvContentPartPr>
              <p14:xfrm>
                <a:off x="8468350" y="2255821"/>
                <a:ext cx="50760" cy="136440"/>
              </p14:xfrm>
            </p:contentPart>
          </mc:Choice>
          <mc:Fallback xmlns="">
            <p:pic>
              <p:nvPicPr>
                <p:cNvPr id="128" name="Ink 127">
                  <a:extLst>
                    <a:ext uri="{FF2B5EF4-FFF2-40B4-BE49-F238E27FC236}">
                      <a16:creationId xmlns:a16="http://schemas.microsoft.com/office/drawing/2014/main" id="{55117211-4D5D-3E4E-8CDF-F32A8F8C2F20}"/>
                    </a:ext>
                  </a:extLst>
                </p:cNvPr>
                <p:cNvPicPr/>
                <p:nvPr/>
              </p:nvPicPr>
              <p:blipFill>
                <a:blip r:embed="rId15"/>
                <a:stretch>
                  <a:fillRect/>
                </a:stretch>
              </p:blipFill>
              <p:spPr>
                <a:xfrm>
                  <a:off x="8464030" y="2251501"/>
                  <a:ext cx="59400" cy="145080"/>
                </a:xfrm>
                <a:prstGeom prst="rect">
                  <a:avLst/>
                </a:prstGeom>
              </p:spPr>
            </p:pic>
          </mc:Fallback>
        </mc:AlternateContent>
      </p:grpSp>
      <p:grpSp>
        <p:nvGrpSpPr>
          <p:cNvPr id="129" name="Group 128">
            <a:extLst>
              <a:ext uri="{FF2B5EF4-FFF2-40B4-BE49-F238E27FC236}">
                <a16:creationId xmlns:a16="http://schemas.microsoft.com/office/drawing/2014/main" id="{949EA941-D556-4F4D-88E1-484B38A2A265}"/>
              </a:ext>
            </a:extLst>
          </p:cNvPr>
          <p:cNvGrpSpPr/>
          <p:nvPr/>
        </p:nvGrpSpPr>
        <p:grpSpPr>
          <a:xfrm>
            <a:off x="10082354" y="2829316"/>
            <a:ext cx="728280" cy="383040"/>
            <a:chOff x="8165590" y="2651101"/>
            <a:chExt cx="728280" cy="383040"/>
          </a:xfrm>
        </p:grpSpPr>
        <mc:AlternateContent xmlns:mc="http://schemas.openxmlformats.org/markup-compatibility/2006" xmlns:p14="http://schemas.microsoft.com/office/powerpoint/2010/main">
          <mc:Choice Requires="p14">
            <p:contentPart p14:bwMode="auto" r:id="rId125">
              <p14:nvContentPartPr>
                <p14:cNvPr id="130" name="Ink 129">
                  <a:extLst>
                    <a:ext uri="{FF2B5EF4-FFF2-40B4-BE49-F238E27FC236}">
                      <a16:creationId xmlns:a16="http://schemas.microsoft.com/office/drawing/2014/main" id="{F012542E-D884-6142-BBBC-47C936B4E832}"/>
                    </a:ext>
                  </a:extLst>
                </p14:cNvPr>
                <p14:cNvContentPartPr/>
                <p14:nvPr/>
              </p14:nvContentPartPr>
              <p14:xfrm>
                <a:off x="8165590" y="2693941"/>
                <a:ext cx="629640" cy="340200"/>
              </p14:xfrm>
            </p:contentPart>
          </mc:Choice>
          <mc:Fallback xmlns="">
            <p:pic>
              <p:nvPicPr>
                <p:cNvPr id="130" name="Ink 129">
                  <a:extLst>
                    <a:ext uri="{FF2B5EF4-FFF2-40B4-BE49-F238E27FC236}">
                      <a16:creationId xmlns:a16="http://schemas.microsoft.com/office/drawing/2014/main" id="{F012542E-D884-6142-BBBC-47C936B4E832}"/>
                    </a:ext>
                  </a:extLst>
                </p:cNvPr>
                <p:cNvPicPr/>
                <p:nvPr/>
              </p:nvPicPr>
              <p:blipFill>
                <a:blip r:embed="rId17"/>
                <a:stretch>
                  <a:fillRect/>
                </a:stretch>
              </p:blipFill>
              <p:spPr>
                <a:xfrm>
                  <a:off x="8161272" y="2689621"/>
                  <a:ext cx="638275"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Ink 130">
                  <a:extLst>
                    <a:ext uri="{FF2B5EF4-FFF2-40B4-BE49-F238E27FC236}">
                      <a16:creationId xmlns:a16="http://schemas.microsoft.com/office/drawing/2014/main" id="{BF333907-F995-714D-8323-2CD839F48A15}"/>
                    </a:ext>
                  </a:extLst>
                </p14:cNvPr>
                <p14:cNvContentPartPr/>
                <p14:nvPr/>
              </p14:nvContentPartPr>
              <p14:xfrm>
                <a:off x="8181070" y="2715901"/>
                <a:ext cx="622080" cy="15840"/>
              </p14:xfrm>
            </p:contentPart>
          </mc:Choice>
          <mc:Fallback xmlns="">
            <p:pic>
              <p:nvPicPr>
                <p:cNvPr id="131" name="Ink 130">
                  <a:extLst>
                    <a:ext uri="{FF2B5EF4-FFF2-40B4-BE49-F238E27FC236}">
                      <a16:creationId xmlns:a16="http://schemas.microsoft.com/office/drawing/2014/main" id="{BF333907-F995-714D-8323-2CD839F48A15}"/>
                    </a:ext>
                  </a:extLst>
                </p:cNvPr>
                <p:cNvPicPr/>
                <p:nvPr/>
              </p:nvPicPr>
              <p:blipFill>
                <a:blip r:embed="rId19"/>
                <a:stretch>
                  <a:fillRect/>
                </a:stretch>
              </p:blipFill>
              <p:spPr>
                <a:xfrm>
                  <a:off x="8176750" y="2711581"/>
                  <a:ext cx="630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2" name="Ink 131">
                  <a:extLst>
                    <a:ext uri="{FF2B5EF4-FFF2-40B4-BE49-F238E27FC236}">
                      <a16:creationId xmlns:a16="http://schemas.microsoft.com/office/drawing/2014/main" id="{B02E8FC9-AE29-324C-A15F-F7B788AB6909}"/>
                    </a:ext>
                  </a:extLst>
                </p14:cNvPr>
                <p14:cNvContentPartPr/>
                <p14:nvPr/>
              </p14:nvContentPartPr>
              <p14:xfrm>
                <a:off x="8819350" y="2668741"/>
                <a:ext cx="52920" cy="77400"/>
              </p14:xfrm>
            </p:contentPart>
          </mc:Choice>
          <mc:Fallback xmlns="">
            <p:pic>
              <p:nvPicPr>
                <p:cNvPr id="132" name="Ink 131">
                  <a:extLst>
                    <a:ext uri="{FF2B5EF4-FFF2-40B4-BE49-F238E27FC236}">
                      <a16:creationId xmlns:a16="http://schemas.microsoft.com/office/drawing/2014/main" id="{B02E8FC9-AE29-324C-A15F-F7B788AB6909}"/>
                    </a:ext>
                  </a:extLst>
                </p:cNvPr>
                <p:cNvPicPr/>
                <p:nvPr/>
              </p:nvPicPr>
              <p:blipFill>
                <a:blip r:embed="rId21"/>
                <a:stretch>
                  <a:fillRect/>
                </a:stretch>
              </p:blipFill>
              <p:spPr>
                <a:xfrm>
                  <a:off x="8815030" y="2664421"/>
                  <a:ext cx="61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Ink 132">
                  <a:extLst>
                    <a:ext uri="{FF2B5EF4-FFF2-40B4-BE49-F238E27FC236}">
                      <a16:creationId xmlns:a16="http://schemas.microsoft.com/office/drawing/2014/main" id="{A5E9F5ED-D892-1048-B807-2FC67BD388EB}"/>
                    </a:ext>
                  </a:extLst>
                </p14:cNvPr>
                <p14:cNvContentPartPr/>
                <p14:nvPr/>
              </p14:nvContentPartPr>
              <p14:xfrm>
                <a:off x="8881270" y="2682781"/>
                <a:ext cx="7920" cy="185400"/>
              </p14:xfrm>
            </p:contentPart>
          </mc:Choice>
          <mc:Fallback xmlns="">
            <p:pic>
              <p:nvPicPr>
                <p:cNvPr id="133" name="Ink 132">
                  <a:extLst>
                    <a:ext uri="{FF2B5EF4-FFF2-40B4-BE49-F238E27FC236}">
                      <a16:creationId xmlns:a16="http://schemas.microsoft.com/office/drawing/2014/main" id="{A5E9F5ED-D892-1048-B807-2FC67BD388EB}"/>
                    </a:ext>
                  </a:extLst>
                </p:cNvPr>
                <p:cNvPicPr/>
                <p:nvPr/>
              </p:nvPicPr>
              <p:blipFill>
                <a:blip r:embed="rId23"/>
                <a:stretch>
                  <a:fillRect/>
                </a:stretch>
              </p:blipFill>
              <p:spPr>
                <a:xfrm>
                  <a:off x="8876950" y="2678461"/>
                  <a:ext cx="1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4" name="Ink 133">
                  <a:extLst>
                    <a:ext uri="{FF2B5EF4-FFF2-40B4-BE49-F238E27FC236}">
                      <a16:creationId xmlns:a16="http://schemas.microsoft.com/office/drawing/2014/main" id="{AF300E7F-3155-D443-BAB3-B235776E87CF}"/>
                    </a:ext>
                  </a:extLst>
                </p14:cNvPr>
                <p14:cNvContentPartPr/>
                <p14:nvPr/>
              </p14:nvContentPartPr>
              <p14:xfrm>
                <a:off x="8828350" y="2886541"/>
                <a:ext cx="65520" cy="112680"/>
              </p14:xfrm>
            </p:contentPart>
          </mc:Choice>
          <mc:Fallback xmlns="">
            <p:pic>
              <p:nvPicPr>
                <p:cNvPr id="134" name="Ink 133">
                  <a:extLst>
                    <a:ext uri="{FF2B5EF4-FFF2-40B4-BE49-F238E27FC236}">
                      <a16:creationId xmlns:a16="http://schemas.microsoft.com/office/drawing/2014/main" id="{AF300E7F-3155-D443-BAB3-B235776E87CF}"/>
                    </a:ext>
                  </a:extLst>
                </p:cNvPr>
                <p:cNvPicPr/>
                <p:nvPr/>
              </p:nvPicPr>
              <p:blipFill>
                <a:blip r:embed="rId25"/>
                <a:stretch>
                  <a:fillRect/>
                </a:stretch>
              </p:blipFill>
              <p:spPr>
                <a:xfrm>
                  <a:off x="8824030" y="2882207"/>
                  <a:ext cx="74160" cy="12134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Ink 134">
                  <a:extLst>
                    <a:ext uri="{FF2B5EF4-FFF2-40B4-BE49-F238E27FC236}">
                      <a16:creationId xmlns:a16="http://schemas.microsoft.com/office/drawing/2014/main" id="{206A1AAB-33EF-B64F-A056-9063BB51B060}"/>
                    </a:ext>
                  </a:extLst>
                </p14:cNvPr>
                <p14:cNvContentPartPr/>
                <p14:nvPr/>
              </p14:nvContentPartPr>
              <p14:xfrm>
                <a:off x="8210590" y="2653621"/>
                <a:ext cx="145800" cy="58320"/>
              </p14:xfrm>
            </p:contentPart>
          </mc:Choice>
          <mc:Fallback xmlns="">
            <p:pic>
              <p:nvPicPr>
                <p:cNvPr id="135" name="Ink 134">
                  <a:extLst>
                    <a:ext uri="{FF2B5EF4-FFF2-40B4-BE49-F238E27FC236}">
                      <a16:creationId xmlns:a16="http://schemas.microsoft.com/office/drawing/2014/main" id="{206A1AAB-33EF-B64F-A056-9063BB51B060}"/>
                    </a:ext>
                  </a:extLst>
                </p:cNvPr>
                <p:cNvPicPr/>
                <p:nvPr/>
              </p:nvPicPr>
              <p:blipFill>
                <a:blip r:embed="rId27"/>
                <a:stretch>
                  <a:fillRect/>
                </a:stretch>
              </p:blipFill>
              <p:spPr>
                <a:xfrm>
                  <a:off x="8206270" y="2649301"/>
                  <a:ext cx="154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6" name="Ink 135">
                  <a:extLst>
                    <a:ext uri="{FF2B5EF4-FFF2-40B4-BE49-F238E27FC236}">
                      <a16:creationId xmlns:a16="http://schemas.microsoft.com/office/drawing/2014/main" id="{1F4E00B1-5E5D-564E-9F2D-EE3E1ACBEFD1}"/>
                    </a:ext>
                  </a:extLst>
                </p14:cNvPr>
                <p14:cNvContentPartPr/>
                <p14:nvPr/>
              </p14:nvContentPartPr>
              <p14:xfrm>
                <a:off x="8366110" y="2651101"/>
                <a:ext cx="490320" cy="5400"/>
              </p14:xfrm>
            </p:contentPart>
          </mc:Choice>
          <mc:Fallback xmlns="">
            <p:pic>
              <p:nvPicPr>
                <p:cNvPr id="136" name="Ink 135">
                  <a:extLst>
                    <a:ext uri="{FF2B5EF4-FFF2-40B4-BE49-F238E27FC236}">
                      <a16:creationId xmlns:a16="http://schemas.microsoft.com/office/drawing/2014/main" id="{1F4E00B1-5E5D-564E-9F2D-EE3E1ACBEFD1}"/>
                    </a:ext>
                  </a:extLst>
                </p:cNvPr>
                <p:cNvPicPr/>
                <p:nvPr/>
              </p:nvPicPr>
              <p:blipFill>
                <a:blip r:embed="rId29"/>
                <a:stretch>
                  <a:fillRect/>
                </a:stretch>
              </p:blipFill>
              <p:spPr>
                <a:xfrm>
                  <a:off x="8361790" y="2646781"/>
                  <a:ext cx="498960" cy="14040"/>
                </a:xfrm>
                <a:prstGeom prst="rect">
                  <a:avLst/>
                </a:prstGeom>
              </p:spPr>
            </p:pic>
          </mc:Fallback>
        </mc:AlternateContent>
      </p:grpSp>
      <p:sp>
        <p:nvSpPr>
          <p:cNvPr id="137" name="TextBox 136">
            <a:extLst>
              <a:ext uri="{FF2B5EF4-FFF2-40B4-BE49-F238E27FC236}">
                <a16:creationId xmlns:a16="http://schemas.microsoft.com/office/drawing/2014/main" id="{2EED2604-B66F-3D4A-8541-337C75AA05C9}"/>
              </a:ext>
            </a:extLst>
          </p:cNvPr>
          <p:cNvSpPr txBox="1"/>
          <p:nvPr/>
        </p:nvSpPr>
        <p:spPr>
          <a:xfrm>
            <a:off x="10135913" y="2879162"/>
            <a:ext cx="566181" cy="369332"/>
          </a:xfrm>
          <a:prstGeom prst="rect">
            <a:avLst/>
          </a:prstGeom>
          <a:noFill/>
        </p:spPr>
        <p:txBody>
          <a:bodyPr wrap="none" rtlCol="0">
            <a:spAutoFit/>
          </a:bodyPr>
          <a:lstStyle/>
          <a:p>
            <a:r>
              <a:rPr lang="en-VN" dirty="0"/>
              <a:t>files</a:t>
            </a:r>
          </a:p>
        </p:txBody>
      </p:sp>
      <mc:AlternateContent xmlns:mc="http://schemas.openxmlformats.org/markup-compatibility/2006" xmlns:p14="http://schemas.microsoft.com/office/powerpoint/2010/main">
        <mc:Choice Requires="p14">
          <p:contentPart p14:bwMode="auto" r:id="rId132">
            <p14:nvContentPartPr>
              <p14:cNvPr id="138" name="Ink 137">
                <a:extLst>
                  <a:ext uri="{FF2B5EF4-FFF2-40B4-BE49-F238E27FC236}">
                    <a16:creationId xmlns:a16="http://schemas.microsoft.com/office/drawing/2014/main" id="{590A2B32-B1AF-9B41-A2E4-3A7EED5B0F4A}"/>
                  </a:ext>
                </a:extLst>
              </p14:cNvPr>
              <p14:cNvContentPartPr/>
              <p14:nvPr/>
            </p14:nvContentPartPr>
            <p14:xfrm>
              <a:off x="10615451" y="3105567"/>
              <a:ext cx="165684" cy="127429"/>
            </p14:xfrm>
          </p:contentPart>
        </mc:Choice>
        <mc:Fallback xmlns="">
          <p:pic>
            <p:nvPicPr>
              <p:cNvPr id="138" name="Ink 137">
                <a:extLst>
                  <a:ext uri="{FF2B5EF4-FFF2-40B4-BE49-F238E27FC236}">
                    <a16:creationId xmlns:a16="http://schemas.microsoft.com/office/drawing/2014/main" id="{590A2B32-B1AF-9B41-A2E4-3A7EED5B0F4A}"/>
                  </a:ext>
                </a:extLst>
              </p:cNvPr>
              <p:cNvPicPr/>
              <p:nvPr/>
            </p:nvPicPr>
            <p:blipFill>
              <a:blip r:embed="rId31"/>
              <a:stretch>
                <a:fillRect/>
              </a:stretch>
            </p:blipFill>
            <p:spPr>
              <a:xfrm>
                <a:off x="10611138" y="3101260"/>
                <a:ext cx="174310" cy="136044"/>
              </a:xfrm>
              <a:prstGeom prst="rect">
                <a:avLst/>
              </a:prstGeom>
            </p:spPr>
          </p:pic>
        </mc:Fallback>
      </mc:AlternateContent>
      <p:grpSp>
        <p:nvGrpSpPr>
          <p:cNvPr id="139" name="Group 138">
            <a:extLst>
              <a:ext uri="{FF2B5EF4-FFF2-40B4-BE49-F238E27FC236}">
                <a16:creationId xmlns:a16="http://schemas.microsoft.com/office/drawing/2014/main" id="{EED23448-E606-2E44-B83B-86DB35DA74C6}"/>
              </a:ext>
            </a:extLst>
          </p:cNvPr>
          <p:cNvGrpSpPr/>
          <p:nvPr/>
        </p:nvGrpSpPr>
        <p:grpSpPr>
          <a:xfrm>
            <a:off x="10629959" y="3109600"/>
            <a:ext cx="173682" cy="241395"/>
            <a:chOff x="9957310" y="1499461"/>
            <a:chExt cx="469080" cy="651960"/>
          </a:xfrm>
        </p:grpSpPr>
        <mc:AlternateContent xmlns:mc="http://schemas.openxmlformats.org/markup-compatibility/2006" xmlns:p14="http://schemas.microsoft.com/office/powerpoint/2010/main">
          <mc:Choice Requires="p14">
            <p:contentPart p14:bwMode="auto" r:id="rId133">
              <p14:nvContentPartPr>
                <p14:cNvPr id="140" name="Ink 139">
                  <a:extLst>
                    <a:ext uri="{FF2B5EF4-FFF2-40B4-BE49-F238E27FC236}">
                      <a16:creationId xmlns:a16="http://schemas.microsoft.com/office/drawing/2014/main" id="{674E98ED-2758-7540-80B0-B91957157F1B}"/>
                    </a:ext>
                  </a:extLst>
                </p14:cNvPr>
                <p14:cNvContentPartPr/>
                <p14:nvPr/>
              </p14:nvContentPartPr>
              <p14:xfrm>
                <a:off x="9957310" y="1521061"/>
                <a:ext cx="453960" cy="285840"/>
              </p14:xfrm>
            </p:contentPart>
          </mc:Choice>
          <mc:Fallback xmlns="">
            <p:pic>
              <p:nvPicPr>
                <p:cNvPr id="140" name="Ink 139">
                  <a:extLst>
                    <a:ext uri="{FF2B5EF4-FFF2-40B4-BE49-F238E27FC236}">
                      <a16:creationId xmlns:a16="http://schemas.microsoft.com/office/drawing/2014/main" id="{674E98ED-2758-7540-80B0-B91957157F1B}"/>
                    </a:ext>
                  </a:extLst>
                </p:cNvPr>
                <p:cNvPicPr/>
                <p:nvPr/>
              </p:nvPicPr>
              <p:blipFill>
                <a:blip r:embed="rId33"/>
                <a:stretch>
                  <a:fillRect/>
                </a:stretch>
              </p:blipFill>
              <p:spPr>
                <a:xfrm>
                  <a:off x="9945670" y="1509434"/>
                  <a:ext cx="477240" cy="309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1" name="Ink 140">
                  <a:extLst>
                    <a:ext uri="{FF2B5EF4-FFF2-40B4-BE49-F238E27FC236}">
                      <a16:creationId xmlns:a16="http://schemas.microsoft.com/office/drawing/2014/main" id="{678670FA-AAC2-8343-A74E-161580343C1D}"/>
                    </a:ext>
                  </a:extLst>
                </p14:cNvPr>
                <p14:cNvContentPartPr/>
                <p14:nvPr/>
              </p14:nvContentPartPr>
              <p14:xfrm>
                <a:off x="9959110" y="1508821"/>
                <a:ext cx="159480" cy="324360"/>
              </p14:xfrm>
            </p:contentPart>
          </mc:Choice>
          <mc:Fallback xmlns="">
            <p:pic>
              <p:nvPicPr>
                <p:cNvPr id="141" name="Ink 140">
                  <a:extLst>
                    <a:ext uri="{FF2B5EF4-FFF2-40B4-BE49-F238E27FC236}">
                      <a16:creationId xmlns:a16="http://schemas.microsoft.com/office/drawing/2014/main" id="{678670FA-AAC2-8343-A74E-161580343C1D}"/>
                    </a:ext>
                  </a:extLst>
                </p:cNvPr>
                <p:cNvPicPr/>
                <p:nvPr/>
              </p:nvPicPr>
              <p:blipFill>
                <a:blip r:embed="rId35"/>
                <a:stretch>
                  <a:fillRect/>
                </a:stretch>
              </p:blipFill>
              <p:spPr>
                <a:xfrm>
                  <a:off x="9947511" y="1497167"/>
                  <a:ext cx="182677" cy="3476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2" name="Ink 141">
                  <a:extLst>
                    <a:ext uri="{FF2B5EF4-FFF2-40B4-BE49-F238E27FC236}">
                      <a16:creationId xmlns:a16="http://schemas.microsoft.com/office/drawing/2014/main" id="{D1F9E1EC-F06F-EB41-9B14-AD22B381B42B}"/>
                    </a:ext>
                  </a:extLst>
                </p14:cNvPr>
                <p14:cNvContentPartPr/>
                <p14:nvPr/>
              </p14:nvContentPartPr>
              <p14:xfrm>
                <a:off x="10004830" y="1499461"/>
                <a:ext cx="350640" cy="154440"/>
              </p14:xfrm>
            </p:contentPart>
          </mc:Choice>
          <mc:Fallback xmlns="">
            <p:pic>
              <p:nvPicPr>
                <p:cNvPr id="142" name="Ink 141">
                  <a:extLst>
                    <a:ext uri="{FF2B5EF4-FFF2-40B4-BE49-F238E27FC236}">
                      <a16:creationId xmlns:a16="http://schemas.microsoft.com/office/drawing/2014/main" id="{D1F9E1EC-F06F-EB41-9B14-AD22B381B42B}"/>
                    </a:ext>
                  </a:extLst>
                </p:cNvPr>
                <p:cNvPicPr/>
                <p:nvPr/>
              </p:nvPicPr>
              <p:blipFill>
                <a:blip r:embed="rId37"/>
                <a:stretch>
                  <a:fillRect/>
                </a:stretch>
              </p:blipFill>
              <p:spPr>
                <a:xfrm>
                  <a:off x="9993174" y="1487878"/>
                  <a:ext cx="373951" cy="17760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3" name="Ink 142">
                  <a:extLst>
                    <a:ext uri="{FF2B5EF4-FFF2-40B4-BE49-F238E27FC236}">
                      <a16:creationId xmlns:a16="http://schemas.microsoft.com/office/drawing/2014/main" id="{1602D14C-D757-F646-AAD8-393D624FB157}"/>
                    </a:ext>
                  </a:extLst>
                </p14:cNvPr>
                <p14:cNvContentPartPr/>
                <p14:nvPr/>
              </p14:nvContentPartPr>
              <p14:xfrm>
                <a:off x="10162510" y="1693861"/>
                <a:ext cx="263880" cy="450000"/>
              </p14:xfrm>
            </p:contentPart>
          </mc:Choice>
          <mc:Fallback xmlns="">
            <p:pic>
              <p:nvPicPr>
                <p:cNvPr id="143" name="Ink 142">
                  <a:extLst>
                    <a:ext uri="{FF2B5EF4-FFF2-40B4-BE49-F238E27FC236}">
                      <a16:creationId xmlns:a16="http://schemas.microsoft.com/office/drawing/2014/main" id="{1602D14C-D757-F646-AAD8-393D624FB157}"/>
                    </a:ext>
                  </a:extLst>
                </p:cNvPr>
                <p:cNvPicPr/>
                <p:nvPr/>
              </p:nvPicPr>
              <p:blipFill>
                <a:blip r:embed="rId39"/>
                <a:stretch>
                  <a:fillRect/>
                </a:stretch>
              </p:blipFill>
              <p:spPr>
                <a:xfrm>
                  <a:off x="10150868" y="1682223"/>
                  <a:ext cx="287164" cy="47327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 name="Ink 143">
                  <a:extLst>
                    <a:ext uri="{FF2B5EF4-FFF2-40B4-BE49-F238E27FC236}">
                      <a16:creationId xmlns:a16="http://schemas.microsoft.com/office/drawing/2014/main" id="{466C46E2-C4A6-FF43-8BA9-CF7B3F7B84E2}"/>
                    </a:ext>
                  </a:extLst>
                </p14:cNvPr>
                <p14:cNvContentPartPr/>
                <p14:nvPr/>
              </p14:nvContentPartPr>
              <p14:xfrm>
                <a:off x="10104910" y="1757221"/>
                <a:ext cx="151920" cy="306360"/>
              </p14:xfrm>
            </p:contentPart>
          </mc:Choice>
          <mc:Fallback xmlns="">
            <p:pic>
              <p:nvPicPr>
                <p:cNvPr id="144" name="Ink 143">
                  <a:extLst>
                    <a:ext uri="{FF2B5EF4-FFF2-40B4-BE49-F238E27FC236}">
                      <a16:creationId xmlns:a16="http://schemas.microsoft.com/office/drawing/2014/main" id="{466C46E2-C4A6-FF43-8BA9-CF7B3F7B84E2}"/>
                    </a:ext>
                  </a:extLst>
                </p:cNvPr>
                <p:cNvPicPr/>
                <p:nvPr/>
              </p:nvPicPr>
              <p:blipFill>
                <a:blip r:embed="rId41"/>
                <a:stretch>
                  <a:fillRect/>
                </a:stretch>
              </p:blipFill>
              <p:spPr>
                <a:xfrm>
                  <a:off x="10093298" y="1745587"/>
                  <a:ext cx="175143" cy="329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5" name="Ink 144">
                  <a:extLst>
                    <a:ext uri="{FF2B5EF4-FFF2-40B4-BE49-F238E27FC236}">
                      <a16:creationId xmlns:a16="http://schemas.microsoft.com/office/drawing/2014/main" id="{CDDA010A-79F9-2445-BE74-E7275635E4EB}"/>
                    </a:ext>
                  </a:extLst>
                </p14:cNvPr>
                <p14:cNvContentPartPr/>
                <p14:nvPr/>
              </p14:nvContentPartPr>
              <p14:xfrm>
                <a:off x="10122190" y="2058541"/>
                <a:ext cx="106560" cy="92880"/>
              </p14:xfrm>
            </p:contentPart>
          </mc:Choice>
          <mc:Fallback xmlns="">
            <p:pic>
              <p:nvPicPr>
                <p:cNvPr id="145" name="Ink 144">
                  <a:extLst>
                    <a:ext uri="{FF2B5EF4-FFF2-40B4-BE49-F238E27FC236}">
                      <a16:creationId xmlns:a16="http://schemas.microsoft.com/office/drawing/2014/main" id="{CDDA010A-79F9-2445-BE74-E7275635E4EB}"/>
                    </a:ext>
                  </a:extLst>
                </p:cNvPr>
                <p:cNvPicPr/>
                <p:nvPr/>
              </p:nvPicPr>
              <p:blipFill>
                <a:blip r:embed="rId43"/>
                <a:stretch>
                  <a:fillRect/>
                </a:stretch>
              </p:blipFill>
              <p:spPr>
                <a:xfrm>
                  <a:off x="10110670" y="2047051"/>
                  <a:ext cx="129600" cy="11586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6" name="Ink 145">
                  <a:extLst>
                    <a:ext uri="{FF2B5EF4-FFF2-40B4-BE49-F238E27FC236}">
                      <a16:creationId xmlns:a16="http://schemas.microsoft.com/office/drawing/2014/main" id="{468FB912-4A0F-BF49-8987-90594358EB7C}"/>
                    </a:ext>
                  </a:extLst>
                </p14:cNvPr>
                <p14:cNvContentPartPr/>
                <p14:nvPr/>
              </p14:nvContentPartPr>
              <p14:xfrm>
                <a:off x="9979990" y="1524301"/>
                <a:ext cx="273240" cy="198360"/>
              </p14:xfrm>
            </p:contentPart>
          </mc:Choice>
          <mc:Fallback xmlns="">
            <p:pic>
              <p:nvPicPr>
                <p:cNvPr id="146" name="Ink 145">
                  <a:extLst>
                    <a:ext uri="{FF2B5EF4-FFF2-40B4-BE49-F238E27FC236}">
                      <a16:creationId xmlns:a16="http://schemas.microsoft.com/office/drawing/2014/main" id="{468FB912-4A0F-BF49-8987-90594358EB7C}"/>
                    </a:ext>
                  </a:extLst>
                </p:cNvPr>
                <p:cNvPicPr/>
                <p:nvPr/>
              </p:nvPicPr>
              <p:blipFill>
                <a:blip r:embed="rId45"/>
                <a:stretch>
                  <a:fillRect/>
                </a:stretch>
              </p:blipFill>
              <p:spPr>
                <a:xfrm>
                  <a:off x="9968363" y="1512690"/>
                  <a:ext cx="296494" cy="2215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Ink 146">
                  <a:extLst>
                    <a:ext uri="{FF2B5EF4-FFF2-40B4-BE49-F238E27FC236}">
                      <a16:creationId xmlns:a16="http://schemas.microsoft.com/office/drawing/2014/main" id="{908D8BF7-9BE6-7542-AF3D-9ACCAAB4C06D}"/>
                    </a:ext>
                  </a:extLst>
                </p14:cNvPr>
                <p14:cNvContentPartPr/>
                <p14:nvPr/>
              </p14:nvContentPartPr>
              <p14:xfrm>
                <a:off x="10026070" y="1536181"/>
                <a:ext cx="291960" cy="225360"/>
              </p14:xfrm>
            </p:contentPart>
          </mc:Choice>
          <mc:Fallback xmlns="">
            <p:pic>
              <p:nvPicPr>
                <p:cNvPr id="147" name="Ink 146">
                  <a:extLst>
                    <a:ext uri="{FF2B5EF4-FFF2-40B4-BE49-F238E27FC236}">
                      <a16:creationId xmlns:a16="http://schemas.microsoft.com/office/drawing/2014/main" id="{908D8BF7-9BE6-7542-AF3D-9ACCAAB4C06D}"/>
                    </a:ext>
                  </a:extLst>
                </p:cNvPr>
                <p:cNvPicPr/>
                <p:nvPr/>
              </p:nvPicPr>
              <p:blipFill>
                <a:blip r:embed="rId47"/>
                <a:stretch>
                  <a:fillRect/>
                </a:stretch>
              </p:blipFill>
              <p:spPr>
                <a:xfrm>
                  <a:off x="10014430" y="1524574"/>
                  <a:ext cx="315239" cy="248573"/>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8" name="Ink 147">
                  <a:extLst>
                    <a:ext uri="{FF2B5EF4-FFF2-40B4-BE49-F238E27FC236}">
                      <a16:creationId xmlns:a16="http://schemas.microsoft.com/office/drawing/2014/main" id="{1000F364-E6A2-4D4B-97A6-DC7246EC50D9}"/>
                    </a:ext>
                  </a:extLst>
                </p14:cNvPr>
                <p14:cNvContentPartPr/>
                <p14:nvPr/>
              </p14:nvContentPartPr>
              <p14:xfrm>
                <a:off x="10193110" y="1662181"/>
                <a:ext cx="172080" cy="215280"/>
              </p14:xfrm>
            </p:contentPart>
          </mc:Choice>
          <mc:Fallback xmlns="">
            <p:pic>
              <p:nvPicPr>
                <p:cNvPr id="148" name="Ink 147">
                  <a:extLst>
                    <a:ext uri="{FF2B5EF4-FFF2-40B4-BE49-F238E27FC236}">
                      <a16:creationId xmlns:a16="http://schemas.microsoft.com/office/drawing/2014/main" id="{1000F364-E6A2-4D4B-97A6-DC7246EC50D9}"/>
                    </a:ext>
                  </a:extLst>
                </p:cNvPr>
                <p:cNvPicPr/>
                <p:nvPr/>
              </p:nvPicPr>
              <p:blipFill>
                <a:blip r:embed="rId49"/>
                <a:stretch>
                  <a:fillRect/>
                </a:stretch>
              </p:blipFill>
              <p:spPr>
                <a:xfrm>
                  <a:off x="10181509" y="1650544"/>
                  <a:ext cx="195282" cy="23855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Ink 148">
                  <a:extLst>
                    <a:ext uri="{FF2B5EF4-FFF2-40B4-BE49-F238E27FC236}">
                      <a16:creationId xmlns:a16="http://schemas.microsoft.com/office/drawing/2014/main" id="{9CB5E38A-9509-4F4D-B373-614327EB5654}"/>
                    </a:ext>
                  </a:extLst>
                </p14:cNvPr>
                <p14:cNvContentPartPr/>
                <p14:nvPr/>
              </p14:nvContentPartPr>
              <p14:xfrm>
                <a:off x="10284910" y="1780981"/>
                <a:ext cx="106560" cy="167760"/>
              </p14:xfrm>
            </p:contentPart>
          </mc:Choice>
          <mc:Fallback xmlns="">
            <p:pic>
              <p:nvPicPr>
                <p:cNvPr id="149" name="Ink 148">
                  <a:extLst>
                    <a:ext uri="{FF2B5EF4-FFF2-40B4-BE49-F238E27FC236}">
                      <a16:creationId xmlns:a16="http://schemas.microsoft.com/office/drawing/2014/main" id="{9CB5E38A-9509-4F4D-B373-614327EB5654}"/>
                    </a:ext>
                  </a:extLst>
                </p:cNvPr>
                <p:cNvPicPr/>
                <p:nvPr/>
              </p:nvPicPr>
              <p:blipFill>
                <a:blip r:embed="rId51"/>
                <a:stretch>
                  <a:fillRect/>
                </a:stretch>
              </p:blipFill>
              <p:spPr>
                <a:xfrm>
                  <a:off x="10273390" y="1769344"/>
                  <a:ext cx="129600" cy="19103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0" name="Ink 149">
                  <a:extLst>
                    <a:ext uri="{FF2B5EF4-FFF2-40B4-BE49-F238E27FC236}">
                      <a16:creationId xmlns:a16="http://schemas.microsoft.com/office/drawing/2014/main" id="{25AE784B-FB22-904F-85CA-395A1A193AEF}"/>
                    </a:ext>
                  </a:extLst>
                </p14:cNvPr>
                <p14:cNvContentPartPr/>
                <p14:nvPr/>
              </p14:nvContentPartPr>
              <p14:xfrm>
                <a:off x="10213630" y="1939741"/>
                <a:ext cx="154440" cy="146880"/>
              </p14:xfrm>
            </p:contentPart>
          </mc:Choice>
          <mc:Fallback xmlns="">
            <p:pic>
              <p:nvPicPr>
                <p:cNvPr id="150" name="Ink 149">
                  <a:extLst>
                    <a:ext uri="{FF2B5EF4-FFF2-40B4-BE49-F238E27FC236}">
                      <a16:creationId xmlns:a16="http://schemas.microsoft.com/office/drawing/2014/main" id="{25AE784B-FB22-904F-85CA-395A1A193AEF}"/>
                    </a:ext>
                  </a:extLst>
                </p:cNvPr>
                <p:cNvPicPr/>
                <p:nvPr/>
              </p:nvPicPr>
              <p:blipFill>
                <a:blip r:embed="rId53"/>
                <a:stretch>
                  <a:fillRect/>
                </a:stretch>
              </p:blipFill>
              <p:spPr>
                <a:xfrm>
                  <a:off x="10202047" y="1928145"/>
                  <a:ext cx="177606" cy="17007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1F47FC74-9E12-1346-B15B-DDF6D4E88247}"/>
                    </a:ext>
                  </a:extLst>
                </p14:cNvPr>
                <p14:cNvContentPartPr/>
                <p14:nvPr/>
              </p14:nvContentPartPr>
              <p14:xfrm>
                <a:off x="10102030" y="1670461"/>
                <a:ext cx="305640" cy="384840"/>
              </p14:xfrm>
            </p:contentPart>
          </mc:Choice>
          <mc:Fallback xmlns="">
            <p:pic>
              <p:nvPicPr>
                <p:cNvPr id="151" name="Ink 150">
                  <a:extLst>
                    <a:ext uri="{FF2B5EF4-FFF2-40B4-BE49-F238E27FC236}">
                      <a16:creationId xmlns:a16="http://schemas.microsoft.com/office/drawing/2014/main" id="{1F47FC74-9E12-1346-B15B-DDF6D4E88247}"/>
                    </a:ext>
                  </a:extLst>
                </p:cNvPr>
                <p:cNvPicPr/>
                <p:nvPr/>
              </p:nvPicPr>
              <p:blipFill>
                <a:blip r:embed="rId55"/>
                <a:stretch>
                  <a:fillRect/>
                </a:stretch>
              </p:blipFill>
              <p:spPr>
                <a:xfrm>
                  <a:off x="10090387" y="1658829"/>
                  <a:ext cx="328927" cy="408105"/>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2" name="Ink 151">
                  <a:extLst>
                    <a:ext uri="{FF2B5EF4-FFF2-40B4-BE49-F238E27FC236}">
                      <a16:creationId xmlns:a16="http://schemas.microsoft.com/office/drawing/2014/main" id="{8EFEDAA8-44FF-E54C-BCB6-FB19BF4F4882}"/>
                    </a:ext>
                  </a:extLst>
                </p14:cNvPr>
                <p14:cNvContentPartPr/>
                <p14:nvPr/>
              </p14:nvContentPartPr>
              <p14:xfrm>
                <a:off x="10231270" y="1641301"/>
                <a:ext cx="106560" cy="113760"/>
              </p14:xfrm>
            </p:contentPart>
          </mc:Choice>
          <mc:Fallback xmlns="">
            <p:pic>
              <p:nvPicPr>
                <p:cNvPr id="152" name="Ink 151">
                  <a:extLst>
                    <a:ext uri="{FF2B5EF4-FFF2-40B4-BE49-F238E27FC236}">
                      <a16:creationId xmlns:a16="http://schemas.microsoft.com/office/drawing/2014/main" id="{8EFEDAA8-44FF-E54C-BCB6-FB19BF4F4882}"/>
                    </a:ext>
                  </a:extLst>
                </p:cNvPr>
                <p:cNvPicPr/>
                <p:nvPr/>
              </p:nvPicPr>
              <p:blipFill>
                <a:blip r:embed="rId57"/>
                <a:stretch>
                  <a:fillRect/>
                </a:stretch>
              </p:blipFill>
              <p:spPr>
                <a:xfrm>
                  <a:off x="10219645" y="1629732"/>
                  <a:ext cx="129809" cy="13689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3" name="Ink 152">
                  <a:extLst>
                    <a:ext uri="{FF2B5EF4-FFF2-40B4-BE49-F238E27FC236}">
                      <a16:creationId xmlns:a16="http://schemas.microsoft.com/office/drawing/2014/main" id="{6E7AE935-589A-F149-B3A0-2F29196641A2}"/>
                    </a:ext>
                  </a:extLst>
                </p14:cNvPr>
                <p14:cNvContentPartPr/>
                <p14:nvPr/>
              </p14:nvContentPartPr>
              <p14:xfrm>
                <a:off x="10025350" y="1734181"/>
                <a:ext cx="139320" cy="153360"/>
              </p14:xfrm>
            </p:contentPart>
          </mc:Choice>
          <mc:Fallback xmlns="">
            <p:pic>
              <p:nvPicPr>
                <p:cNvPr id="153" name="Ink 152">
                  <a:extLst>
                    <a:ext uri="{FF2B5EF4-FFF2-40B4-BE49-F238E27FC236}">
                      <a16:creationId xmlns:a16="http://schemas.microsoft.com/office/drawing/2014/main" id="{6E7AE935-589A-F149-B3A0-2F29196641A2}"/>
                    </a:ext>
                  </a:extLst>
                </p:cNvPr>
                <p:cNvPicPr/>
                <p:nvPr/>
              </p:nvPicPr>
              <p:blipFill>
                <a:blip r:embed="rId59"/>
                <a:stretch>
                  <a:fillRect/>
                </a:stretch>
              </p:blipFill>
              <p:spPr>
                <a:xfrm>
                  <a:off x="10013740" y="1722607"/>
                  <a:ext cx="162540" cy="17650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4" name="Ink 153">
                  <a:extLst>
                    <a:ext uri="{FF2B5EF4-FFF2-40B4-BE49-F238E27FC236}">
                      <a16:creationId xmlns:a16="http://schemas.microsoft.com/office/drawing/2014/main" id="{A8CFDA13-E240-8C49-B86A-DCB4DF3C2D31}"/>
                    </a:ext>
                  </a:extLst>
                </p14:cNvPr>
                <p14:cNvContentPartPr/>
                <p14:nvPr/>
              </p14:nvContentPartPr>
              <p14:xfrm>
                <a:off x="10278070" y="1550581"/>
                <a:ext cx="111960" cy="125280"/>
              </p14:xfrm>
            </p:contentPart>
          </mc:Choice>
          <mc:Fallback xmlns="">
            <p:pic>
              <p:nvPicPr>
                <p:cNvPr id="154" name="Ink 153">
                  <a:extLst>
                    <a:ext uri="{FF2B5EF4-FFF2-40B4-BE49-F238E27FC236}">
                      <a16:creationId xmlns:a16="http://schemas.microsoft.com/office/drawing/2014/main" id="{A8CFDA13-E240-8C49-B86A-DCB4DF3C2D31}"/>
                    </a:ext>
                  </a:extLst>
                </p:cNvPr>
                <p:cNvPicPr/>
                <p:nvPr/>
              </p:nvPicPr>
              <p:blipFill>
                <a:blip r:embed="rId61"/>
                <a:stretch>
                  <a:fillRect/>
                </a:stretch>
              </p:blipFill>
              <p:spPr>
                <a:xfrm>
                  <a:off x="10266488" y="1539017"/>
                  <a:ext cx="135124" cy="148409"/>
                </a:xfrm>
                <a:prstGeom prst="rect">
                  <a:avLst/>
                </a:prstGeom>
              </p:spPr>
            </p:pic>
          </mc:Fallback>
        </mc:AlternateContent>
      </p:grpSp>
      <p:grpSp>
        <p:nvGrpSpPr>
          <p:cNvPr id="155" name="Group 154">
            <a:extLst>
              <a:ext uri="{FF2B5EF4-FFF2-40B4-BE49-F238E27FC236}">
                <a16:creationId xmlns:a16="http://schemas.microsoft.com/office/drawing/2014/main" id="{4A7050A1-CC32-FA47-9E01-052344E1278F}"/>
              </a:ext>
            </a:extLst>
          </p:cNvPr>
          <p:cNvGrpSpPr/>
          <p:nvPr/>
        </p:nvGrpSpPr>
        <p:grpSpPr>
          <a:xfrm>
            <a:off x="9952853" y="1622575"/>
            <a:ext cx="856080" cy="486360"/>
            <a:chOff x="9469293" y="1593147"/>
            <a:chExt cx="856080" cy="486360"/>
          </a:xfrm>
        </p:grpSpPr>
        <mc:AlternateContent xmlns:mc="http://schemas.openxmlformats.org/markup-compatibility/2006" xmlns:p14="http://schemas.microsoft.com/office/powerpoint/2010/main">
          <mc:Choice Requires="p14">
            <p:contentPart p14:bwMode="auto" r:id="rId148">
              <p14:nvContentPartPr>
                <p14:cNvPr id="156" name="Ink 155">
                  <a:extLst>
                    <a:ext uri="{FF2B5EF4-FFF2-40B4-BE49-F238E27FC236}">
                      <a16:creationId xmlns:a16="http://schemas.microsoft.com/office/drawing/2014/main" id="{74E7B99A-08A1-E24E-987E-BBE8C3A70543}"/>
                    </a:ext>
                  </a:extLst>
                </p14:cNvPr>
                <p14:cNvContentPartPr/>
                <p14:nvPr/>
              </p14:nvContentPartPr>
              <p14:xfrm>
                <a:off x="9469293" y="1593147"/>
                <a:ext cx="856080" cy="289800"/>
              </p14:xfrm>
            </p:contentPart>
          </mc:Choice>
          <mc:Fallback xmlns="">
            <p:pic>
              <p:nvPicPr>
                <p:cNvPr id="156" name="Ink 155">
                  <a:extLst>
                    <a:ext uri="{FF2B5EF4-FFF2-40B4-BE49-F238E27FC236}">
                      <a16:creationId xmlns:a16="http://schemas.microsoft.com/office/drawing/2014/main" id="{74E7B99A-08A1-E24E-987E-BBE8C3A70543}"/>
                    </a:ext>
                  </a:extLst>
                </p:cNvPr>
                <p:cNvPicPr/>
                <p:nvPr/>
              </p:nvPicPr>
              <p:blipFill>
                <a:blip r:embed="rId98"/>
                <a:stretch>
                  <a:fillRect/>
                </a:stretch>
              </p:blipFill>
              <p:spPr>
                <a:xfrm>
                  <a:off x="9464973" y="1588827"/>
                  <a:ext cx="864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7" name="Ink 156">
                  <a:extLst>
                    <a:ext uri="{FF2B5EF4-FFF2-40B4-BE49-F238E27FC236}">
                      <a16:creationId xmlns:a16="http://schemas.microsoft.com/office/drawing/2014/main" id="{983BFE39-4705-7B41-B1AD-F0D742874E1E}"/>
                    </a:ext>
                  </a:extLst>
                </p14:cNvPr>
                <p14:cNvContentPartPr/>
                <p14:nvPr/>
              </p14:nvContentPartPr>
              <p14:xfrm>
                <a:off x="9905973" y="1866027"/>
                <a:ext cx="21960" cy="163080"/>
              </p14:xfrm>
            </p:contentPart>
          </mc:Choice>
          <mc:Fallback xmlns="">
            <p:pic>
              <p:nvPicPr>
                <p:cNvPr id="157" name="Ink 156">
                  <a:extLst>
                    <a:ext uri="{FF2B5EF4-FFF2-40B4-BE49-F238E27FC236}">
                      <a16:creationId xmlns:a16="http://schemas.microsoft.com/office/drawing/2014/main" id="{983BFE39-4705-7B41-B1AD-F0D742874E1E}"/>
                    </a:ext>
                  </a:extLst>
                </p:cNvPr>
                <p:cNvPicPr/>
                <p:nvPr/>
              </p:nvPicPr>
              <p:blipFill>
                <a:blip r:embed="rId100"/>
                <a:stretch>
                  <a:fillRect/>
                </a:stretch>
              </p:blipFill>
              <p:spPr>
                <a:xfrm>
                  <a:off x="9901653" y="1861707"/>
                  <a:ext cx="3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8" name="Ink 157">
                  <a:extLst>
                    <a:ext uri="{FF2B5EF4-FFF2-40B4-BE49-F238E27FC236}">
                      <a16:creationId xmlns:a16="http://schemas.microsoft.com/office/drawing/2014/main" id="{C15EAC18-F821-1D47-9D4C-1E13D28C12C6}"/>
                    </a:ext>
                  </a:extLst>
                </p14:cNvPr>
                <p14:cNvContentPartPr/>
                <p14:nvPr/>
              </p14:nvContentPartPr>
              <p14:xfrm>
                <a:off x="9858093" y="1972587"/>
                <a:ext cx="106200" cy="106920"/>
              </p14:xfrm>
            </p:contentPart>
          </mc:Choice>
          <mc:Fallback xmlns="">
            <p:pic>
              <p:nvPicPr>
                <p:cNvPr id="158" name="Ink 157">
                  <a:extLst>
                    <a:ext uri="{FF2B5EF4-FFF2-40B4-BE49-F238E27FC236}">
                      <a16:creationId xmlns:a16="http://schemas.microsoft.com/office/drawing/2014/main" id="{C15EAC18-F821-1D47-9D4C-1E13D28C12C6}"/>
                    </a:ext>
                  </a:extLst>
                </p:cNvPr>
                <p:cNvPicPr/>
                <p:nvPr/>
              </p:nvPicPr>
              <p:blipFill>
                <a:blip r:embed="rId102"/>
                <a:stretch>
                  <a:fillRect/>
                </a:stretch>
              </p:blipFill>
              <p:spPr>
                <a:xfrm>
                  <a:off x="9853773" y="1968281"/>
                  <a:ext cx="114840" cy="115531"/>
                </a:xfrm>
                <a:prstGeom prst="rect">
                  <a:avLst/>
                </a:prstGeom>
              </p:spPr>
            </p:pic>
          </mc:Fallback>
        </mc:AlternateContent>
      </p:grpSp>
      <p:grpSp>
        <p:nvGrpSpPr>
          <p:cNvPr id="159" name="Group 158">
            <a:extLst>
              <a:ext uri="{FF2B5EF4-FFF2-40B4-BE49-F238E27FC236}">
                <a16:creationId xmlns:a16="http://schemas.microsoft.com/office/drawing/2014/main" id="{B59EBCBD-2C47-4A43-A54A-BE0E008B5959}"/>
              </a:ext>
            </a:extLst>
          </p:cNvPr>
          <p:cNvGrpSpPr/>
          <p:nvPr/>
        </p:nvGrpSpPr>
        <p:grpSpPr>
          <a:xfrm>
            <a:off x="10152093" y="3291546"/>
            <a:ext cx="676080" cy="1881000"/>
            <a:chOff x="8246373" y="3285867"/>
            <a:chExt cx="676080" cy="1881000"/>
          </a:xfrm>
        </p:grpSpPr>
        <mc:AlternateContent xmlns:mc="http://schemas.openxmlformats.org/markup-compatibility/2006" xmlns:p14="http://schemas.microsoft.com/office/powerpoint/2010/main">
          <mc:Choice Requires="p14">
            <p:contentPart p14:bwMode="auto" r:id="rId151">
              <p14:nvContentPartPr>
                <p14:cNvPr id="160" name="Ink 159">
                  <a:extLst>
                    <a:ext uri="{FF2B5EF4-FFF2-40B4-BE49-F238E27FC236}">
                      <a16:creationId xmlns:a16="http://schemas.microsoft.com/office/drawing/2014/main" id="{03B88CF1-E1D3-F546-83D6-D87C1340DB16}"/>
                    </a:ext>
                  </a:extLst>
                </p14:cNvPr>
                <p14:cNvContentPartPr/>
                <p14:nvPr/>
              </p14:nvContentPartPr>
              <p14:xfrm>
                <a:off x="8247813" y="4619667"/>
                <a:ext cx="674640" cy="158400"/>
              </p14:xfrm>
            </p:contentPart>
          </mc:Choice>
          <mc:Fallback xmlns="">
            <p:pic>
              <p:nvPicPr>
                <p:cNvPr id="160" name="Ink 159">
                  <a:extLst>
                    <a:ext uri="{FF2B5EF4-FFF2-40B4-BE49-F238E27FC236}">
                      <a16:creationId xmlns:a16="http://schemas.microsoft.com/office/drawing/2014/main" id="{03B88CF1-E1D3-F546-83D6-D87C1340DB16}"/>
                    </a:ext>
                  </a:extLst>
                </p:cNvPr>
                <p:cNvPicPr/>
                <p:nvPr/>
              </p:nvPicPr>
              <p:blipFill>
                <a:blip r:embed="rId104"/>
                <a:stretch>
                  <a:fillRect/>
                </a:stretch>
              </p:blipFill>
              <p:spPr>
                <a:xfrm>
                  <a:off x="8243493" y="4615347"/>
                  <a:ext cx="683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C4F620CE-C204-C74B-80AB-5424A6FB69C7}"/>
                    </a:ext>
                  </a:extLst>
                </p14:cNvPr>
                <p14:cNvContentPartPr/>
                <p14:nvPr/>
              </p14:nvContentPartPr>
              <p14:xfrm>
                <a:off x="8246373" y="4749987"/>
                <a:ext cx="659520" cy="416880"/>
              </p14:xfrm>
            </p:contentPart>
          </mc:Choice>
          <mc:Fallback xmlns="">
            <p:pic>
              <p:nvPicPr>
                <p:cNvPr id="161" name="Ink 160">
                  <a:extLst>
                    <a:ext uri="{FF2B5EF4-FFF2-40B4-BE49-F238E27FC236}">
                      <a16:creationId xmlns:a16="http://schemas.microsoft.com/office/drawing/2014/main" id="{C4F620CE-C204-C74B-80AB-5424A6FB69C7}"/>
                    </a:ext>
                  </a:extLst>
                </p:cNvPr>
                <p:cNvPicPr/>
                <p:nvPr/>
              </p:nvPicPr>
              <p:blipFill>
                <a:blip r:embed="rId106"/>
                <a:stretch>
                  <a:fillRect/>
                </a:stretch>
              </p:blipFill>
              <p:spPr>
                <a:xfrm>
                  <a:off x="8242053" y="4745667"/>
                  <a:ext cx="6681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2" name="Ink 161">
                  <a:extLst>
                    <a:ext uri="{FF2B5EF4-FFF2-40B4-BE49-F238E27FC236}">
                      <a16:creationId xmlns:a16="http://schemas.microsoft.com/office/drawing/2014/main" id="{EFE78A35-F75B-B043-AEE8-9DD64DA8661F}"/>
                    </a:ext>
                  </a:extLst>
                </p14:cNvPr>
                <p14:cNvContentPartPr/>
                <p14:nvPr/>
              </p14:nvContentPartPr>
              <p14:xfrm>
                <a:off x="8914533" y="4761867"/>
                <a:ext cx="7560" cy="318960"/>
              </p14:xfrm>
            </p:contentPart>
          </mc:Choice>
          <mc:Fallback xmlns="">
            <p:pic>
              <p:nvPicPr>
                <p:cNvPr id="162" name="Ink 161">
                  <a:extLst>
                    <a:ext uri="{FF2B5EF4-FFF2-40B4-BE49-F238E27FC236}">
                      <a16:creationId xmlns:a16="http://schemas.microsoft.com/office/drawing/2014/main" id="{EFE78A35-F75B-B043-AEE8-9DD64DA8661F}"/>
                    </a:ext>
                  </a:extLst>
                </p:cNvPr>
                <p:cNvPicPr/>
                <p:nvPr/>
              </p:nvPicPr>
              <p:blipFill>
                <a:blip r:embed="rId108"/>
                <a:stretch>
                  <a:fillRect/>
                </a:stretch>
              </p:blipFill>
              <p:spPr>
                <a:xfrm>
                  <a:off x="8910213" y="4757547"/>
                  <a:ext cx="16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3" name="Ink 162">
                  <a:extLst>
                    <a:ext uri="{FF2B5EF4-FFF2-40B4-BE49-F238E27FC236}">
                      <a16:creationId xmlns:a16="http://schemas.microsoft.com/office/drawing/2014/main" id="{61EFA8CC-93D0-1F45-A6EF-FC9A118EF28D}"/>
                    </a:ext>
                  </a:extLst>
                </p14:cNvPr>
                <p14:cNvContentPartPr/>
                <p14:nvPr/>
              </p14:nvContentPartPr>
              <p14:xfrm>
                <a:off x="8495493" y="3293427"/>
                <a:ext cx="39960" cy="1363680"/>
              </p14:xfrm>
            </p:contentPart>
          </mc:Choice>
          <mc:Fallback xmlns="">
            <p:pic>
              <p:nvPicPr>
                <p:cNvPr id="163" name="Ink 162">
                  <a:extLst>
                    <a:ext uri="{FF2B5EF4-FFF2-40B4-BE49-F238E27FC236}">
                      <a16:creationId xmlns:a16="http://schemas.microsoft.com/office/drawing/2014/main" id="{61EFA8CC-93D0-1F45-A6EF-FC9A118EF28D}"/>
                    </a:ext>
                  </a:extLst>
                </p:cNvPr>
                <p:cNvPicPr/>
                <p:nvPr/>
              </p:nvPicPr>
              <p:blipFill>
                <a:blip r:embed="rId110"/>
                <a:stretch>
                  <a:fillRect/>
                </a:stretch>
              </p:blipFill>
              <p:spPr>
                <a:xfrm>
                  <a:off x="8491173" y="3289107"/>
                  <a:ext cx="48600" cy="1372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4" name="Ink 163">
                  <a:extLst>
                    <a:ext uri="{FF2B5EF4-FFF2-40B4-BE49-F238E27FC236}">
                      <a16:creationId xmlns:a16="http://schemas.microsoft.com/office/drawing/2014/main" id="{3E3A11B8-D747-6941-BB86-0FD548FA9757}"/>
                    </a:ext>
                  </a:extLst>
                </p14:cNvPr>
                <p14:cNvContentPartPr/>
                <p14:nvPr/>
              </p14:nvContentPartPr>
              <p14:xfrm>
                <a:off x="8437893" y="3285867"/>
                <a:ext cx="167400" cy="216000"/>
              </p14:xfrm>
            </p:contentPart>
          </mc:Choice>
          <mc:Fallback xmlns="">
            <p:pic>
              <p:nvPicPr>
                <p:cNvPr id="164" name="Ink 163">
                  <a:extLst>
                    <a:ext uri="{FF2B5EF4-FFF2-40B4-BE49-F238E27FC236}">
                      <a16:creationId xmlns:a16="http://schemas.microsoft.com/office/drawing/2014/main" id="{3E3A11B8-D747-6941-BB86-0FD548FA9757}"/>
                    </a:ext>
                  </a:extLst>
                </p:cNvPr>
                <p:cNvPicPr/>
                <p:nvPr/>
              </p:nvPicPr>
              <p:blipFill>
                <a:blip r:embed="rId112"/>
                <a:stretch>
                  <a:fillRect/>
                </a:stretch>
              </p:blipFill>
              <p:spPr>
                <a:xfrm>
                  <a:off x="8433582" y="3281547"/>
                  <a:ext cx="176021" cy="224640"/>
                </a:xfrm>
                <a:prstGeom prst="rect">
                  <a:avLst/>
                </a:prstGeom>
              </p:spPr>
            </p:pic>
          </mc:Fallback>
        </mc:AlternateContent>
      </p:grpSp>
      <p:sp>
        <p:nvSpPr>
          <p:cNvPr id="171" name="TextBox 170">
            <a:extLst>
              <a:ext uri="{FF2B5EF4-FFF2-40B4-BE49-F238E27FC236}">
                <a16:creationId xmlns:a16="http://schemas.microsoft.com/office/drawing/2014/main" id="{5011040D-0474-1946-884F-CA821DE1F834}"/>
              </a:ext>
            </a:extLst>
          </p:cNvPr>
          <p:cNvSpPr txBox="1"/>
          <p:nvPr/>
        </p:nvSpPr>
        <p:spPr>
          <a:xfrm>
            <a:off x="10200254" y="4771020"/>
            <a:ext cx="566181" cy="369332"/>
          </a:xfrm>
          <a:prstGeom prst="rect">
            <a:avLst/>
          </a:prstGeom>
          <a:noFill/>
        </p:spPr>
        <p:txBody>
          <a:bodyPr wrap="none" rtlCol="0">
            <a:spAutoFit/>
          </a:bodyPr>
          <a:lstStyle/>
          <a:p>
            <a:r>
              <a:rPr lang="en-VN" dirty="0"/>
              <a:t>files</a:t>
            </a:r>
          </a:p>
        </p:txBody>
      </p:sp>
    </p:spTree>
    <p:extLst>
      <p:ext uri="{BB962C8B-B14F-4D97-AF65-F5344CB8AC3E}">
        <p14:creationId xmlns:p14="http://schemas.microsoft.com/office/powerpoint/2010/main" val="1894403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114C-6DFB-8C43-9E03-37ADC823D4E6}"/>
              </a:ext>
            </a:extLst>
          </p:cNvPr>
          <p:cNvSpPr>
            <a:spLocks noGrp="1"/>
          </p:cNvSpPr>
          <p:nvPr>
            <p:ph type="title"/>
          </p:nvPr>
        </p:nvSpPr>
        <p:spPr>
          <a:xfrm>
            <a:off x="838200" y="365125"/>
            <a:ext cx="10515600" cy="705139"/>
          </a:xfrm>
        </p:spPr>
        <p:txBody>
          <a:bodyPr/>
          <a:lstStyle/>
          <a:p>
            <a:r>
              <a:rPr lang="en-VN" dirty="0"/>
              <a:t>Note:</a:t>
            </a:r>
          </a:p>
        </p:txBody>
      </p:sp>
      <p:sp>
        <p:nvSpPr>
          <p:cNvPr id="3" name="Content Placeholder 2">
            <a:extLst>
              <a:ext uri="{FF2B5EF4-FFF2-40B4-BE49-F238E27FC236}">
                <a16:creationId xmlns:a16="http://schemas.microsoft.com/office/drawing/2014/main" id="{73BCA7EC-7B85-D441-BB6F-479B785A9407}"/>
              </a:ext>
            </a:extLst>
          </p:cNvPr>
          <p:cNvSpPr>
            <a:spLocks noGrp="1"/>
          </p:cNvSpPr>
          <p:nvPr>
            <p:ph idx="1"/>
          </p:nvPr>
        </p:nvSpPr>
        <p:spPr>
          <a:xfrm>
            <a:off x="838200" y="1142999"/>
            <a:ext cx="10515600" cy="4655127"/>
          </a:xfrm>
        </p:spPr>
        <p:txBody>
          <a:bodyPr>
            <a:normAutofit fontScale="70000" lnSpcReduction="20000"/>
          </a:bodyPr>
          <a:lstStyle/>
          <a:p>
            <a:r>
              <a:rPr lang="en-VN" dirty="0"/>
              <a:t>Do not look at Kubernetes as a solution to make our application stateful</a:t>
            </a:r>
          </a:p>
          <a:p>
            <a:r>
              <a:rPr lang="en-VN" dirty="0"/>
              <a:t>Data stores like Redis, Cassandra, MongoDB, Postgres, MySQL have clustering features</a:t>
            </a:r>
          </a:p>
          <a:p>
            <a:r>
              <a:rPr lang="en-VN" dirty="0"/>
              <a:t>If you’re planning to building a Cassandra, MongoDB, or a Postgres, MySQL, you need to know what you’re doing </a:t>
            </a:r>
          </a:p>
          <a:p>
            <a:r>
              <a:rPr lang="en-VN" dirty="0"/>
              <a:t>Kubernetes StatefulSet is not going to help solve the clustering components for you, and you need to know how that data store will behave, if the storages’ move, detached or distributed</a:t>
            </a:r>
          </a:p>
          <a:p>
            <a:r>
              <a:rPr lang="en-VN" dirty="0"/>
              <a:t>By understanding how the clustering and that application works, you can apply what you’ve learned about persisted volumes and StatefulSet, to come up with a great solution</a:t>
            </a:r>
          </a:p>
          <a:p>
            <a:r>
              <a:rPr lang="en-VN" dirty="0"/>
              <a:t>Kubernetes can totally work for stateful workloads if you know what you’re doing</a:t>
            </a:r>
          </a:p>
          <a:p>
            <a:r>
              <a:rPr lang="en-VN" dirty="0"/>
              <a:t>Y</a:t>
            </a:r>
            <a:r>
              <a:rPr lang="en-US" dirty="0"/>
              <a:t>o</a:t>
            </a:r>
            <a:r>
              <a:rPr lang="en-VN" dirty="0"/>
              <a:t>u need to choose the right persisted volume for the right job, if you need high speed read-write storage, you’re gonna have trouble having a network share, and you might benefit more from using something like an SSD storage</a:t>
            </a:r>
          </a:p>
          <a:p>
            <a:r>
              <a:rPr lang="en-US" dirty="0"/>
              <a:t>I</a:t>
            </a:r>
            <a:r>
              <a:rPr lang="en-VN" dirty="0"/>
              <a:t>f you’re running in the cloud, there is a high chance that your cloud provider will already have a storage offering available for you, which are Database-as-a-Service, this may cost a few dollars per month or even a few hundreds of dollars per month, but it might be totally worth it as it’ll take the burden away from your engineering team, so that they can focus on what’s important and not get stuck with data replication and high availability</a:t>
            </a:r>
          </a:p>
        </p:txBody>
      </p:sp>
    </p:spTree>
    <p:extLst>
      <p:ext uri="{BB962C8B-B14F-4D97-AF65-F5344CB8AC3E}">
        <p14:creationId xmlns:p14="http://schemas.microsoft.com/office/powerpoint/2010/main" val="1386292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3FD7-A53D-2D47-B397-546E8DFCD9EE}"/>
              </a:ext>
            </a:extLst>
          </p:cNvPr>
          <p:cNvSpPr>
            <a:spLocks noGrp="1"/>
          </p:cNvSpPr>
          <p:nvPr>
            <p:ph type="title"/>
          </p:nvPr>
        </p:nvSpPr>
        <p:spPr/>
        <p:txBody>
          <a:bodyPr/>
          <a:lstStyle/>
          <a:p>
            <a:r>
              <a:rPr lang="en-VN" dirty="0"/>
              <a:t>Kubernetes Volume types</a:t>
            </a:r>
          </a:p>
        </p:txBody>
      </p:sp>
      <p:sp>
        <p:nvSpPr>
          <p:cNvPr id="3" name="Content Placeholder 2">
            <a:extLst>
              <a:ext uri="{FF2B5EF4-FFF2-40B4-BE49-F238E27FC236}">
                <a16:creationId xmlns:a16="http://schemas.microsoft.com/office/drawing/2014/main" id="{378138C4-C88D-0042-88D1-141C5A952883}"/>
              </a:ext>
            </a:extLst>
          </p:cNvPr>
          <p:cNvSpPr>
            <a:spLocks noGrp="1"/>
          </p:cNvSpPr>
          <p:nvPr>
            <p:ph idx="1"/>
          </p:nvPr>
        </p:nvSpPr>
        <p:spPr/>
        <p:txBody>
          <a:bodyPr/>
          <a:lstStyle/>
          <a:p>
            <a:r>
              <a:rPr lang="en-VN" dirty="0"/>
              <a:t>There are three components of kubernetes storage</a:t>
            </a:r>
          </a:p>
          <a:p>
            <a:pPr>
              <a:buFont typeface="Wingdings" pitchFamily="2" charset="2"/>
              <a:buChar char="Ø"/>
            </a:pPr>
            <a:r>
              <a:rPr lang="en-VN" dirty="0"/>
              <a:t> Persistent Volume</a:t>
            </a:r>
          </a:p>
          <a:p>
            <a:pPr>
              <a:buFont typeface="Wingdings" pitchFamily="2" charset="2"/>
              <a:buChar char="Ø"/>
            </a:pPr>
            <a:r>
              <a:rPr lang="en-VN" dirty="0"/>
              <a:t> Persistent Volume Claim</a:t>
            </a:r>
          </a:p>
          <a:p>
            <a:pPr>
              <a:buFont typeface="Wingdings" pitchFamily="2" charset="2"/>
              <a:buChar char="Ø"/>
            </a:pPr>
            <a:r>
              <a:rPr lang="en-VN" dirty="0"/>
              <a:t> Storage Class</a:t>
            </a:r>
          </a:p>
          <a:p>
            <a:r>
              <a:rPr lang="en-VN" dirty="0"/>
              <a:t>Let’s see what each component does and how it’s created and used for data persistence</a:t>
            </a:r>
          </a:p>
        </p:txBody>
      </p:sp>
    </p:spTree>
    <p:extLst>
      <p:ext uri="{BB962C8B-B14F-4D97-AF65-F5344CB8AC3E}">
        <p14:creationId xmlns:p14="http://schemas.microsoft.com/office/powerpoint/2010/main" val="1295663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1ACB-CEF8-A444-8D34-434EE04599EB}"/>
              </a:ext>
            </a:extLst>
          </p:cNvPr>
          <p:cNvSpPr>
            <a:spLocks noGrp="1"/>
          </p:cNvSpPr>
          <p:nvPr>
            <p:ph type="title"/>
          </p:nvPr>
        </p:nvSpPr>
        <p:spPr/>
        <p:txBody>
          <a:bodyPr/>
          <a:lstStyle/>
          <a:p>
            <a:r>
              <a:rPr lang="en-VN" dirty="0"/>
              <a:t>The need for Volumes</a:t>
            </a:r>
          </a:p>
        </p:txBody>
      </p:sp>
      <p:sp>
        <p:nvSpPr>
          <p:cNvPr id="3" name="Content Placeholder 2">
            <a:extLst>
              <a:ext uri="{FF2B5EF4-FFF2-40B4-BE49-F238E27FC236}">
                <a16:creationId xmlns:a16="http://schemas.microsoft.com/office/drawing/2014/main" id="{6A5E1E8E-A3DC-3A48-8C5D-5543D085E4AA}"/>
              </a:ext>
            </a:extLst>
          </p:cNvPr>
          <p:cNvSpPr>
            <a:spLocks noGrp="1"/>
          </p:cNvSpPr>
          <p:nvPr>
            <p:ph idx="1"/>
          </p:nvPr>
        </p:nvSpPr>
        <p:spPr/>
        <p:txBody>
          <a:bodyPr>
            <a:normAutofit fontScale="92500" lnSpcReduction="20000"/>
          </a:bodyPr>
          <a:lstStyle/>
          <a:p>
            <a:r>
              <a:rPr lang="en-VN" dirty="0"/>
              <a:t>Because Kubernetes doesn’t give us data persistence out-of-the-box, as such storing data inside a container filesystem will be lost when that container dies and get recreated</a:t>
            </a:r>
          </a:p>
          <a:p>
            <a:r>
              <a:rPr lang="en-VN" dirty="0"/>
              <a:t>This is something that we have to explicitly configure for each application that needs saving data between pod restarts</a:t>
            </a:r>
          </a:p>
          <a:p>
            <a:r>
              <a:rPr lang="en-VN" dirty="0"/>
              <a:t>Basically you need a storage that doesn’t depend on the pod lifecycle, in order to have data access even when the pod dies and gets recreated, so that the new pod can pick up where the previous one left off, then grant you access to the data</a:t>
            </a:r>
          </a:p>
          <a:p>
            <a:r>
              <a:rPr lang="en-VN" dirty="0"/>
              <a:t>However you don’t know on which node the new pod restarts, so your storage must also be available on all nodes not just one specific one. Because then when the new pod tries to read the existing data, the newest data is there and can be read by any node in the cluster</a:t>
            </a:r>
          </a:p>
        </p:txBody>
      </p:sp>
    </p:spTree>
    <p:extLst>
      <p:ext uri="{BB962C8B-B14F-4D97-AF65-F5344CB8AC3E}">
        <p14:creationId xmlns:p14="http://schemas.microsoft.com/office/powerpoint/2010/main" val="179528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We have our customer, Andrew</a:t>
            </a:r>
          </a:p>
          <a:p>
            <a:r>
              <a:rPr lang="en-VN" dirty="0"/>
              <a:t>Let’s say for example the</a:t>
            </a:r>
            <a:br>
              <a:rPr lang="en-VN" dirty="0"/>
            </a:br>
            <a:r>
              <a:rPr lang="en-VN" dirty="0"/>
              <a:t>server hosts our company </a:t>
            </a:r>
            <a:br>
              <a:rPr lang="en-VN" dirty="0"/>
            </a:br>
            <a:r>
              <a:rPr lang="en-VN" dirty="0"/>
              <a:t>website</a:t>
            </a:r>
          </a:p>
          <a:p>
            <a:endParaRPr lang="en-V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7688827" y="3093723"/>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7684507" y="3089403"/>
                <a:ext cx="459000" cy="1156680"/>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7702867" y="2928123"/>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03"/>
                  <a:ext cx="586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07" y="3257163"/>
                  <a:ext cx="1425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483"/>
                  <a:ext cx="34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27" y="3372363"/>
                  <a:ext cx="134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63"/>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87" y="3515283"/>
                  <a:ext cx="190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87" y="3866643"/>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63"/>
                  <a:ext cx="23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27" y="4065723"/>
                  <a:ext cx="73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347" y="4102803"/>
                  <a:ext cx="33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747" y="4060323"/>
                  <a:ext cx="2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467" y="4117563"/>
                  <a:ext cx="16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467" y="4132323"/>
                  <a:ext cx="22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123"/>
                  <a:ext cx="15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1947" y="4155363"/>
                  <a:ext cx="15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827" y="3676563"/>
                  <a:ext cx="3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43"/>
                  <a:ext cx="61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883"/>
                  <a:ext cx="35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67" y="2979603"/>
                  <a:ext cx="26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27" y="2960163"/>
                  <a:ext cx="12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907" y="3103803"/>
                  <a:ext cx="101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547" y="3423843"/>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83"/>
                  <a:ext cx="4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403"/>
                  <a:ext cx="6120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7" name="Ink 16">
                <a:extLst>
                  <a:ext uri="{FF2B5EF4-FFF2-40B4-BE49-F238E27FC236}">
                    <a16:creationId xmlns:a16="http://schemas.microsoft.com/office/drawing/2014/main" id="{9DC0520D-A7AE-AA4D-9666-29ECB6A928BD}"/>
                  </a:ext>
                </a:extLst>
              </p14:cNvPr>
              <p14:cNvContentPartPr/>
              <p14:nvPr/>
            </p14:nvContentPartPr>
            <p14:xfrm>
              <a:off x="6317587" y="2242323"/>
              <a:ext cx="315000" cy="254160"/>
            </p14:xfrm>
          </p:contentPart>
        </mc:Choice>
        <mc:Fallback xmlns="">
          <p:pic>
            <p:nvPicPr>
              <p:cNvPr id="17" name="Ink 16">
                <a:extLst>
                  <a:ext uri="{FF2B5EF4-FFF2-40B4-BE49-F238E27FC236}">
                    <a16:creationId xmlns:a16="http://schemas.microsoft.com/office/drawing/2014/main" id="{9DC0520D-A7AE-AA4D-9666-29ECB6A928BD}"/>
                  </a:ext>
                </a:extLst>
              </p:cNvPr>
              <p:cNvPicPr/>
              <p:nvPr/>
            </p:nvPicPr>
            <p:blipFill>
              <a:blip r:embed="rId117"/>
              <a:stretch>
                <a:fillRect/>
              </a:stretch>
            </p:blipFill>
            <p:spPr>
              <a:xfrm>
                <a:off x="6313267" y="2238003"/>
                <a:ext cx="323640" cy="262800"/>
              </a:xfrm>
              <a:prstGeom prst="rect">
                <a:avLst/>
              </a:prstGeom>
            </p:spPr>
          </p:pic>
        </mc:Fallback>
      </mc:AlternateContent>
      <p:grpSp>
        <p:nvGrpSpPr>
          <p:cNvPr id="81" name="Group 80">
            <a:extLst>
              <a:ext uri="{FF2B5EF4-FFF2-40B4-BE49-F238E27FC236}">
                <a16:creationId xmlns:a16="http://schemas.microsoft.com/office/drawing/2014/main" id="{2B6A5C3B-06BF-B141-9137-0BCA76AE70EE}"/>
              </a:ext>
            </a:extLst>
          </p:cNvPr>
          <p:cNvGrpSpPr/>
          <p:nvPr/>
        </p:nvGrpSpPr>
        <p:grpSpPr>
          <a:xfrm>
            <a:off x="4656547" y="2202723"/>
            <a:ext cx="2880720" cy="1674000"/>
            <a:chOff x="4656547" y="2202723"/>
            <a:chExt cx="2880720" cy="1674000"/>
          </a:xfrm>
        </p:grpSpPr>
        <mc:AlternateContent xmlns:mc="http://schemas.openxmlformats.org/markup-compatibility/2006" xmlns:p14="http://schemas.microsoft.com/office/powerpoint/2010/main">
          <mc:Choice Requires="p14">
            <p:contentPart p14:bwMode="auto" r:id="rId118">
              <p14:nvContentPartPr>
                <p14:cNvPr id="57" name="Ink 56">
                  <a:extLst>
                    <a:ext uri="{FF2B5EF4-FFF2-40B4-BE49-F238E27FC236}">
                      <a16:creationId xmlns:a16="http://schemas.microsoft.com/office/drawing/2014/main" id="{906D628D-90D0-6842-83D3-3E9D49A7D934}"/>
                    </a:ext>
                  </a:extLst>
                </p14:cNvPr>
                <p14:cNvContentPartPr/>
                <p14:nvPr/>
              </p14:nvContentPartPr>
              <p14:xfrm>
                <a:off x="6392107" y="2515923"/>
                <a:ext cx="121680" cy="682200"/>
              </p14:xfrm>
            </p:contentPart>
          </mc:Choice>
          <mc:Fallback xmlns="">
            <p:pic>
              <p:nvPicPr>
                <p:cNvPr id="57" name="Ink 56">
                  <a:extLst>
                    <a:ext uri="{FF2B5EF4-FFF2-40B4-BE49-F238E27FC236}">
                      <a16:creationId xmlns:a16="http://schemas.microsoft.com/office/drawing/2014/main" id="{906D628D-90D0-6842-83D3-3E9D49A7D934}"/>
                    </a:ext>
                  </a:extLst>
                </p:cNvPr>
                <p:cNvPicPr/>
                <p:nvPr/>
              </p:nvPicPr>
              <p:blipFill>
                <a:blip r:embed="rId119"/>
                <a:stretch>
                  <a:fillRect/>
                </a:stretch>
              </p:blipFill>
              <p:spPr>
                <a:xfrm>
                  <a:off x="6387787" y="2511603"/>
                  <a:ext cx="13032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8" name="Ink 57">
                  <a:extLst>
                    <a:ext uri="{FF2B5EF4-FFF2-40B4-BE49-F238E27FC236}">
                      <a16:creationId xmlns:a16="http://schemas.microsoft.com/office/drawing/2014/main" id="{4B1309E7-46AE-2E42-BD07-8F509152641D}"/>
                    </a:ext>
                  </a:extLst>
                </p14:cNvPr>
                <p14:cNvContentPartPr/>
                <p14:nvPr/>
              </p14:nvContentPartPr>
              <p14:xfrm>
                <a:off x="6522427" y="2852883"/>
                <a:ext cx="133560" cy="375120"/>
              </p14:xfrm>
            </p:contentPart>
          </mc:Choice>
          <mc:Fallback xmlns="">
            <p:pic>
              <p:nvPicPr>
                <p:cNvPr id="58" name="Ink 57">
                  <a:extLst>
                    <a:ext uri="{FF2B5EF4-FFF2-40B4-BE49-F238E27FC236}">
                      <a16:creationId xmlns:a16="http://schemas.microsoft.com/office/drawing/2014/main" id="{4B1309E7-46AE-2E42-BD07-8F509152641D}"/>
                    </a:ext>
                  </a:extLst>
                </p:cNvPr>
                <p:cNvPicPr/>
                <p:nvPr/>
              </p:nvPicPr>
              <p:blipFill>
                <a:blip r:embed="rId121"/>
                <a:stretch>
                  <a:fillRect/>
                </a:stretch>
              </p:blipFill>
              <p:spPr>
                <a:xfrm>
                  <a:off x="6518107" y="2848563"/>
                  <a:ext cx="1422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a16="http://schemas.microsoft.com/office/drawing/2014/main" id="{A0505765-6438-194C-A1B1-B066BC51036D}"/>
                    </a:ext>
                  </a:extLst>
                </p14:cNvPr>
                <p14:cNvContentPartPr/>
                <p14:nvPr/>
              </p14:nvContentPartPr>
              <p14:xfrm>
                <a:off x="6322987" y="2515203"/>
                <a:ext cx="389160" cy="154080"/>
              </p14:xfrm>
            </p:contentPart>
          </mc:Choice>
          <mc:Fallback xmlns="">
            <p:pic>
              <p:nvPicPr>
                <p:cNvPr id="65" name="Ink 64">
                  <a:extLst>
                    <a:ext uri="{FF2B5EF4-FFF2-40B4-BE49-F238E27FC236}">
                      <a16:creationId xmlns:a16="http://schemas.microsoft.com/office/drawing/2014/main" id="{A0505765-6438-194C-A1B1-B066BC51036D}"/>
                    </a:ext>
                  </a:extLst>
                </p:cNvPr>
                <p:cNvPicPr/>
                <p:nvPr/>
              </p:nvPicPr>
              <p:blipFill>
                <a:blip r:embed="rId123"/>
                <a:stretch>
                  <a:fillRect/>
                </a:stretch>
              </p:blipFill>
              <p:spPr>
                <a:xfrm>
                  <a:off x="6318667" y="2510883"/>
                  <a:ext cx="397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EBCD7232-D34B-934A-89D1-0B25F3DC8E1C}"/>
                    </a:ext>
                  </a:extLst>
                </p14:cNvPr>
                <p14:cNvContentPartPr/>
                <p14:nvPr/>
              </p14:nvContentPartPr>
              <p14:xfrm>
                <a:off x="4656547" y="2202723"/>
                <a:ext cx="1054800" cy="78120"/>
              </p14:xfrm>
            </p:contentPart>
          </mc:Choice>
          <mc:Fallback xmlns="">
            <p:pic>
              <p:nvPicPr>
                <p:cNvPr id="74" name="Ink 73">
                  <a:extLst>
                    <a:ext uri="{FF2B5EF4-FFF2-40B4-BE49-F238E27FC236}">
                      <a16:creationId xmlns:a16="http://schemas.microsoft.com/office/drawing/2014/main" id="{EBCD7232-D34B-934A-89D1-0B25F3DC8E1C}"/>
                    </a:ext>
                  </a:extLst>
                </p:cNvPr>
                <p:cNvPicPr/>
                <p:nvPr/>
              </p:nvPicPr>
              <p:blipFill>
                <a:blip r:embed="rId125"/>
                <a:stretch>
                  <a:fillRect/>
                </a:stretch>
              </p:blipFill>
              <p:spPr>
                <a:xfrm>
                  <a:off x="4652227" y="2198403"/>
                  <a:ext cx="1063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6151D405-3234-2340-87A5-91D1D11489DE}"/>
                    </a:ext>
                  </a:extLst>
                </p14:cNvPr>
                <p14:cNvContentPartPr/>
                <p14:nvPr/>
              </p14:nvContentPartPr>
              <p14:xfrm>
                <a:off x="5341267" y="2278683"/>
                <a:ext cx="853560" cy="271800"/>
              </p14:xfrm>
            </p:contentPart>
          </mc:Choice>
          <mc:Fallback xmlns="">
            <p:pic>
              <p:nvPicPr>
                <p:cNvPr id="75" name="Ink 74">
                  <a:extLst>
                    <a:ext uri="{FF2B5EF4-FFF2-40B4-BE49-F238E27FC236}">
                      <a16:creationId xmlns:a16="http://schemas.microsoft.com/office/drawing/2014/main" id="{6151D405-3234-2340-87A5-91D1D11489DE}"/>
                    </a:ext>
                  </a:extLst>
                </p:cNvPr>
                <p:cNvPicPr/>
                <p:nvPr/>
              </p:nvPicPr>
              <p:blipFill>
                <a:blip r:embed="rId127"/>
                <a:stretch>
                  <a:fillRect/>
                </a:stretch>
              </p:blipFill>
              <p:spPr>
                <a:xfrm>
                  <a:off x="5336947" y="2274363"/>
                  <a:ext cx="8622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D29DD551-41D8-5F43-8FD2-7654822141D5}"/>
                    </a:ext>
                  </a:extLst>
                </p14:cNvPr>
                <p14:cNvContentPartPr/>
                <p14:nvPr/>
              </p14:nvContentPartPr>
              <p14:xfrm>
                <a:off x="6158107" y="2419803"/>
                <a:ext cx="155520" cy="218160"/>
              </p14:xfrm>
            </p:contentPart>
          </mc:Choice>
          <mc:Fallback xmlns="">
            <p:pic>
              <p:nvPicPr>
                <p:cNvPr id="76" name="Ink 75">
                  <a:extLst>
                    <a:ext uri="{FF2B5EF4-FFF2-40B4-BE49-F238E27FC236}">
                      <a16:creationId xmlns:a16="http://schemas.microsoft.com/office/drawing/2014/main" id="{D29DD551-41D8-5F43-8FD2-7654822141D5}"/>
                    </a:ext>
                  </a:extLst>
                </p:cNvPr>
                <p:cNvPicPr/>
                <p:nvPr/>
              </p:nvPicPr>
              <p:blipFill>
                <a:blip r:embed="rId129"/>
                <a:stretch>
                  <a:fillRect/>
                </a:stretch>
              </p:blipFill>
              <p:spPr>
                <a:xfrm>
                  <a:off x="6153787" y="2415483"/>
                  <a:ext cx="1641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5E7BBB4C-451E-B647-970C-425366B1EC9A}"/>
                    </a:ext>
                  </a:extLst>
                </p14:cNvPr>
                <p14:cNvContentPartPr/>
                <p14:nvPr/>
              </p14:nvContentPartPr>
              <p14:xfrm>
                <a:off x="4900987" y="2520243"/>
                <a:ext cx="213480" cy="967680"/>
              </p14:xfrm>
            </p:contentPart>
          </mc:Choice>
          <mc:Fallback xmlns="">
            <p:pic>
              <p:nvPicPr>
                <p:cNvPr id="78" name="Ink 77">
                  <a:extLst>
                    <a:ext uri="{FF2B5EF4-FFF2-40B4-BE49-F238E27FC236}">
                      <a16:creationId xmlns:a16="http://schemas.microsoft.com/office/drawing/2014/main" id="{5E7BBB4C-451E-B647-970C-425366B1EC9A}"/>
                    </a:ext>
                  </a:extLst>
                </p:cNvPr>
                <p:cNvPicPr/>
                <p:nvPr/>
              </p:nvPicPr>
              <p:blipFill>
                <a:blip r:embed="rId131"/>
                <a:stretch>
                  <a:fillRect/>
                </a:stretch>
              </p:blipFill>
              <p:spPr>
                <a:xfrm>
                  <a:off x="4896667" y="2515923"/>
                  <a:ext cx="22212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34C024FB-476F-8548-B26B-73C008E6BB4B}"/>
                    </a:ext>
                  </a:extLst>
                </p14:cNvPr>
                <p14:cNvContentPartPr/>
                <p14:nvPr/>
              </p14:nvContentPartPr>
              <p14:xfrm>
                <a:off x="5098267" y="3024243"/>
                <a:ext cx="2242440" cy="736920"/>
              </p14:xfrm>
            </p:contentPart>
          </mc:Choice>
          <mc:Fallback xmlns="">
            <p:pic>
              <p:nvPicPr>
                <p:cNvPr id="79" name="Ink 78">
                  <a:extLst>
                    <a:ext uri="{FF2B5EF4-FFF2-40B4-BE49-F238E27FC236}">
                      <a16:creationId xmlns:a16="http://schemas.microsoft.com/office/drawing/2014/main" id="{34C024FB-476F-8548-B26B-73C008E6BB4B}"/>
                    </a:ext>
                  </a:extLst>
                </p:cNvPr>
                <p:cNvPicPr/>
                <p:nvPr/>
              </p:nvPicPr>
              <p:blipFill>
                <a:blip r:embed="rId133"/>
                <a:stretch>
                  <a:fillRect/>
                </a:stretch>
              </p:blipFill>
              <p:spPr>
                <a:xfrm>
                  <a:off x="5093947" y="3019923"/>
                  <a:ext cx="225108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2BA50E51-2165-D749-855A-E90542E27513}"/>
                    </a:ext>
                  </a:extLst>
                </p14:cNvPr>
                <p14:cNvContentPartPr/>
                <p14:nvPr/>
              </p14:nvContentPartPr>
              <p14:xfrm>
                <a:off x="7341427" y="3649203"/>
                <a:ext cx="195840" cy="227520"/>
              </p14:xfrm>
            </p:contentPart>
          </mc:Choice>
          <mc:Fallback xmlns="">
            <p:pic>
              <p:nvPicPr>
                <p:cNvPr id="80" name="Ink 79">
                  <a:extLst>
                    <a:ext uri="{FF2B5EF4-FFF2-40B4-BE49-F238E27FC236}">
                      <a16:creationId xmlns:a16="http://schemas.microsoft.com/office/drawing/2014/main" id="{2BA50E51-2165-D749-855A-E90542E27513}"/>
                    </a:ext>
                  </a:extLst>
                </p:cNvPr>
                <p:cNvPicPr/>
                <p:nvPr/>
              </p:nvPicPr>
              <p:blipFill>
                <a:blip r:embed="rId135"/>
                <a:stretch>
                  <a:fillRect/>
                </a:stretch>
              </p:blipFill>
              <p:spPr>
                <a:xfrm>
                  <a:off x="7337107" y="3644883"/>
                  <a:ext cx="204480" cy="236160"/>
                </a:xfrm>
                <a:prstGeom prst="rect">
                  <a:avLst/>
                </a:prstGeom>
              </p:spPr>
            </p:pic>
          </mc:Fallback>
        </mc:AlternateContent>
      </p:grpSp>
    </p:spTree>
    <p:extLst>
      <p:ext uri="{BB962C8B-B14F-4D97-AF65-F5344CB8AC3E}">
        <p14:creationId xmlns:p14="http://schemas.microsoft.com/office/powerpoint/2010/main" val="208311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1ACB-CEF8-A444-8D34-434EE04599EB}"/>
              </a:ext>
            </a:extLst>
          </p:cNvPr>
          <p:cNvSpPr>
            <a:spLocks noGrp="1"/>
          </p:cNvSpPr>
          <p:nvPr>
            <p:ph type="title"/>
          </p:nvPr>
        </p:nvSpPr>
        <p:spPr/>
        <p:txBody>
          <a:bodyPr/>
          <a:lstStyle/>
          <a:p>
            <a:r>
              <a:rPr lang="en-VN" dirty="0"/>
              <a:t>The need for Volumes</a:t>
            </a:r>
          </a:p>
        </p:txBody>
      </p:sp>
      <p:sp>
        <p:nvSpPr>
          <p:cNvPr id="3" name="Content Placeholder 2">
            <a:extLst>
              <a:ext uri="{FF2B5EF4-FFF2-40B4-BE49-F238E27FC236}">
                <a16:creationId xmlns:a16="http://schemas.microsoft.com/office/drawing/2014/main" id="{6A5E1E8E-A3DC-3A48-8C5D-5543D085E4AA}"/>
              </a:ext>
            </a:extLst>
          </p:cNvPr>
          <p:cNvSpPr>
            <a:spLocks noGrp="1"/>
          </p:cNvSpPr>
          <p:nvPr>
            <p:ph idx="1"/>
          </p:nvPr>
        </p:nvSpPr>
        <p:spPr/>
        <p:txBody>
          <a:bodyPr>
            <a:normAutofit/>
          </a:bodyPr>
          <a:lstStyle/>
          <a:p>
            <a:r>
              <a:rPr lang="en-US" dirty="0"/>
              <a:t>1) Storage that doesn't depend on the pod lifecycle.</a:t>
            </a:r>
          </a:p>
          <a:p>
            <a:r>
              <a:rPr lang="en-US" dirty="0"/>
              <a:t>2) Storage must be available on all nodes.</a:t>
            </a:r>
          </a:p>
          <a:p>
            <a:r>
              <a:rPr lang="en-US" dirty="0"/>
              <a:t>3) Storage needs to survive even if cluster crashes.</a:t>
            </a:r>
            <a:endParaRPr lang="en-VN" dirty="0"/>
          </a:p>
        </p:txBody>
      </p:sp>
    </p:spTree>
    <p:extLst>
      <p:ext uri="{BB962C8B-B14F-4D97-AF65-F5344CB8AC3E}">
        <p14:creationId xmlns:p14="http://schemas.microsoft.com/office/powerpoint/2010/main" val="175298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8CA3-1A49-EC46-9E4B-219ECAF8D57F}"/>
              </a:ext>
            </a:extLst>
          </p:cNvPr>
          <p:cNvSpPr>
            <a:spLocks noGrp="1"/>
          </p:cNvSpPr>
          <p:nvPr>
            <p:ph type="title"/>
          </p:nvPr>
        </p:nvSpPr>
        <p:spPr/>
        <p:txBody>
          <a:bodyPr/>
          <a:lstStyle/>
          <a:p>
            <a:r>
              <a:rPr lang="en-VN" dirty="0"/>
              <a:t>Persistent Volume</a:t>
            </a:r>
          </a:p>
        </p:txBody>
      </p:sp>
      <p:sp>
        <p:nvSpPr>
          <p:cNvPr id="3" name="Content Placeholder 2">
            <a:extLst>
              <a:ext uri="{FF2B5EF4-FFF2-40B4-BE49-F238E27FC236}">
                <a16:creationId xmlns:a16="http://schemas.microsoft.com/office/drawing/2014/main" id="{E3EBB5DA-3BEB-1B40-8BE7-DB84A80327AF}"/>
              </a:ext>
            </a:extLst>
          </p:cNvPr>
          <p:cNvSpPr>
            <a:spLocks noGrp="1"/>
          </p:cNvSpPr>
          <p:nvPr>
            <p:ph idx="1"/>
          </p:nvPr>
        </p:nvSpPr>
        <p:spPr/>
        <p:txBody>
          <a:bodyPr/>
          <a:lstStyle/>
          <a:p>
            <a:r>
              <a:rPr lang="en-VN" dirty="0"/>
              <a:t>Think of a persistent volume as a cluster resource, just like R</a:t>
            </a:r>
            <a:r>
              <a:rPr lang="en-US" dirty="0"/>
              <a:t>a</a:t>
            </a:r>
            <a:r>
              <a:rPr lang="en-VN" dirty="0"/>
              <a:t>m or CPU that is used to store data</a:t>
            </a:r>
          </a:p>
          <a:p>
            <a:r>
              <a:rPr lang="en-VN" dirty="0"/>
              <a:t>Persistent volume just like any other component, gets created using YAML files, where you can specify the kind - which is PersistentVolume and in the spec section, you have to define how much storage should be created for the volume</a:t>
            </a:r>
          </a:p>
          <a:p>
            <a:r>
              <a:rPr lang="en-VN" dirty="0"/>
              <a:t>Persistent volume is just an abstract component, it must take the storage from the actual physical storage, like from a local hard drive, cluster node, or your external NFS servers outside of the cluster, or maybe cloud storage like AWS, or Google Cloud Storage .etc.</a:t>
            </a:r>
          </a:p>
          <a:p>
            <a:endParaRPr lang="en-VN" dirty="0"/>
          </a:p>
        </p:txBody>
      </p:sp>
    </p:spTree>
    <p:extLst>
      <p:ext uri="{BB962C8B-B14F-4D97-AF65-F5344CB8AC3E}">
        <p14:creationId xmlns:p14="http://schemas.microsoft.com/office/powerpoint/2010/main" val="493217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8FFE-6AA7-E940-9257-0643CE55E80A}"/>
              </a:ext>
            </a:extLst>
          </p:cNvPr>
          <p:cNvSpPr>
            <a:spLocks noGrp="1"/>
          </p:cNvSpPr>
          <p:nvPr>
            <p:ph type="title"/>
          </p:nvPr>
        </p:nvSpPr>
        <p:spPr/>
        <p:txBody>
          <a:bodyPr/>
          <a:lstStyle/>
          <a:p>
            <a:r>
              <a:rPr lang="en-VN" dirty="0"/>
              <a:t>Persistent Volume</a:t>
            </a:r>
          </a:p>
        </p:txBody>
      </p:sp>
      <p:sp>
        <p:nvSpPr>
          <p:cNvPr id="3" name="Content Placeholder 2">
            <a:extLst>
              <a:ext uri="{FF2B5EF4-FFF2-40B4-BE49-F238E27FC236}">
                <a16:creationId xmlns:a16="http://schemas.microsoft.com/office/drawing/2014/main" id="{C3F20E97-A7BC-1D4E-96EA-5CAB2FCCE47B}"/>
              </a:ext>
            </a:extLst>
          </p:cNvPr>
          <p:cNvSpPr>
            <a:spLocks noGrp="1"/>
          </p:cNvSpPr>
          <p:nvPr>
            <p:ph idx="1"/>
          </p:nvPr>
        </p:nvSpPr>
        <p:spPr/>
        <p:txBody>
          <a:bodyPr>
            <a:normAutofit fontScale="92500"/>
          </a:bodyPr>
          <a:lstStyle/>
          <a:p>
            <a:r>
              <a:rPr lang="en-VN" dirty="0"/>
              <a:t>Y</a:t>
            </a:r>
            <a:r>
              <a:rPr lang="en-US" dirty="0"/>
              <a:t>o</a:t>
            </a:r>
            <a:r>
              <a:rPr lang="en-VN" dirty="0"/>
              <a:t>u have to think about:</a:t>
            </a:r>
          </a:p>
          <a:p>
            <a:pPr>
              <a:buFont typeface="Wingdings" pitchFamily="2" charset="2"/>
              <a:buChar char="Ø"/>
            </a:pPr>
            <a:r>
              <a:rPr lang="en-VN" dirty="0"/>
              <a:t> What type of storage do you need?</a:t>
            </a:r>
          </a:p>
          <a:p>
            <a:pPr>
              <a:buFont typeface="Wingdings" pitchFamily="2" charset="2"/>
              <a:buChar char="Ø"/>
            </a:pPr>
            <a:r>
              <a:rPr lang="en-VN" dirty="0"/>
              <a:t> Then you need to create and manage them by yourself</a:t>
            </a:r>
          </a:p>
          <a:p>
            <a:r>
              <a:rPr lang="en-VN" dirty="0"/>
              <a:t>Managing here means do backups and make sure they don’t get corrupt .etc.</a:t>
            </a:r>
          </a:p>
          <a:p>
            <a:r>
              <a:rPr lang="en-VN" dirty="0"/>
              <a:t>Think of Kubernetes as an external plugin to your cluster whether it’s a local storage, or a remote storage, doesn’t matter</a:t>
            </a:r>
          </a:p>
          <a:p>
            <a:r>
              <a:rPr lang="en-VN" dirty="0"/>
              <a:t>You can have multiple storages configured for your cluster where one application in your cluster uses local disk storage and other one uses the NFS server, or another one uses some cloud storage, you get the point</a:t>
            </a:r>
          </a:p>
        </p:txBody>
      </p:sp>
    </p:spTree>
    <p:extLst>
      <p:ext uri="{BB962C8B-B14F-4D97-AF65-F5344CB8AC3E}">
        <p14:creationId xmlns:p14="http://schemas.microsoft.com/office/powerpoint/2010/main" val="600505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34F0-AA19-1F45-A897-6BF049FE4FAE}"/>
              </a:ext>
            </a:extLst>
          </p:cNvPr>
          <p:cNvSpPr>
            <a:spLocks noGrp="1"/>
          </p:cNvSpPr>
          <p:nvPr>
            <p:ph type="title"/>
          </p:nvPr>
        </p:nvSpPr>
        <p:spPr/>
        <p:txBody>
          <a:bodyPr/>
          <a:lstStyle/>
          <a:p>
            <a:r>
              <a:rPr lang="en-VN" dirty="0"/>
              <a:t>Persistent Volume Claim</a:t>
            </a:r>
          </a:p>
        </p:txBody>
      </p:sp>
      <p:sp>
        <p:nvSpPr>
          <p:cNvPr id="3" name="Content Placeholder 2">
            <a:extLst>
              <a:ext uri="{FF2B5EF4-FFF2-40B4-BE49-F238E27FC236}">
                <a16:creationId xmlns:a16="http://schemas.microsoft.com/office/drawing/2014/main" id="{0108BBE4-16CA-DD48-AB4D-97C56541D01B}"/>
              </a:ext>
            </a:extLst>
          </p:cNvPr>
          <p:cNvSpPr>
            <a:spLocks noGrp="1"/>
          </p:cNvSpPr>
          <p:nvPr>
            <p:ph idx="1"/>
          </p:nvPr>
        </p:nvSpPr>
        <p:spPr/>
        <p:txBody>
          <a:bodyPr/>
          <a:lstStyle/>
          <a:p>
            <a:r>
              <a:rPr lang="en-VN" dirty="0"/>
              <a:t>A simple way to understand is PVC will “claim” a volume with certain storage size or capacity</a:t>
            </a:r>
          </a:p>
          <a:p>
            <a:r>
              <a:rPr lang="en-VN" dirty="0"/>
              <a:t>It has some additional characteristics like access types like ReadWriteOnce, ReadOnly .etc.</a:t>
            </a:r>
          </a:p>
          <a:p>
            <a:r>
              <a:rPr lang="en-VN" dirty="0"/>
              <a:t>Whatever PersistentVolume matches those criteria, will be “claimed” by the pod</a:t>
            </a:r>
          </a:p>
          <a:p>
            <a:endParaRPr lang="en-VN" dirty="0"/>
          </a:p>
        </p:txBody>
      </p:sp>
      <p:pic>
        <p:nvPicPr>
          <p:cNvPr id="4" name="Picture 3">
            <a:extLst>
              <a:ext uri="{FF2B5EF4-FFF2-40B4-BE49-F238E27FC236}">
                <a16:creationId xmlns:a16="http://schemas.microsoft.com/office/drawing/2014/main" id="{2E924999-2C31-0148-8BA5-BF26B63738B2}"/>
              </a:ext>
            </a:extLst>
          </p:cNvPr>
          <p:cNvPicPr>
            <a:picLocks noChangeAspect="1"/>
          </p:cNvPicPr>
          <p:nvPr/>
        </p:nvPicPr>
        <p:blipFill>
          <a:blip r:embed="rId2"/>
          <a:stretch>
            <a:fillRect/>
          </a:stretch>
        </p:blipFill>
        <p:spPr>
          <a:xfrm>
            <a:off x="2938409" y="4037744"/>
            <a:ext cx="5318359" cy="2820256"/>
          </a:xfrm>
          <a:prstGeom prst="rect">
            <a:avLst/>
          </a:prstGeom>
        </p:spPr>
      </p:pic>
    </p:spTree>
    <p:extLst>
      <p:ext uri="{BB962C8B-B14F-4D97-AF65-F5344CB8AC3E}">
        <p14:creationId xmlns:p14="http://schemas.microsoft.com/office/powerpoint/2010/main" val="2993655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6F73-BE74-AC40-AB52-83B948D5DBD6}"/>
              </a:ext>
            </a:extLst>
          </p:cNvPr>
          <p:cNvSpPr>
            <a:spLocks noGrp="1"/>
          </p:cNvSpPr>
          <p:nvPr>
            <p:ph type="title"/>
          </p:nvPr>
        </p:nvSpPr>
        <p:spPr/>
        <p:txBody>
          <a:bodyPr/>
          <a:lstStyle/>
          <a:p>
            <a:endParaRPr lang="en-VN"/>
          </a:p>
        </p:txBody>
      </p:sp>
      <p:pic>
        <p:nvPicPr>
          <p:cNvPr id="4" name="Content Placeholder 3">
            <a:extLst>
              <a:ext uri="{FF2B5EF4-FFF2-40B4-BE49-F238E27FC236}">
                <a16:creationId xmlns:a16="http://schemas.microsoft.com/office/drawing/2014/main" id="{AA6B3E74-7FAC-A144-A856-44BCEE3D0B13}"/>
              </a:ext>
            </a:extLst>
          </p:cNvPr>
          <p:cNvPicPr>
            <a:picLocks noGrp="1" noChangeAspect="1"/>
          </p:cNvPicPr>
          <p:nvPr>
            <p:ph idx="1"/>
          </p:nvPr>
        </p:nvPicPr>
        <p:blipFill>
          <a:blip r:embed="rId2"/>
          <a:stretch>
            <a:fillRect/>
          </a:stretch>
        </p:blipFill>
        <p:spPr>
          <a:xfrm>
            <a:off x="2246184" y="1825625"/>
            <a:ext cx="7699631" cy="4351338"/>
          </a:xfrm>
          <a:prstGeom prst="rect">
            <a:avLst/>
          </a:prstGeom>
        </p:spPr>
      </p:pic>
    </p:spTree>
    <p:extLst>
      <p:ext uri="{BB962C8B-B14F-4D97-AF65-F5344CB8AC3E}">
        <p14:creationId xmlns:p14="http://schemas.microsoft.com/office/powerpoint/2010/main" val="1359509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5B44-A070-174D-B070-614B2AB7359A}"/>
              </a:ext>
            </a:extLst>
          </p:cNvPr>
          <p:cNvSpPr>
            <a:spLocks noGrp="1"/>
          </p:cNvSpPr>
          <p:nvPr>
            <p:ph type="title"/>
          </p:nvPr>
        </p:nvSpPr>
        <p:spPr/>
        <p:txBody>
          <a:bodyPr/>
          <a:lstStyle/>
          <a:p>
            <a:r>
              <a:rPr lang="en-VN" dirty="0"/>
              <a:t>ConfigMap and Secret</a:t>
            </a:r>
          </a:p>
        </p:txBody>
      </p:sp>
      <p:sp>
        <p:nvSpPr>
          <p:cNvPr id="3" name="Content Placeholder 2">
            <a:extLst>
              <a:ext uri="{FF2B5EF4-FFF2-40B4-BE49-F238E27FC236}">
                <a16:creationId xmlns:a16="http://schemas.microsoft.com/office/drawing/2014/main" id="{8B02C916-F429-3940-A468-0B5F7FFBB000}"/>
              </a:ext>
            </a:extLst>
          </p:cNvPr>
          <p:cNvSpPr>
            <a:spLocks noGrp="1"/>
          </p:cNvSpPr>
          <p:nvPr>
            <p:ph idx="1"/>
          </p:nvPr>
        </p:nvSpPr>
        <p:spPr/>
        <p:txBody>
          <a:bodyPr/>
          <a:lstStyle/>
          <a:p>
            <a:r>
              <a:rPr lang="en-VN" dirty="0"/>
              <a:t>These two are local volumes</a:t>
            </a:r>
          </a:p>
          <a:p>
            <a:r>
              <a:rPr lang="en-VN" dirty="0"/>
              <a:t>Not created via PV or PVC</a:t>
            </a:r>
          </a:p>
          <a:p>
            <a:r>
              <a:rPr lang="en-VN" dirty="0"/>
              <a:t>And it is managed by Kubernetes</a:t>
            </a:r>
          </a:p>
          <a:p>
            <a:r>
              <a:rPr lang="en-VN" dirty="0"/>
              <a:t>These types of special volume is specifically used to send configuration files inside the container by:</a:t>
            </a:r>
          </a:p>
          <a:p>
            <a:pPr>
              <a:buFont typeface="Wingdings" pitchFamily="2" charset="2"/>
              <a:buChar char="Ø"/>
            </a:pPr>
            <a:r>
              <a:rPr lang="en-VN" dirty="0"/>
              <a:t> Create ConfigMap and/or Secret component</a:t>
            </a:r>
          </a:p>
          <a:p>
            <a:pPr>
              <a:buFont typeface="Wingdings" pitchFamily="2" charset="2"/>
              <a:buChar char="Ø"/>
            </a:pPr>
            <a:r>
              <a:rPr lang="en-VN" dirty="0"/>
              <a:t> Mount that into your pod/container – the same way as you would mount PersistentVolumeClaim</a:t>
            </a:r>
          </a:p>
        </p:txBody>
      </p:sp>
    </p:spTree>
    <p:extLst>
      <p:ext uri="{BB962C8B-B14F-4D97-AF65-F5344CB8AC3E}">
        <p14:creationId xmlns:p14="http://schemas.microsoft.com/office/powerpoint/2010/main" val="275618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C20C-CDDF-8740-B91E-0893F189A68F}"/>
              </a:ext>
            </a:extLst>
          </p:cNvPr>
          <p:cNvSpPr>
            <a:spLocks noGrp="1"/>
          </p:cNvSpPr>
          <p:nvPr>
            <p:ph type="title"/>
          </p:nvPr>
        </p:nvSpPr>
        <p:spPr/>
        <p:txBody>
          <a:bodyPr/>
          <a:lstStyle/>
          <a:p>
            <a:r>
              <a:rPr lang="en-VN" dirty="0"/>
              <a:t>The demo</a:t>
            </a:r>
          </a:p>
        </p:txBody>
      </p:sp>
      <p:sp>
        <p:nvSpPr>
          <p:cNvPr id="3" name="Content Placeholder 2">
            <a:extLst>
              <a:ext uri="{FF2B5EF4-FFF2-40B4-BE49-F238E27FC236}">
                <a16:creationId xmlns:a16="http://schemas.microsoft.com/office/drawing/2014/main" id="{A8837854-3F60-4741-ADDF-7326CD79B3E9}"/>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134334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Now Andrew opens up the browser </a:t>
            </a:r>
            <a:br>
              <a:rPr lang="en-VN" dirty="0"/>
            </a:br>
            <a:r>
              <a:rPr lang="en-VN" dirty="0"/>
              <a:t>and types the address of the website</a:t>
            </a:r>
            <a:br>
              <a:rPr lang="en-VN" dirty="0"/>
            </a:br>
            <a:r>
              <a:rPr lang="en-VN" dirty="0"/>
              <a:t>in the browser</a:t>
            </a:r>
          </a:p>
          <a:p>
            <a:r>
              <a:rPr lang="en-VN" dirty="0"/>
              <a:t>The browser will then hit the server</a:t>
            </a:r>
          </a:p>
          <a:p>
            <a:r>
              <a:rPr lang="en-VN" dirty="0"/>
              <a:t>The server will load HTML files from disk</a:t>
            </a:r>
            <a:br>
              <a:rPr lang="en-VN" dirty="0"/>
            </a:br>
            <a:r>
              <a:rPr lang="en-VN" dirty="0"/>
              <a:t>and send it back to Andrew’s browser</a:t>
            </a:r>
          </a:p>
          <a:p>
            <a:r>
              <a:rPr lang="en-VN" dirty="0"/>
              <a:t>So now Andrew will now reach and see</a:t>
            </a:r>
            <a:br>
              <a:rPr lang="en-VN" dirty="0"/>
            </a:br>
            <a:r>
              <a:rPr lang="en-VN" dirty="0"/>
              <a:t>our website</a:t>
            </a:r>
          </a:p>
          <a:p>
            <a:r>
              <a:rPr lang="en-VN" dirty="0"/>
              <a:t>And Andrew is happy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113528" y="310399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109208" y="3099678"/>
                <a:ext cx="459000" cy="1156680"/>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127568" y="293839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03"/>
                  <a:ext cx="586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07" y="3257163"/>
                  <a:ext cx="1425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483"/>
                  <a:ext cx="34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27" y="3372363"/>
                  <a:ext cx="134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63"/>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87" y="3515283"/>
                  <a:ext cx="190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87" y="3866643"/>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63"/>
                  <a:ext cx="23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27" y="4065723"/>
                  <a:ext cx="73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347" y="4102803"/>
                  <a:ext cx="33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747" y="4060323"/>
                  <a:ext cx="2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467" y="4117563"/>
                  <a:ext cx="16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467" y="4132323"/>
                  <a:ext cx="22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123"/>
                  <a:ext cx="15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1947" y="4155363"/>
                  <a:ext cx="15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827" y="3676563"/>
                  <a:ext cx="3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43"/>
                  <a:ext cx="61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883"/>
                  <a:ext cx="35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67" y="2979603"/>
                  <a:ext cx="26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27" y="2960163"/>
                  <a:ext cx="12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907" y="3103803"/>
                  <a:ext cx="101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547" y="3423843"/>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83"/>
                  <a:ext cx="4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403"/>
                  <a:ext cx="6120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87" name="Ink 86">
                <a:extLst>
                  <a:ext uri="{FF2B5EF4-FFF2-40B4-BE49-F238E27FC236}">
                    <a16:creationId xmlns:a16="http://schemas.microsoft.com/office/drawing/2014/main" id="{9F2CBD81-E3C8-074E-ADF1-8FBC343CE8C9}"/>
                  </a:ext>
                </a:extLst>
              </p14:cNvPr>
              <p14:cNvContentPartPr/>
              <p14:nvPr/>
            </p14:nvContentPartPr>
            <p14:xfrm>
              <a:off x="8802307" y="2196603"/>
              <a:ext cx="283320" cy="559080"/>
            </p14:xfrm>
          </p:contentPart>
        </mc:Choice>
        <mc:Fallback xmlns="">
          <p:pic>
            <p:nvPicPr>
              <p:cNvPr id="87" name="Ink 86">
                <a:extLst>
                  <a:ext uri="{FF2B5EF4-FFF2-40B4-BE49-F238E27FC236}">
                    <a16:creationId xmlns:a16="http://schemas.microsoft.com/office/drawing/2014/main" id="{9F2CBD81-E3C8-074E-ADF1-8FBC343CE8C9}"/>
                  </a:ext>
                </a:extLst>
              </p:cNvPr>
              <p:cNvPicPr/>
              <p:nvPr/>
            </p:nvPicPr>
            <p:blipFill>
              <a:blip r:embed="rId117"/>
              <a:stretch>
                <a:fillRect/>
              </a:stretch>
            </p:blipFill>
            <p:spPr>
              <a:xfrm>
                <a:off x="8797987" y="2192283"/>
                <a:ext cx="29196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0" name="Ink 159">
                <a:extLst>
                  <a:ext uri="{FF2B5EF4-FFF2-40B4-BE49-F238E27FC236}">
                    <a16:creationId xmlns:a16="http://schemas.microsoft.com/office/drawing/2014/main" id="{C7CD9594-16AD-0646-B396-5DE185B1921E}"/>
                  </a:ext>
                </a:extLst>
              </p14:cNvPr>
              <p14:cNvContentPartPr/>
              <p14:nvPr/>
            </p14:nvContentPartPr>
            <p14:xfrm>
              <a:off x="7825987" y="1793403"/>
              <a:ext cx="235440" cy="200520"/>
            </p14:xfrm>
          </p:contentPart>
        </mc:Choice>
        <mc:Fallback xmlns="">
          <p:pic>
            <p:nvPicPr>
              <p:cNvPr id="160" name="Ink 159">
                <a:extLst>
                  <a:ext uri="{FF2B5EF4-FFF2-40B4-BE49-F238E27FC236}">
                    <a16:creationId xmlns:a16="http://schemas.microsoft.com/office/drawing/2014/main" id="{C7CD9594-16AD-0646-B396-5DE185B1921E}"/>
                  </a:ext>
                </a:extLst>
              </p:cNvPr>
              <p:cNvPicPr/>
              <p:nvPr/>
            </p:nvPicPr>
            <p:blipFill>
              <a:blip r:embed="rId119"/>
              <a:stretch>
                <a:fillRect/>
              </a:stretch>
            </p:blipFill>
            <p:spPr>
              <a:xfrm>
                <a:off x="7821667" y="1789083"/>
                <a:ext cx="244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2" name="Ink 161">
                <a:extLst>
                  <a:ext uri="{FF2B5EF4-FFF2-40B4-BE49-F238E27FC236}">
                    <a16:creationId xmlns:a16="http://schemas.microsoft.com/office/drawing/2014/main" id="{097DAB3D-ABC6-5C4F-89CA-5EE8327763ED}"/>
                  </a:ext>
                </a:extLst>
              </p14:cNvPr>
              <p14:cNvContentPartPr/>
              <p14:nvPr/>
            </p14:nvContentPartPr>
            <p14:xfrm>
              <a:off x="7642027" y="2414763"/>
              <a:ext cx="137160" cy="339120"/>
            </p14:xfrm>
          </p:contentPart>
        </mc:Choice>
        <mc:Fallback xmlns="">
          <p:pic>
            <p:nvPicPr>
              <p:cNvPr id="162" name="Ink 161">
                <a:extLst>
                  <a:ext uri="{FF2B5EF4-FFF2-40B4-BE49-F238E27FC236}">
                    <a16:creationId xmlns:a16="http://schemas.microsoft.com/office/drawing/2014/main" id="{097DAB3D-ABC6-5C4F-89CA-5EE8327763ED}"/>
                  </a:ext>
                </a:extLst>
              </p:cNvPr>
              <p:cNvPicPr/>
              <p:nvPr/>
            </p:nvPicPr>
            <p:blipFill>
              <a:blip r:embed="rId121"/>
              <a:stretch>
                <a:fillRect/>
              </a:stretch>
            </p:blipFill>
            <p:spPr>
              <a:xfrm>
                <a:off x="7637707" y="2410443"/>
                <a:ext cx="1458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3" name="Ink 182">
                <a:extLst>
                  <a:ext uri="{FF2B5EF4-FFF2-40B4-BE49-F238E27FC236}">
                    <a16:creationId xmlns:a16="http://schemas.microsoft.com/office/drawing/2014/main" id="{1584F18A-C346-4242-84F6-14165ADC7144}"/>
                  </a:ext>
                </a:extLst>
              </p14:cNvPr>
              <p14:cNvContentPartPr/>
              <p14:nvPr/>
            </p14:nvContentPartPr>
            <p14:xfrm>
              <a:off x="9006787" y="1666683"/>
              <a:ext cx="405360" cy="220320"/>
            </p14:xfrm>
          </p:contentPart>
        </mc:Choice>
        <mc:Fallback xmlns="">
          <p:pic>
            <p:nvPicPr>
              <p:cNvPr id="183" name="Ink 182">
                <a:extLst>
                  <a:ext uri="{FF2B5EF4-FFF2-40B4-BE49-F238E27FC236}">
                    <a16:creationId xmlns:a16="http://schemas.microsoft.com/office/drawing/2014/main" id="{1584F18A-C346-4242-84F6-14165ADC7144}"/>
                  </a:ext>
                </a:extLst>
              </p:cNvPr>
              <p:cNvPicPr/>
              <p:nvPr/>
            </p:nvPicPr>
            <p:blipFill>
              <a:blip r:embed="rId123"/>
              <a:stretch>
                <a:fillRect/>
              </a:stretch>
            </p:blipFill>
            <p:spPr>
              <a:xfrm>
                <a:off x="9002467" y="1662363"/>
                <a:ext cx="414000" cy="228960"/>
              </a:xfrm>
              <a:prstGeom prst="rect">
                <a:avLst/>
              </a:prstGeom>
            </p:spPr>
          </p:pic>
        </mc:Fallback>
      </mc:AlternateContent>
      <p:grpSp>
        <p:nvGrpSpPr>
          <p:cNvPr id="208" name="Group 207">
            <a:extLst>
              <a:ext uri="{FF2B5EF4-FFF2-40B4-BE49-F238E27FC236}">
                <a16:creationId xmlns:a16="http://schemas.microsoft.com/office/drawing/2014/main" id="{1E4E81EC-7859-D942-915A-978E798C7231}"/>
              </a:ext>
            </a:extLst>
          </p:cNvPr>
          <p:cNvGrpSpPr/>
          <p:nvPr/>
        </p:nvGrpSpPr>
        <p:grpSpPr>
          <a:xfrm>
            <a:off x="7638067" y="1288323"/>
            <a:ext cx="3600720" cy="1550880"/>
            <a:chOff x="7638067" y="1288323"/>
            <a:chExt cx="3600720" cy="1550880"/>
          </a:xfrm>
        </p:grpSpPr>
        <mc:AlternateContent xmlns:mc="http://schemas.openxmlformats.org/markup-compatibility/2006" xmlns:p14="http://schemas.microsoft.com/office/powerpoint/2010/main">
          <mc:Choice Requires="p14">
            <p:contentPart p14:bwMode="auto" r:id="rId124">
              <p14:nvContentPartPr>
                <p14:cNvPr id="5" name="Ink 4">
                  <a:extLst>
                    <a:ext uri="{FF2B5EF4-FFF2-40B4-BE49-F238E27FC236}">
                      <a16:creationId xmlns:a16="http://schemas.microsoft.com/office/drawing/2014/main" id="{53421281-BF79-6941-9EC8-45C291F596DF}"/>
                    </a:ext>
                  </a:extLst>
                </p14:cNvPr>
                <p14:cNvContentPartPr/>
                <p14:nvPr/>
              </p14:nvContentPartPr>
              <p14:xfrm>
                <a:off x="7638067" y="1795203"/>
                <a:ext cx="380520" cy="1044000"/>
              </p14:xfrm>
            </p:contentPart>
          </mc:Choice>
          <mc:Fallback xmlns="">
            <p:pic>
              <p:nvPicPr>
                <p:cNvPr id="5" name="Ink 4">
                  <a:extLst>
                    <a:ext uri="{FF2B5EF4-FFF2-40B4-BE49-F238E27FC236}">
                      <a16:creationId xmlns:a16="http://schemas.microsoft.com/office/drawing/2014/main" id="{53421281-BF79-6941-9EC8-45C291F596DF}"/>
                    </a:ext>
                  </a:extLst>
                </p:cNvPr>
                <p:cNvPicPr/>
                <p:nvPr/>
              </p:nvPicPr>
              <p:blipFill>
                <a:blip r:embed="rId125"/>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 name="Ink 9">
                  <a:extLst>
                    <a:ext uri="{FF2B5EF4-FFF2-40B4-BE49-F238E27FC236}">
                      <a16:creationId xmlns:a16="http://schemas.microsoft.com/office/drawing/2014/main" id="{8C15A0A1-D446-E04B-82B5-10B58E6E4237}"/>
                    </a:ext>
                  </a:extLst>
                </p14:cNvPr>
                <p14:cNvContentPartPr/>
                <p14:nvPr/>
              </p14:nvContentPartPr>
              <p14:xfrm>
                <a:off x="7689547" y="2467323"/>
                <a:ext cx="72000" cy="320760"/>
              </p14:xfrm>
            </p:contentPart>
          </mc:Choice>
          <mc:Fallback xmlns="">
            <p:pic>
              <p:nvPicPr>
                <p:cNvPr id="10" name="Ink 9">
                  <a:extLst>
                    <a:ext uri="{FF2B5EF4-FFF2-40B4-BE49-F238E27FC236}">
                      <a16:creationId xmlns:a16="http://schemas.microsoft.com/office/drawing/2014/main" id="{8C15A0A1-D446-E04B-82B5-10B58E6E4237}"/>
                    </a:ext>
                  </a:extLst>
                </p:cNvPr>
                <p:cNvPicPr/>
                <p:nvPr/>
              </p:nvPicPr>
              <p:blipFill>
                <a:blip r:embed="rId127"/>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 name="Ink 18">
                  <a:extLst>
                    <a:ext uri="{FF2B5EF4-FFF2-40B4-BE49-F238E27FC236}">
                      <a16:creationId xmlns:a16="http://schemas.microsoft.com/office/drawing/2014/main" id="{B8113077-82A9-2343-851D-04FF1DD4911E}"/>
                    </a:ext>
                  </a:extLst>
                </p14:cNvPr>
                <p14:cNvContentPartPr/>
                <p14:nvPr/>
              </p14:nvContentPartPr>
              <p14:xfrm>
                <a:off x="8204347" y="2303163"/>
                <a:ext cx="51480" cy="468360"/>
              </p14:xfrm>
            </p:contentPart>
          </mc:Choice>
          <mc:Fallback xmlns="">
            <p:pic>
              <p:nvPicPr>
                <p:cNvPr id="19" name="Ink 18">
                  <a:extLst>
                    <a:ext uri="{FF2B5EF4-FFF2-40B4-BE49-F238E27FC236}">
                      <a16:creationId xmlns:a16="http://schemas.microsoft.com/office/drawing/2014/main" id="{B8113077-82A9-2343-851D-04FF1DD4911E}"/>
                    </a:ext>
                  </a:extLst>
                </p:cNvPr>
                <p:cNvPicPr/>
                <p:nvPr/>
              </p:nvPicPr>
              <p:blipFill>
                <a:blip r:embed="rId129"/>
                <a:stretch>
                  <a:fillRect/>
                </a:stretch>
              </p:blipFill>
              <p:spPr>
                <a:xfrm>
                  <a:off x="8200027" y="2298843"/>
                  <a:ext cx="6012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 name="Ink 20">
                  <a:extLst>
                    <a:ext uri="{FF2B5EF4-FFF2-40B4-BE49-F238E27FC236}">
                      <a16:creationId xmlns:a16="http://schemas.microsoft.com/office/drawing/2014/main" id="{0C5A2B96-501E-794F-9A36-A8A61925CC44}"/>
                    </a:ext>
                  </a:extLst>
                </p14:cNvPr>
                <p14:cNvContentPartPr/>
                <p14:nvPr/>
              </p14:nvContentPartPr>
              <p14:xfrm>
                <a:off x="8580187" y="2318643"/>
                <a:ext cx="64800" cy="424080"/>
              </p14:xfrm>
            </p:contentPart>
          </mc:Choice>
          <mc:Fallback xmlns="">
            <p:pic>
              <p:nvPicPr>
                <p:cNvPr id="21" name="Ink 20">
                  <a:extLst>
                    <a:ext uri="{FF2B5EF4-FFF2-40B4-BE49-F238E27FC236}">
                      <a16:creationId xmlns:a16="http://schemas.microsoft.com/office/drawing/2014/main" id="{0C5A2B96-501E-794F-9A36-A8A61925CC44}"/>
                    </a:ext>
                  </a:extLst>
                </p:cNvPr>
                <p:cNvPicPr/>
                <p:nvPr/>
              </p:nvPicPr>
              <p:blipFill>
                <a:blip r:embed="rId131"/>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1" name="Ink 50">
                  <a:extLst>
                    <a:ext uri="{FF2B5EF4-FFF2-40B4-BE49-F238E27FC236}">
                      <a16:creationId xmlns:a16="http://schemas.microsoft.com/office/drawing/2014/main" id="{2E4BEA02-0917-A540-8C47-E53288282237}"/>
                    </a:ext>
                  </a:extLst>
                </p14:cNvPr>
                <p14:cNvContentPartPr/>
                <p14:nvPr/>
              </p14:nvContentPartPr>
              <p14:xfrm>
                <a:off x="8018587" y="2302443"/>
                <a:ext cx="749880" cy="28440"/>
              </p14:xfrm>
            </p:contentPart>
          </mc:Choice>
          <mc:Fallback xmlns="">
            <p:pic>
              <p:nvPicPr>
                <p:cNvPr id="51" name="Ink 50">
                  <a:extLst>
                    <a:ext uri="{FF2B5EF4-FFF2-40B4-BE49-F238E27FC236}">
                      <a16:creationId xmlns:a16="http://schemas.microsoft.com/office/drawing/2014/main" id="{2E4BEA02-0917-A540-8C47-E53288282237}"/>
                    </a:ext>
                  </a:extLst>
                </p:cNvPr>
                <p:cNvPicPr/>
                <p:nvPr/>
              </p:nvPicPr>
              <p:blipFill>
                <a:blip r:embed="rId133"/>
                <a:stretch>
                  <a:fillRect/>
                </a:stretch>
              </p:blipFill>
              <p:spPr>
                <a:xfrm>
                  <a:off x="8014267" y="2298123"/>
                  <a:ext cx="758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7" name="Ink 56">
                  <a:extLst>
                    <a:ext uri="{FF2B5EF4-FFF2-40B4-BE49-F238E27FC236}">
                      <a16:creationId xmlns:a16="http://schemas.microsoft.com/office/drawing/2014/main" id="{56E182A7-9376-BC4D-80B8-546F08B3C471}"/>
                    </a:ext>
                  </a:extLst>
                </p14:cNvPr>
                <p14:cNvContentPartPr/>
                <p14:nvPr/>
              </p14:nvContentPartPr>
              <p14:xfrm>
                <a:off x="8046667" y="2258883"/>
                <a:ext cx="16920" cy="47520"/>
              </p14:xfrm>
            </p:contentPart>
          </mc:Choice>
          <mc:Fallback xmlns="">
            <p:pic>
              <p:nvPicPr>
                <p:cNvPr id="57" name="Ink 56">
                  <a:extLst>
                    <a:ext uri="{FF2B5EF4-FFF2-40B4-BE49-F238E27FC236}">
                      <a16:creationId xmlns:a16="http://schemas.microsoft.com/office/drawing/2014/main" id="{56E182A7-9376-BC4D-80B8-546F08B3C471}"/>
                    </a:ext>
                  </a:extLst>
                </p:cNvPr>
                <p:cNvPicPr/>
                <p:nvPr/>
              </p:nvPicPr>
              <p:blipFill>
                <a:blip r:embed="rId135"/>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8" name="Ink 57">
                  <a:extLst>
                    <a:ext uri="{FF2B5EF4-FFF2-40B4-BE49-F238E27FC236}">
                      <a16:creationId xmlns:a16="http://schemas.microsoft.com/office/drawing/2014/main" id="{311B631C-0554-9E4B-A032-E57AA51990C5}"/>
                    </a:ext>
                  </a:extLst>
                </p14:cNvPr>
                <p14:cNvContentPartPr/>
                <p14:nvPr/>
              </p14:nvContentPartPr>
              <p14:xfrm>
                <a:off x="8067547" y="2268963"/>
                <a:ext cx="327240" cy="16920"/>
              </p14:xfrm>
            </p:contentPart>
          </mc:Choice>
          <mc:Fallback xmlns="">
            <p:pic>
              <p:nvPicPr>
                <p:cNvPr id="58" name="Ink 57">
                  <a:extLst>
                    <a:ext uri="{FF2B5EF4-FFF2-40B4-BE49-F238E27FC236}">
                      <a16:creationId xmlns:a16="http://schemas.microsoft.com/office/drawing/2014/main" id="{311B631C-0554-9E4B-A032-E57AA51990C5}"/>
                    </a:ext>
                  </a:extLst>
                </p:cNvPr>
                <p:cNvPicPr/>
                <p:nvPr/>
              </p:nvPicPr>
              <p:blipFill>
                <a:blip r:embed="rId137"/>
                <a:stretch>
                  <a:fillRect/>
                </a:stretch>
              </p:blipFill>
              <p:spPr>
                <a:xfrm>
                  <a:off x="8063227" y="2264643"/>
                  <a:ext cx="335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3" name="Ink 62">
                  <a:extLst>
                    <a:ext uri="{FF2B5EF4-FFF2-40B4-BE49-F238E27FC236}">
                      <a16:creationId xmlns:a16="http://schemas.microsoft.com/office/drawing/2014/main" id="{DE875D71-DE09-414D-A125-BFFDEAE179DE}"/>
                    </a:ext>
                  </a:extLst>
                </p14:cNvPr>
                <p14:cNvContentPartPr/>
                <p14:nvPr/>
              </p14:nvContentPartPr>
              <p14:xfrm>
                <a:off x="8090587" y="2241963"/>
                <a:ext cx="668160" cy="86040"/>
              </p14:xfrm>
            </p:contentPart>
          </mc:Choice>
          <mc:Fallback xmlns="">
            <p:pic>
              <p:nvPicPr>
                <p:cNvPr id="63" name="Ink 62">
                  <a:extLst>
                    <a:ext uri="{FF2B5EF4-FFF2-40B4-BE49-F238E27FC236}">
                      <a16:creationId xmlns:a16="http://schemas.microsoft.com/office/drawing/2014/main" id="{DE875D71-DE09-414D-A125-BFFDEAE179DE}"/>
                    </a:ext>
                  </a:extLst>
                </p:cNvPr>
                <p:cNvPicPr/>
                <p:nvPr/>
              </p:nvPicPr>
              <p:blipFill>
                <a:blip r:embed="rId139"/>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5" name="Ink 64">
                  <a:extLst>
                    <a:ext uri="{FF2B5EF4-FFF2-40B4-BE49-F238E27FC236}">
                      <a16:creationId xmlns:a16="http://schemas.microsoft.com/office/drawing/2014/main" id="{16C32171-9377-6D46-8B00-9E654A3EC96F}"/>
                    </a:ext>
                  </a:extLst>
                </p14:cNvPr>
                <p14:cNvContentPartPr/>
                <p14:nvPr/>
              </p14:nvContentPartPr>
              <p14:xfrm>
                <a:off x="8105347" y="2278683"/>
                <a:ext cx="672840" cy="42120"/>
              </p14:xfrm>
            </p:contentPart>
          </mc:Choice>
          <mc:Fallback xmlns="">
            <p:pic>
              <p:nvPicPr>
                <p:cNvPr id="65" name="Ink 64">
                  <a:extLst>
                    <a:ext uri="{FF2B5EF4-FFF2-40B4-BE49-F238E27FC236}">
                      <a16:creationId xmlns:a16="http://schemas.microsoft.com/office/drawing/2014/main" id="{16C32171-9377-6D46-8B00-9E654A3EC96F}"/>
                    </a:ext>
                  </a:extLst>
                </p:cNvPr>
                <p:cNvPicPr/>
                <p:nvPr/>
              </p:nvPicPr>
              <p:blipFill>
                <a:blip r:embed="rId141"/>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4" name="Ink 73">
                  <a:extLst>
                    <a:ext uri="{FF2B5EF4-FFF2-40B4-BE49-F238E27FC236}">
                      <a16:creationId xmlns:a16="http://schemas.microsoft.com/office/drawing/2014/main" id="{DAD5C8F6-3D4C-324D-81A5-BB714B9723FE}"/>
                    </a:ext>
                  </a:extLst>
                </p14:cNvPr>
                <p14:cNvContentPartPr/>
                <p14:nvPr/>
              </p14:nvContentPartPr>
              <p14:xfrm>
                <a:off x="8160787" y="2176803"/>
                <a:ext cx="14400" cy="64440"/>
              </p14:xfrm>
            </p:contentPart>
          </mc:Choice>
          <mc:Fallback xmlns="">
            <p:pic>
              <p:nvPicPr>
                <p:cNvPr id="74" name="Ink 73">
                  <a:extLst>
                    <a:ext uri="{FF2B5EF4-FFF2-40B4-BE49-F238E27FC236}">
                      <a16:creationId xmlns:a16="http://schemas.microsoft.com/office/drawing/2014/main" id="{DAD5C8F6-3D4C-324D-81A5-BB714B9723FE}"/>
                    </a:ext>
                  </a:extLst>
                </p:cNvPr>
                <p:cNvPicPr/>
                <p:nvPr/>
              </p:nvPicPr>
              <p:blipFill>
                <a:blip r:embed="rId143"/>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5" name="Ink 74">
                  <a:extLst>
                    <a:ext uri="{FF2B5EF4-FFF2-40B4-BE49-F238E27FC236}">
                      <a16:creationId xmlns:a16="http://schemas.microsoft.com/office/drawing/2014/main" id="{3A90099C-2CEB-204B-ABAC-94634BE82B9E}"/>
                    </a:ext>
                  </a:extLst>
                </p14:cNvPr>
                <p14:cNvContentPartPr/>
                <p14:nvPr/>
              </p14:nvContentPartPr>
              <p14:xfrm>
                <a:off x="8191027" y="2169603"/>
                <a:ext cx="159840" cy="7560"/>
              </p14:xfrm>
            </p:contentPart>
          </mc:Choice>
          <mc:Fallback xmlns="">
            <p:pic>
              <p:nvPicPr>
                <p:cNvPr id="75" name="Ink 74">
                  <a:extLst>
                    <a:ext uri="{FF2B5EF4-FFF2-40B4-BE49-F238E27FC236}">
                      <a16:creationId xmlns:a16="http://schemas.microsoft.com/office/drawing/2014/main" id="{3A90099C-2CEB-204B-ABAC-94634BE82B9E}"/>
                    </a:ext>
                  </a:extLst>
                </p:cNvPr>
                <p:cNvPicPr/>
                <p:nvPr/>
              </p:nvPicPr>
              <p:blipFill>
                <a:blip r:embed="rId145"/>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6" name="Ink 75">
                  <a:extLst>
                    <a:ext uri="{FF2B5EF4-FFF2-40B4-BE49-F238E27FC236}">
                      <a16:creationId xmlns:a16="http://schemas.microsoft.com/office/drawing/2014/main" id="{E8CBE7BE-3047-2B42-B6F4-F8491F4B2BAE}"/>
                    </a:ext>
                  </a:extLst>
                </p14:cNvPr>
                <p14:cNvContentPartPr/>
                <p14:nvPr/>
              </p14:nvContentPartPr>
              <p14:xfrm>
                <a:off x="8340787" y="2167803"/>
                <a:ext cx="56520" cy="87840"/>
              </p14:xfrm>
            </p:contentPart>
          </mc:Choice>
          <mc:Fallback xmlns="">
            <p:pic>
              <p:nvPicPr>
                <p:cNvPr id="76" name="Ink 75">
                  <a:extLst>
                    <a:ext uri="{FF2B5EF4-FFF2-40B4-BE49-F238E27FC236}">
                      <a16:creationId xmlns:a16="http://schemas.microsoft.com/office/drawing/2014/main" id="{E8CBE7BE-3047-2B42-B6F4-F8491F4B2BAE}"/>
                    </a:ext>
                  </a:extLst>
                </p:cNvPr>
                <p:cNvPicPr/>
                <p:nvPr/>
              </p:nvPicPr>
              <p:blipFill>
                <a:blip r:embed="rId147"/>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 name="Ink 77">
                  <a:extLst>
                    <a:ext uri="{FF2B5EF4-FFF2-40B4-BE49-F238E27FC236}">
                      <a16:creationId xmlns:a16="http://schemas.microsoft.com/office/drawing/2014/main" id="{9B0BD46F-DED3-1446-AF8A-974C2B4B886A}"/>
                    </a:ext>
                  </a:extLst>
                </p14:cNvPr>
                <p14:cNvContentPartPr/>
                <p14:nvPr/>
              </p14:nvContentPartPr>
              <p14:xfrm>
                <a:off x="8401627" y="2101563"/>
                <a:ext cx="14400" cy="135720"/>
              </p14:xfrm>
            </p:contentPart>
          </mc:Choice>
          <mc:Fallback xmlns="">
            <p:pic>
              <p:nvPicPr>
                <p:cNvPr id="78" name="Ink 77">
                  <a:extLst>
                    <a:ext uri="{FF2B5EF4-FFF2-40B4-BE49-F238E27FC236}">
                      <a16:creationId xmlns:a16="http://schemas.microsoft.com/office/drawing/2014/main" id="{9B0BD46F-DED3-1446-AF8A-974C2B4B886A}"/>
                    </a:ext>
                  </a:extLst>
                </p:cNvPr>
                <p:cNvPicPr/>
                <p:nvPr/>
              </p:nvPicPr>
              <p:blipFill>
                <a:blip r:embed="rId149"/>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Ink 79">
                  <a:extLst>
                    <a:ext uri="{FF2B5EF4-FFF2-40B4-BE49-F238E27FC236}">
                      <a16:creationId xmlns:a16="http://schemas.microsoft.com/office/drawing/2014/main" id="{AA51613A-1AA9-F349-BBC2-C0E513634949}"/>
                    </a:ext>
                  </a:extLst>
                </p14:cNvPr>
                <p14:cNvContentPartPr/>
                <p14:nvPr/>
              </p14:nvContentPartPr>
              <p14:xfrm>
                <a:off x="8428987" y="2089323"/>
                <a:ext cx="345240" cy="197280"/>
              </p14:xfrm>
            </p:contentPart>
          </mc:Choice>
          <mc:Fallback xmlns="">
            <p:pic>
              <p:nvPicPr>
                <p:cNvPr id="80" name="Ink 79">
                  <a:extLst>
                    <a:ext uri="{FF2B5EF4-FFF2-40B4-BE49-F238E27FC236}">
                      <a16:creationId xmlns:a16="http://schemas.microsoft.com/office/drawing/2014/main" id="{AA51613A-1AA9-F349-BBC2-C0E513634949}"/>
                    </a:ext>
                  </a:extLst>
                </p:cNvPr>
                <p:cNvPicPr/>
                <p:nvPr/>
              </p:nvPicPr>
              <p:blipFill>
                <a:blip r:embed="rId151"/>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2" name="Ink 81">
                  <a:extLst>
                    <a:ext uri="{FF2B5EF4-FFF2-40B4-BE49-F238E27FC236}">
                      <a16:creationId xmlns:a16="http://schemas.microsoft.com/office/drawing/2014/main" id="{5541DD84-1F17-2843-B9D8-BA1DC500228F}"/>
                    </a:ext>
                  </a:extLst>
                </p14:cNvPr>
                <p14:cNvContentPartPr/>
                <p14:nvPr/>
              </p14:nvContentPartPr>
              <p14:xfrm>
                <a:off x="8414587" y="2407923"/>
                <a:ext cx="42120" cy="307440"/>
              </p14:xfrm>
            </p:contentPart>
          </mc:Choice>
          <mc:Fallback xmlns="">
            <p:pic>
              <p:nvPicPr>
                <p:cNvPr id="82" name="Ink 81">
                  <a:extLst>
                    <a:ext uri="{FF2B5EF4-FFF2-40B4-BE49-F238E27FC236}">
                      <a16:creationId xmlns:a16="http://schemas.microsoft.com/office/drawing/2014/main" id="{5541DD84-1F17-2843-B9D8-BA1DC500228F}"/>
                    </a:ext>
                  </a:extLst>
                </p:cNvPr>
                <p:cNvPicPr/>
                <p:nvPr/>
              </p:nvPicPr>
              <p:blipFill>
                <a:blip r:embed="rId153"/>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3" name="Ink 82">
                  <a:extLst>
                    <a:ext uri="{FF2B5EF4-FFF2-40B4-BE49-F238E27FC236}">
                      <a16:creationId xmlns:a16="http://schemas.microsoft.com/office/drawing/2014/main" id="{6BD4C1FA-0531-C24A-B9B4-4ABC17165EF8}"/>
                    </a:ext>
                  </a:extLst>
                </p14:cNvPr>
                <p14:cNvContentPartPr/>
                <p14:nvPr/>
              </p14:nvContentPartPr>
              <p14:xfrm>
                <a:off x="8462467" y="2425563"/>
                <a:ext cx="351000" cy="346680"/>
              </p14:xfrm>
            </p:contentPart>
          </mc:Choice>
          <mc:Fallback xmlns="">
            <p:pic>
              <p:nvPicPr>
                <p:cNvPr id="83" name="Ink 82">
                  <a:extLst>
                    <a:ext uri="{FF2B5EF4-FFF2-40B4-BE49-F238E27FC236}">
                      <a16:creationId xmlns:a16="http://schemas.microsoft.com/office/drawing/2014/main" id="{6BD4C1FA-0531-C24A-B9B4-4ABC17165EF8}"/>
                    </a:ext>
                  </a:extLst>
                </p:cNvPr>
                <p:cNvPicPr/>
                <p:nvPr/>
              </p:nvPicPr>
              <p:blipFill>
                <a:blip r:embed="rId155"/>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4" name="Ink 83">
                  <a:extLst>
                    <a:ext uri="{FF2B5EF4-FFF2-40B4-BE49-F238E27FC236}">
                      <a16:creationId xmlns:a16="http://schemas.microsoft.com/office/drawing/2014/main" id="{6A1D1933-704C-4C48-8B6A-3AB2BF82C1B6}"/>
                    </a:ext>
                  </a:extLst>
                </p14:cNvPr>
                <p14:cNvContentPartPr/>
                <p14:nvPr/>
              </p14:nvContentPartPr>
              <p14:xfrm>
                <a:off x="8481547" y="2747763"/>
                <a:ext cx="259920" cy="44640"/>
              </p14:xfrm>
            </p:contentPart>
          </mc:Choice>
          <mc:Fallback xmlns="">
            <p:pic>
              <p:nvPicPr>
                <p:cNvPr id="84" name="Ink 83">
                  <a:extLst>
                    <a:ext uri="{FF2B5EF4-FFF2-40B4-BE49-F238E27FC236}">
                      <a16:creationId xmlns:a16="http://schemas.microsoft.com/office/drawing/2014/main" id="{6A1D1933-704C-4C48-8B6A-3AB2BF82C1B6}"/>
                    </a:ext>
                  </a:extLst>
                </p:cNvPr>
                <p:cNvPicPr/>
                <p:nvPr/>
              </p:nvPicPr>
              <p:blipFill>
                <a:blip r:embed="rId157"/>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5" name="Ink 84">
                  <a:extLst>
                    <a:ext uri="{FF2B5EF4-FFF2-40B4-BE49-F238E27FC236}">
                      <a16:creationId xmlns:a16="http://schemas.microsoft.com/office/drawing/2014/main" id="{0A2FB059-770B-1F4E-A52F-6BED9F3DFEAA}"/>
                    </a:ext>
                  </a:extLst>
                </p14:cNvPr>
                <p14:cNvContentPartPr/>
                <p14:nvPr/>
              </p14:nvContentPartPr>
              <p14:xfrm>
                <a:off x="8400187" y="2442843"/>
                <a:ext cx="358920" cy="351360"/>
              </p14:xfrm>
            </p:contentPart>
          </mc:Choice>
          <mc:Fallback xmlns="">
            <p:pic>
              <p:nvPicPr>
                <p:cNvPr id="85" name="Ink 84">
                  <a:extLst>
                    <a:ext uri="{FF2B5EF4-FFF2-40B4-BE49-F238E27FC236}">
                      <a16:creationId xmlns:a16="http://schemas.microsoft.com/office/drawing/2014/main" id="{0A2FB059-770B-1F4E-A52F-6BED9F3DFEAA}"/>
                    </a:ext>
                  </a:extLst>
                </p:cNvPr>
                <p:cNvPicPr/>
                <p:nvPr/>
              </p:nvPicPr>
              <p:blipFill>
                <a:blip r:embed="rId159"/>
                <a:stretch>
                  <a:fillRect/>
                </a:stretch>
              </p:blipFill>
              <p:spPr>
                <a:xfrm>
                  <a:off x="8395867" y="2438523"/>
                  <a:ext cx="367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Ink 88">
                  <a:extLst>
                    <a:ext uri="{FF2B5EF4-FFF2-40B4-BE49-F238E27FC236}">
                      <a16:creationId xmlns:a16="http://schemas.microsoft.com/office/drawing/2014/main" id="{D388CEE8-E377-CC46-B3BA-76393E1F23F9}"/>
                    </a:ext>
                  </a:extLst>
                </p14:cNvPr>
                <p14:cNvContentPartPr/>
                <p14:nvPr/>
              </p14:nvContentPartPr>
              <p14:xfrm>
                <a:off x="8525827" y="2043963"/>
                <a:ext cx="14400" cy="66960"/>
              </p14:xfrm>
            </p:contentPart>
          </mc:Choice>
          <mc:Fallback xmlns="">
            <p:pic>
              <p:nvPicPr>
                <p:cNvPr id="89" name="Ink 88">
                  <a:extLst>
                    <a:ext uri="{FF2B5EF4-FFF2-40B4-BE49-F238E27FC236}">
                      <a16:creationId xmlns:a16="http://schemas.microsoft.com/office/drawing/2014/main" id="{D388CEE8-E377-CC46-B3BA-76393E1F23F9}"/>
                    </a:ext>
                  </a:extLst>
                </p:cNvPr>
                <p:cNvPicPr/>
                <p:nvPr/>
              </p:nvPicPr>
              <p:blipFill>
                <a:blip r:embed="rId161"/>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Ink 89">
                  <a:extLst>
                    <a:ext uri="{FF2B5EF4-FFF2-40B4-BE49-F238E27FC236}">
                      <a16:creationId xmlns:a16="http://schemas.microsoft.com/office/drawing/2014/main" id="{F7E674B4-2E27-D246-B670-B0E330763BDC}"/>
                    </a:ext>
                  </a:extLst>
                </p14:cNvPr>
                <p14:cNvContentPartPr/>
                <p14:nvPr/>
              </p14:nvContentPartPr>
              <p14:xfrm>
                <a:off x="8558587" y="2040723"/>
                <a:ext cx="172800" cy="85680"/>
              </p14:xfrm>
            </p:contentPart>
          </mc:Choice>
          <mc:Fallback xmlns="">
            <p:pic>
              <p:nvPicPr>
                <p:cNvPr id="90" name="Ink 89">
                  <a:extLst>
                    <a:ext uri="{FF2B5EF4-FFF2-40B4-BE49-F238E27FC236}">
                      <a16:creationId xmlns:a16="http://schemas.microsoft.com/office/drawing/2014/main" id="{F7E674B4-2E27-D246-B670-B0E330763BDC}"/>
                    </a:ext>
                  </a:extLst>
                </p:cNvPr>
                <p:cNvPicPr/>
                <p:nvPr/>
              </p:nvPicPr>
              <p:blipFill>
                <a:blip r:embed="rId163"/>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 name="Ink 91">
                  <a:extLst>
                    <a:ext uri="{FF2B5EF4-FFF2-40B4-BE49-F238E27FC236}">
                      <a16:creationId xmlns:a16="http://schemas.microsoft.com/office/drawing/2014/main" id="{16EC384D-821A-D746-8B2D-A00E60C7967A}"/>
                    </a:ext>
                  </a:extLst>
                </p14:cNvPr>
                <p14:cNvContentPartPr/>
                <p14:nvPr/>
              </p14:nvContentPartPr>
              <p14:xfrm>
                <a:off x="8436907" y="1644363"/>
                <a:ext cx="150840" cy="398160"/>
              </p14:xfrm>
            </p:contentPart>
          </mc:Choice>
          <mc:Fallback xmlns="">
            <p:pic>
              <p:nvPicPr>
                <p:cNvPr id="92" name="Ink 91">
                  <a:extLst>
                    <a:ext uri="{FF2B5EF4-FFF2-40B4-BE49-F238E27FC236}">
                      <a16:creationId xmlns:a16="http://schemas.microsoft.com/office/drawing/2014/main" id="{16EC384D-821A-D746-8B2D-A00E60C7967A}"/>
                    </a:ext>
                  </a:extLst>
                </p:cNvPr>
                <p:cNvPicPr/>
                <p:nvPr/>
              </p:nvPicPr>
              <p:blipFill>
                <a:blip r:embed="rId165"/>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id="{945DB5DA-6FB7-C641-95BF-E0041AD90534}"/>
                    </a:ext>
                  </a:extLst>
                </p14:cNvPr>
                <p14:cNvContentPartPr/>
                <p14:nvPr/>
              </p14:nvContentPartPr>
              <p14:xfrm>
                <a:off x="8477947" y="1614483"/>
                <a:ext cx="16920" cy="119160"/>
              </p14:xfrm>
            </p:contentPart>
          </mc:Choice>
          <mc:Fallback xmlns="">
            <p:pic>
              <p:nvPicPr>
                <p:cNvPr id="94" name="Ink 93">
                  <a:extLst>
                    <a:ext uri="{FF2B5EF4-FFF2-40B4-BE49-F238E27FC236}">
                      <a16:creationId xmlns:a16="http://schemas.microsoft.com/office/drawing/2014/main" id="{945DB5DA-6FB7-C641-95BF-E0041AD90534}"/>
                    </a:ext>
                  </a:extLst>
                </p:cNvPr>
                <p:cNvPicPr/>
                <p:nvPr/>
              </p:nvPicPr>
              <p:blipFill>
                <a:blip r:embed="rId167"/>
                <a:stretch>
                  <a:fillRect/>
                </a:stretch>
              </p:blipFill>
              <p:spPr>
                <a:xfrm>
                  <a:off x="8473627" y="1610163"/>
                  <a:ext cx="25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id="{20C412B6-1100-8E41-88D8-427BED81F0CB}"/>
                    </a:ext>
                  </a:extLst>
                </p14:cNvPr>
                <p14:cNvContentPartPr/>
                <p14:nvPr/>
              </p14:nvContentPartPr>
              <p14:xfrm>
                <a:off x="8482627" y="1642923"/>
                <a:ext cx="7560" cy="88200"/>
              </p14:xfrm>
            </p:contentPart>
          </mc:Choice>
          <mc:Fallback xmlns="">
            <p:pic>
              <p:nvPicPr>
                <p:cNvPr id="95" name="Ink 94">
                  <a:extLst>
                    <a:ext uri="{FF2B5EF4-FFF2-40B4-BE49-F238E27FC236}">
                      <a16:creationId xmlns:a16="http://schemas.microsoft.com/office/drawing/2014/main" id="{20C412B6-1100-8E41-88D8-427BED81F0CB}"/>
                    </a:ext>
                  </a:extLst>
                </p:cNvPr>
                <p:cNvPicPr/>
                <p:nvPr/>
              </p:nvPicPr>
              <p:blipFill>
                <a:blip r:embed="rId169"/>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2F2FB8C1-9FD8-3C47-95D1-BFBF4A8E8614}"/>
                    </a:ext>
                  </a:extLst>
                </p14:cNvPr>
                <p14:cNvContentPartPr/>
                <p14:nvPr/>
              </p14:nvContentPartPr>
              <p14:xfrm>
                <a:off x="8479747" y="1615563"/>
                <a:ext cx="11880" cy="81720"/>
              </p14:xfrm>
            </p:contentPart>
          </mc:Choice>
          <mc:Fallback xmlns="">
            <p:pic>
              <p:nvPicPr>
                <p:cNvPr id="97" name="Ink 96">
                  <a:extLst>
                    <a:ext uri="{FF2B5EF4-FFF2-40B4-BE49-F238E27FC236}">
                      <a16:creationId xmlns:a16="http://schemas.microsoft.com/office/drawing/2014/main" id="{2F2FB8C1-9FD8-3C47-95D1-BFBF4A8E8614}"/>
                    </a:ext>
                  </a:extLst>
                </p:cNvPr>
                <p:cNvPicPr/>
                <p:nvPr/>
              </p:nvPicPr>
              <p:blipFill>
                <a:blip r:embed="rId171"/>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68ED4146-9574-3646-A377-55C60652F3FB}"/>
                    </a:ext>
                  </a:extLst>
                </p14:cNvPr>
                <p14:cNvContentPartPr/>
                <p14:nvPr/>
              </p14:nvContentPartPr>
              <p14:xfrm>
                <a:off x="8493787" y="1596843"/>
                <a:ext cx="98280" cy="24120"/>
              </p14:xfrm>
            </p:contentPart>
          </mc:Choice>
          <mc:Fallback xmlns="">
            <p:pic>
              <p:nvPicPr>
                <p:cNvPr id="98" name="Ink 97">
                  <a:extLst>
                    <a:ext uri="{FF2B5EF4-FFF2-40B4-BE49-F238E27FC236}">
                      <a16:creationId xmlns:a16="http://schemas.microsoft.com/office/drawing/2014/main" id="{68ED4146-9574-3646-A377-55C60652F3FB}"/>
                    </a:ext>
                  </a:extLst>
                </p:cNvPr>
                <p:cNvPicPr/>
                <p:nvPr/>
              </p:nvPicPr>
              <p:blipFill>
                <a:blip r:embed="rId173"/>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EE83FDB0-D786-EC42-AA7C-83AD3AA275A8}"/>
                    </a:ext>
                  </a:extLst>
                </p14:cNvPr>
                <p14:cNvContentPartPr/>
                <p14:nvPr/>
              </p14:nvContentPartPr>
              <p14:xfrm>
                <a:off x="8600347" y="1609443"/>
                <a:ext cx="19440" cy="437400"/>
              </p14:xfrm>
            </p:contentPart>
          </mc:Choice>
          <mc:Fallback xmlns="">
            <p:pic>
              <p:nvPicPr>
                <p:cNvPr id="99" name="Ink 98">
                  <a:extLst>
                    <a:ext uri="{FF2B5EF4-FFF2-40B4-BE49-F238E27FC236}">
                      <a16:creationId xmlns:a16="http://schemas.microsoft.com/office/drawing/2014/main" id="{EE83FDB0-D786-EC42-AA7C-83AD3AA275A8}"/>
                    </a:ext>
                  </a:extLst>
                </p:cNvPr>
                <p:cNvPicPr/>
                <p:nvPr/>
              </p:nvPicPr>
              <p:blipFill>
                <a:blip r:embed="rId175"/>
                <a:stretch>
                  <a:fillRect/>
                </a:stretch>
              </p:blipFill>
              <p:spPr>
                <a:xfrm>
                  <a:off x="8596027" y="1605123"/>
                  <a:ext cx="280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959DABAF-16E2-2C43-B739-28ED7AEE9443}"/>
                    </a:ext>
                  </a:extLst>
                </p14:cNvPr>
                <p14:cNvContentPartPr/>
                <p14:nvPr/>
              </p14:nvContentPartPr>
              <p14:xfrm>
                <a:off x="8641387" y="1670643"/>
                <a:ext cx="293760" cy="387720"/>
              </p14:xfrm>
            </p:contentPart>
          </mc:Choice>
          <mc:Fallback xmlns="">
            <p:pic>
              <p:nvPicPr>
                <p:cNvPr id="105" name="Ink 104">
                  <a:extLst>
                    <a:ext uri="{FF2B5EF4-FFF2-40B4-BE49-F238E27FC236}">
                      <a16:creationId xmlns:a16="http://schemas.microsoft.com/office/drawing/2014/main" id="{959DABAF-16E2-2C43-B739-28ED7AEE9443}"/>
                    </a:ext>
                  </a:extLst>
                </p:cNvPr>
                <p:cNvPicPr/>
                <p:nvPr/>
              </p:nvPicPr>
              <p:blipFill>
                <a:blip r:embed="rId177"/>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83DAC684-1E38-A048-9C5D-B6A3F697799B}"/>
                    </a:ext>
                  </a:extLst>
                </p14:cNvPr>
                <p14:cNvContentPartPr/>
                <p14:nvPr/>
              </p14:nvContentPartPr>
              <p14:xfrm>
                <a:off x="8643547" y="1990683"/>
                <a:ext cx="270360" cy="54720"/>
              </p14:xfrm>
            </p:contentPart>
          </mc:Choice>
          <mc:Fallback xmlns="">
            <p:pic>
              <p:nvPicPr>
                <p:cNvPr id="106" name="Ink 105">
                  <a:extLst>
                    <a:ext uri="{FF2B5EF4-FFF2-40B4-BE49-F238E27FC236}">
                      <a16:creationId xmlns:a16="http://schemas.microsoft.com/office/drawing/2014/main" id="{83DAC684-1E38-A048-9C5D-B6A3F697799B}"/>
                    </a:ext>
                  </a:extLst>
                </p:cNvPr>
                <p:cNvPicPr/>
                <p:nvPr/>
              </p:nvPicPr>
              <p:blipFill>
                <a:blip r:embed="rId179"/>
                <a:stretch>
                  <a:fillRect/>
                </a:stretch>
              </p:blipFill>
              <p:spPr>
                <a:xfrm>
                  <a:off x="8639227" y="1986363"/>
                  <a:ext cx="279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EB12F82E-3063-A94A-8257-6EA9C5A0CEF0}"/>
                    </a:ext>
                  </a:extLst>
                </p14:cNvPr>
                <p14:cNvContentPartPr/>
                <p14:nvPr/>
              </p14:nvContentPartPr>
              <p14:xfrm>
                <a:off x="8572267" y="2265723"/>
                <a:ext cx="209880" cy="37440"/>
              </p14:xfrm>
            </p:contentPart>
          </mc:Choice>
          <mc:Fallback xmlns="">
            <p:pic>
              <p:nvPicPr>
                <p:cNvPr id="108" name="Ink 107">
                  <a:extLst>
                    <a:ext uri="{FF2B5EF4-FFF2-40B4-BE49-F238E27FC236}">
                      <a16:creationId xmlns:a16="http://schemas.microsoft.com/office/drawing/2014/main" id="{EB12F82E-3063-A94A-8257-6EA9C5A0CEF0}"/>
                    </a:ext>
                  </a:extLst>
                </p:cNvPr>
                <p:cNvPicPr/>
                <p:nvPr/>
              </p:nvPicPr>
              <p:blipFill>
                <a:blip r:embed="rId181"/>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57C919CC-0A3F-1843-865E-12D58CE4B095}"/>
                    </a:ext>
                  </a:extLst>
                </p14:cNvPr>
                <p14:cNvContentPartPr/>
                <p14:nvPr/>
              </p14:nvContentPartPr>
              <p14:xfrm>
                <a:off x="8612947" y="2317203"/>
                <a:ext cx="23400" cy="385560"/>
              </p14:xfrm>
            </p:contentPart>
          </mc:Choice>
          <mc:Fallback xmlns="">
            <p:pic>
              <p:nvPicPr>
                <p:cNvPr id="109" name="Ink 108">
                  <a:extLst>
                    <a:ext uri="{FF2B5EF4-FFF2-40B4-BE49-F238E27FC236}">
                      <a16:creationId xmlns:a16="http://schemas.microsoft.com/office/drawing/2014/main" id="{57C919CC-0A3F-1843-865E-12D58CE4B095}"/>
                    </a:ext>
                  </a:extLst>
                </p:cNvPr>
                <p:cNvPicPr/>
                <p:nvPr/>
              </p:nvPicPr>
              <p:blipFill>
                <a:blip r:embed="rId183"/>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DF5D9EE5-E3C2-8246-823D-440ECE7E03D2}"/>
                    </a:ext>
                  </a:extLst>
                </p14:cNvPr>
                <p14:cNvContentPartPr/>
                <p14:nvPr/>
              </p14:nvContentPartPr>
              <p14:xfrm>
                <a:off x="8805907" y="2048643"/>
                <a:ext cx="137880" cy="750960"/>
              </p14:xfrm>
            </p:contentPart>
          </mc:Choice>
          <mc:Fallback xmlns="">
            <p:pic>
              <p:nvPicPr>
                <p:cNvPr id="111" name="Ink 110">
                  <a:extLst>
                    <a:ext uri="{FF2B5EF4-FFF2-40B4-BE49-F238E27FC236}">
                      <a16:creationId xmlns:a16="http://schemas.microsoft.com/office/drawing/2014/main" id="{DF5D9EE5-E3C2-8246-823D-440ECE7E03D2}"/>
                    </a:ext>
                  </a:extLst>
                </p:cNvPr>
                <p:cNvPicPr/>
                <p:nvPr/>
              </p:nvPicPr>
              <p:blipFill>
                <a:blip r:embed="rId185"/>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64373871-C2D5-2A4B-84A8-EADD73A6E2FE}"/>
                    </a:ext>
                  </a:extLst>
                </p14:cNvPr>
                <p14:cNvContentPartPr/>
                <p14:nvPr/>
              </p14:nvContentPartPr>
              <p14:xfrm>
                <a:off x="8593507" y="1974843"/>
                <a:ext cx="28800" cy="100800"/>
              </p14:xfrm>
            </p:contentPart>
          </mc:Choice>
          <mc:Fallback xmlns="">
            <p:pic>
              <p:nvPicPr>
                <p:cNvPr id="113" name="Ink 112">
                  <a:extLst>
                    <a:ext uri="{FF2B5EF4-FFF2-40B4-BE49-F238E27FC236}">
                      <a16:creationId xmlns:a16="http://schemas.microsoft.com/office/drawing/2014/main" id="{64373871-C2D5-2A4B-84A8-EADD73A6E2FE}"/>
                    </a:ext>
                  </a:extLst>
                </p:cNvPr>
                <p:cNvPicPr/>
                <p:nvPr/>
              </p:nvPicPr>
              <p:blipFill>
                <a:blip r:embed="rId187"/>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4A731056-2933-6E44-BF24-21A675B0F911}"/>
                    </a:ext>
                  </a:extLst>
                </p14:cNvPr>
                <p14:cNvContentPartPr/>
                <p14:nvPr/>
              </p14:nvContentPartPr>
              <p14:xfrm>
                <a:off x="8668027" y="1760643"/>
                <a:ext cx="196200" cy="78480"/>
              </p14:xfrm>
            </p:contentPart>
          </mc:Choice>
          <mc:Fallback xmlns="">
            <p:pic>
              <p:nvPicPr>
                <p:cNvPr id="115" name="Ink 114">
                  <a:extLst>
                    <a:ext uri="{FF2B5EF4-FFF2-40B4-BE49-F238E27FC236}">
                      <a16:creationId xmlns:a16="http://schemas.microsoft.com/office/drawing/2014/main" id="{4A731056-2933-6E44-BF24-21A675B0F911}"/>
                    </a:ext>
                  </a:extLst>
                </p:cNvPr>
                <p:cNvPicPr/>
                <p:nvPr/>
              </p:nvPicPr>
              <p:blipFill>
                <a:blip r:embed="rId189"/>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73A934D6-497A-AE4A-A61B-FB40A2566F36}"/>
                    </a:ext>
                  </a:extLst>
                </p14:cNvPr>
                <p14:cNvContentPartPr/>
                <p14:nvPr/>
              </p14:nvContentPartPr>
              <p14:xfrm>
                <a:off x="8690347" y="1820043"/>
                <a:ext cx="203760" cy="73800"/>
              </p14:xfrm>
            </p:contentPart>
          </mc:Choice>
          <mc:Fallback xmlns="">
            <p:pic>
              <p:nvPicPr>
                <p:cNvPr id="116" name="Ink 115">
                  <a:extLst>
                    <a:ext uri="{FF2B5EF4-FFF2-40B4-BE49-F238E27FC236}">
                      <a16:creationId xmlns:a16="http://schemas.microsoft.com/office/drawing/2014/main" id="{73A934D6-497A-AE4A-A61B-FB40A2566F36}"/>
                    </a:ext>
                  </a:extLst>
                </p:cNvPr>
                <p:cNvPicPr/>
                <p:nvPr/>
              </p:nvPicPr>
              <p:blipFill>
                <a:blip r:embed="rId191"/>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6627920C-E111-6043-BC70-DFF6748A407B}"/>
                    </a:ext>
                  </a:extLst>
                </p14:cNvPr>
                <p14:cNvContentPartPr/>
                <p14:nvPr/>
              </p14:nvContentPartPr>
              <p14:xfrm>
                <a:off x="8717707" y="1877283"/>
                <a:ext cx="124920" cy="61920"/>
              </p14:xfrm>
            </p:contentPart>
          </mc:Choice>
          <mc:Fallback xmlns="">
            <p:pic>
              <p:nvPicPr>
                <p:cNvPr id="117" name="Ink 116">
                  <a:extLst>
                    <a:ext uri="{FF2B5EF4-FFF2-40B4-BE49-F238E27FC236}">
                      <a16:creationId xmlns:a16="http://schemas.microsoft.com/office/drawing/2014/main" id="{6627920C-E111-6043-BC70-DFF6748A407B}"/>
                    </a:ext>
                  </a:extLst>
                </p:cNvPr>
                <p:cNvPicPr/>
                <p:nvPr/>
              </p:nvPicPr>
              <p:blipFill>
                <a:blip r:embed="rId193"/>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BB63412F-CE61-8C45-9545-2F9ED1174594}"/>
                    </a:ext>
                  </a:extLst>
                </p14:cNvPr>
                <p14:cNvContentPartPr/>
                <p14:nvPr/>
              </p14:nvContentPartPr>
              <p14:xfrm>
                <a:off x="8729587" y="1929483"/>
                <a:ext cx="95760" cy="33480"/>
              </p14:xfrm>
            </p:contentPart>
          </mc:Choice>
          <mc:Fallback xmlns="">
            <p:pic>
              <p:nvPicPr>
                <p:cNvPr id="118" name="Ink 117">
                  <a:extLst>
                    <a:ext uri="{FF2B5EF4-FFF2-40B4-BE49-F238E27FC236}">
                      <a16:creationId xmlns:a16="http://schemas.microsoft.com/office/drawing/2014/main" id="{BB63412F-CE61-8C45-9545-2F9ED1174594}"/>
                    </a:ext>
                  </a:extLst>
                </p:cNvPr>
                <p:cNvPicPr/>
                <p:nvPr/>
              </p:nvPicPr>
              <p:blipFill>
                <a:blip r:embed="rId195"/>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57E198CB-3CFF-3744-A468-E463E86DC8A9}"/>
                    </a:ext>
                  </a:extLst>
                </p14:cNvPr>
                <p14:cNvContentPartPr/>
                <p14:nvPr/>
              </p14:nvContentPartPr>
              <p14:xfrm>
                <a:off x="8488387" y="2160603"/>
                <a:ext cx="254520" cy="2880"/>
              </p14:xfrm>
            </p:contentPart>
          </mc:Choice>
          <mc:Fallback xmlns="">
            <p:pic>
              <p:nvPicPr>
                <p:cNvPr id="119" name="Ink 118">
                  <a:extLst>
                    <a:ext uri="{FF2B5EF4-FFF2-40B4-BE49-F238E27FC236}">
                      <a16:creationId xmlns:a16="http://schemas.microsoft.com/office/drawing/2014/main" id="{57E198CB-3CFF-3744-A468-E463E86DC8A9}"/>
                    </a:ext>
                  </a:extLst>
                </p:cNvPr>
                <p:cNvPicPr/>
                <p:nvPr/>
              </p:nvPicPr>
              <p:blipFill>
                <a:blip r:embed="rId197"/>
                <a:stretch>
                  <a:fillRect/>
                </a:stretch>
              </p:blipFill>
              <p:spPr>
                <a:xfrm>
                  <a:off x="8484067" y="2156283"/>
                  <a:ext cx="2631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2F39BDBB-EEAD-F44A-8089-FB3ADFD38605}"/>
                    </a:ext>
                  </a:extLst>
                </p14:cNvPr>
                <p14:cNvContentPartPr/>
                <p14:nvPr/>
              </p14:nvContentPartPr>
              <p14:xfrm>
                <a:off x="8464987" y="2167803"/>
                <a:ext cx="2880" cy="360"/>
              </p14:xfrm>
            </p:contentPart>
          </mc:Choice>
          <mc:Fallback xmlns="">
            <p:pic>
              <p:nvPicPr>
                <p:cNvPr id="121" name="Ink 120">
                  <a:extLst>
                    <a:ext uri="{FF2B5EF4-FFF2-40B4-BE49-F238E27FC236}">
                      <a16:creationId xmlns:a16="http://schemas.microsoft.com/office/drawing/2014/main" id="{2F39BDBB-EEAD-F44A-8089-FB3ADFD38605}"/>
                    </a:ext>
                  </a:extLst>
                </p:cNvPr>
                <p:cNvPicPr/>
                <p:nvPr/>
              </p:nvPicPr>
              <p:blipFill>
                <a:blip r:embed="rId199"/>
                <a:stretch>
                  <a:fillRect/>
                </a:stretch>
              </p:blipFill>
              <p:spPr>
                <a:xfrm>
                  <a:off x="8460667" y="2163483"/>
                  <a:ext cx="115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D10860D5-6CFE-9745-B101-C71326D55CC9}"/>
                    </a:ext>
                  </a:extLst>
                </p14:cNvPr>
                <p14:cNvContentPartPr/>
                <p14:nvPr/>
              </p14:nvContentPartPr>
              <p14:xfrm>
                <a:off x="8532307" y="2202363"/>
                <a:ext cx="217080" cy="7200"/>
              </p14:xfrm>
            </p:contentPart>
          </mc:Choice>
          <mc:Fallback xmlns="">
            <p:pic>
              <p:nvPicPr>
                <p:cNvPr id="123" name="Ink 122">
                  <a:extLst>
                    <a:ext uri="{FF2B5EF4-FFF2-40B4-BE49-F238E27FC236}">
                      <a16:creationId xmlns:a16="http://schemas.microsoft.com/office/drawing/2014/main" id="{D10860D5-6CFE-9745-B101-C71326D55CC9}"/>
                    </a:ext>
                  </a:extLst>
                </p:cNvPr>
                <p:cNvPicPr/>
                <p:nvPr/>
              </p:nvPicPr>
              <p:blipFill>
                <a:blip r:embed="rId201"/>
                <a:stretch>
                  <a:fillRect/>
                </a:stretch>
              </p:blipFill>
              <p:spPr>
                <a:xfrm>
                  <a:off x="8527987" y="2198043"/>
                  <a:ext cx="2257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EB20FE6D-7BF9-814B-92AC-41039B89860C}"/>
                    </a:ext>
                  </a:extLst>
                </p14:cNvPr>
                <p14:cNvContentPartPr/>
                <p14:nvPr/>
              </p14:nvContentPartPr>
              <p14:xfrm>
                <a:off x="8418187" y="1699443"/>
                <a:ext cx="38160" cy="279720"/>
              </p14:xfrm>
            </p:contentPart>
          </mc:Choice>
          <mc:Fallback xmlns="">
            <p:pic>
              <p:nvPicPr>
                <p:cNvPr id="126" name="Ink 125">
                  <a:extLst>
                    <a:ext uri="{FF2B5EF4-FFF2-40B4-BE49-F238E27FC236}">
                      <a16:creationId xmlns:a16="http://schemas.microsoft.com/office/drawing/2014/main" id="{EB20FE6D-7BF9-814B-92AC-41039B89860C}"/>
                    </a:ext>
                  </a:extLst>
                </p:cNvPr>
                <p:cNvPicPr/>
                <p:nvPr/>
              </p:nvPicPr>
              <p:blipFill>
                <a:blip r:embed="rId203"/>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02C08E76-5F3D-DD41-A182-C260EDF20D01}"/>
                    </a:ext>
                  </a:extLst>
                </p14:cNvPr>
                <p14:cNvContentPartPr/>
                <p14:nvPr/>
              </p14:nvContentPartPr>
              <p14:xfrm>
                <a:off x="8296867" y="1668123"/>
                <a:ext cx="79560" cy="85680"/>
              </p14:xfrm>
            </p:contentPart>
          </mc:Choice>
          <mc:Fallback xmlns="">
            <p:pic>
              <p:nvPicPr>
                <p:cNvPr id="128" name="Ink 127">
                  <a:extLst>
                    <a:ext uri="{FF2B5EF4-FFF2-40B4-BE49-F238E27FC236}">
                      <a16:creationId xmlns:a16="http://schemas.microsoft.com/office/drawing/2014/main" id="{02C08E76-5F3D-DD41-A182-C260EDF20D01}"/>
                    </a:ext>
                  </a:extLst>
                </p:cNvPr>
                <p:cNvPicPr/>
                <p:nvPr/>
              </p:nvPicPr>
              <p:blipFill>
                <a:blip r:embed="rId205"/>
                <a:stretch>
                  <a:fillRect/>
                </a:stretch>
              </p:blipFill>
              <p:spPr>
                <a:xfrm>
                  <a:off x="8292547" y="1663803"/>
                  <a:ext cx="88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C95A28BC-8E17-1E4A-82D7-9856B667593E}"/>
                    </a:ext>
                  </a:extLst>
                </p14:cNvPr>
                <p14:cNvContentPartPr/>
                <p14:nvPr/>
              </p14:nvContentPartPr>
              <p14:xfrm>
                <a:off x="8292907" y="1796283"/>
                <a:ext cx="37440" cy="5040"/>
              </p14:xfrm>
            </p:contentPart>
          </mc:Choice>
          <mc:Fallback xmlns="">
            <p:pic>
              <p:nvPicPr>
                <p:cNvPr id="129" name="Ink 128">
                  <a:extLst>
                    <a:ext uri="{FF2B5EF4-FFF2-40B4-BE49-F238E27FC236}">
                      <a16:creationId xmlns:a16="http://schemas.microsoft.com/office/drawing/2014/main" id="{C95A28BC-8E17-1E4A-82D7-9856B667593E}"/>
                    </a:ext>
                  </a:extLst>
                </p:cNvPr>
                <p:cNvPicPr/>
                <p:nvPr/>
              </p:nvPicPr>
              <p:blipFill>
                <a:blip r:embed="rId207"/>
                <a:stretch>
                  <a:fillRect/>
                </a:stretch>
              </p:blipFill>
              <p:spPr>
                <a:xfrm>
                  <a:off x="8288587" y="1791963"/>
                  <a:ext cx="460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1F66E8F4-8964-6046-87D3-D2D513738835}"/>
                    </a:ext>
                  </a:extLst>
                </p14:cNvPr>
                <p14:cNvContentPartPr/>
                <p14:nvPr/>
              </p14:nvContentPartPr>
              <p14:xfrm>
                <a:off x="8305507" y="1929483"/>
                <a:ext cx="65520" cy="37440"/>
              </p14:xfrm>
            </p:contentPart>
          </mc:Choice>
          <mc:Fallback xmlns="">
            <p:pic>
              <p:nvPicPr>
                <p:cNvPr id="130" name="Ink 129">
                  <a:extLst>
                    <a:ext uri="{FF2B5EF4-FFF2-40B4-BE49-F238E27FC236}">
                      <a16:creationId xmlns:a16="http://schemas.microsoft.com/office/drawing/2014/main" id="{1F66E8F4-8964-6046-87D3-D2D513738835}"/>
                    </a:ext>
                  </a:extLst>
                </p:cNvPr>
                <p:cNvPicPr/>
                <p:nvPr/>
              </p:nvPicPr>
              <p:blipFill>
                <a:blip r:embed="rId209"/>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6" name="Ink 145">
                  <a:extLst>
                    <a:ext uri="{FF2B5EF4-FFF2-40B4-BE49-F238E27FC236}">
                      <a16:creationId xmlns:a16="http://schemas.microsoft.com/office/drawing/2014/main" id="{8783A918-5365-E443-952C-52003BA56C98}"/>
                    </a:ext>
                  </a:extLst>
                </p14:cNvPr>
                <p14:cNvContentPartPr/>
                <p14:nvPr/>
              </p14:nvContentPartPr>
              <p14:xfrm>
                <a:off x="7848667" y="2010843"/>
                <a:ext cx="237960" cy="703440"/>
              </p14:xfrm>
            </p:contentPart>
          </mc:Choice>
          <mc:Fallback xmlns="">
            <p:pic>
              <p:nvPicPr>
                <p:cNvPr id="146" name="Ink 145">
                  <a:extLst>
                    <a:ext uri="{FF2B5EF4-FFF2-40B4-BE49-F238E27FC236}">
                      <a16:creationId xmlns:a16="http://schemas.microsoft.com/office/drawing/2014/main" id="{8783A918-5365-E443-952C-52003BA56C98}"/>
                    </a:ext>
                  </a:extLst>
                </p:cNvPr>
                <p:cNvPicPr/>
                <p:nvPr/>
              </p:nvPicPr>
              <p:blipFill>
                <a:blip r:embed="rId211"/>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8" name="Ink 147">
                  <a:extLst>
                    <a:ext uri="{FF2B5EF4-FFF2-40B4-BE49-F238E27FC236}">
                      <a16:creationId xmlns:a16="http://schemas.microsoft.com/office/drawing/2014/main" id="{F47CF137-6433-4A41-9061-174A0ADB807F}"/>
                    </a:ext>
                  </a:extLst>
                </p14:cNvPr>
                <p14:cNvContentPartPr/>
                <p14:nvPr/>
              </p14:nvContentPartPr>
              <p14:xfrm>
                <a:off x="7845787" y="2353203"/>
                <a:ext cx="69120" cy="412200"/>
              </p14:xfrm>
            </p:contentPart>
          </mc:Choice>
          <mc:Fallback xmlns="">
            <p:pic>
              <p:nvPicPr>
                <p:cNvPr id="148" name="Ink 147">
                  <a:extLst>
                    <a:ext uri="{FF2B5EF4-FFF2-40B4-BE49-F238E27FC236}">
                      <a16:creationId xmlns:a16="http://schemas.microsoft.com/office/drawing/2014/main" id="{F47CF137-6433-4A41-9061-174A0ADB807F}"/>
                    </a:ext>
                  </a:extLst>
                </p:cNvPr>
                <p:cNvPicPr/>
                <p:nvPr/>
              </p:nvPicPr>
              <p:blipFill>
                <a:blip r:embed="rId213"/>
                <a:stretch>
                  <a:fillRect/>
                </a:stretch>
              </p:blipFill>
              <p:spPr>
                <a:xfrm>
                  <a:off x="7841467" y="2348883"/>
                  <a:ext cx="777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2" name="Ink 151">
                  <a:extLst>
                    <a:ext uri="{FF2B5EF4-FFF2-40B4-BE49-F238E27FC236}">
                      <a16:creationId xmlns:a16="http://schemas.microsoft.com/office/drawing/2014/main" id="{7F341A96-905C-EE45-984D-0EDF7C9E2E53}"/>
                    </a:ext>
                  </a:extLst>
                </p14:cNvPr>
                <p14:cNvContentPartPr/>
                <p14:nvPr/>
              </p14:nvContentPartPr>
              <p14:xfrm>
                <a:off x="7915267" y="2043603"/>
                <a:ext cx="261360" cy="144720"/>
              </p14:xfrm>
            </p:contentPart>
          </mc:Choice>
          <mc:Fallback xmlns="">
            <p:pic>
              <p:nvPicPr>
                <p:cNvPr id="152" name="Ink 151">
                  <a:extLst>
                    <a:ext uri="{FF2B5EF4-FFF2-40B4-BE49-F238E27FC236}">
                      <a16:creationId xmlns:a16="http://schemas.microsoft.com/office/drawing/2014/main" id="{7F341A96-905C-EE45-984D-0EDF7C9E2E53}"/>
                    </a:ext>
                  </a:extLst>
                </p:cNvPr>
                <p:cNvPicPr/>
                <p:nvPr/>
              </p:nvPicPr>
              <p:blipFill>
                <a:blip r:embed="rId215"/>
                <a:stretch>
                  <a:fillRect/>
                </a:stretch>
              </p:blipFill>
              <p:spPr>
                <a:xfrm>
                  <a:off x="7910947" y="2039283"/>
                  <a:ext cx="270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4" name="Ink 153">
                  <a:extLst>
                    <a:ext uri="{FF2B5EF4-FFF2-40B4-BE49-F238E27FC236}">
                      <a16:creationId xmlns:a16="http://schemas.microsoft.com/office/drawing/2014/main" id="{0E630977-5477-EA49-A6B7-87D6B6842FCD}"/>
                    </a:ext>
                  </a:extLst>
                </p14:cNvPr>
                <p14:cNvContentPartPr/>
                <p14:nvPr/>
              </p14:nvContentPartPr>
              <p14:xfrm>
                <a:off x="7936867" y="2048283"/>
                <a:ext cx="270360" cy="132840"/>
              </p14:xfrm>
            </p:contentPart>
          </mc:Choice>
          <mc:Fallback xmlns="">
            <p:pic>
              <p:nvPicPr>
                <p:cNvPr id="154" name="Ink 153">
                  <a:extLst>
                    <a:ext uri="{FF2B5EF4-FFF2-40B4-BE49-F238E27FC236}">
                      <a16:creationId xmlns:a16="http://schemas.microsoft.com/office/drawing/2014/main" id="{0E630977-5477-EA49-A6B7-87D6B6842FCD}"/>
                    </a:ext>
                  </a:extLst>
                </p:cNvPr>
                <p:cNvPicPr/>
                <p:nvPr/>
              </p:nvPicPr>
              <p:blipFill>
                <a:blip r:embed="rId217"/>
                <a:stretch>
                  <a:fillRect/>
                </a:stretch>
              </p:blipFill>
              <p:spPr>
                <a:xfrm>
                  <a:off x="7932547" y="2043963"/>
                  <a:ext cx="279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Ink 163">
                  <a:extLst>
                    <a:ext uri="{FF2B5EF4-FFF2-40B4-BE49-F238E27FC236}">
                      <a16:creationId xmlns:a16="http://schemas.microsoft.com/office/drawing/2014/main" id="{955CB8B4-B663-0943-B29A-9D4DB130244B}"/>
                    </a:ext>
                  </a:extLst>
                </p14:cNvPr>
                <p14:cNvContentPartPr/>
                <p14:nvPr/>
              </p14:nvContentPartPr>
              <p14:xfrm>
                <a:off x="9477307" y="1288323"/>
                <a:ext cx="1078920" cy="767160"/>
              </p14:xfrm>
            </p:contentPart>
          </mc:Choice>
          <mc:Fallback xmlns="">
            <p:pic>
              <p:nvPicPr>
                <p:cNvPr id="164" name="Ink 163">
                  <a:extLst>
                    <a:ext uri="{FF2B5EF4-FFF2-40B4-BE49-F238E27FC236}">
                      <a16:creationId xmlns:a16="http://schemas.microsoft.com/office/drawing/2014/main" id="{955CB8B4-B663-0943-B29A-9D4DB130244B}"/>
                    </a:ext>
                  </a:extLst>
                </p:cNvPr>
                <p:cNvPicPr/>
                <p:nvPr/>
              </p:nvPicPr>
              <p:blipFill>
                <a:blip r:embed="rId219"/>
                <a:stretch>
                  <a:fillRect/>
                </a:stretch>
              </p:blipFill>
              <p:spPr>
                <a:xfrm>
                  <a:off x="9472987" y="1284003"/>
                  <a:ext cx="108756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5" name="Ink 164">
                  <a:extLst>
                    <a:ext uri="{FF2B5EF4-FFF2-40B4-BE49-F238E27FC236}">
                      <a16:creationId xmlns:a16="http://schemas.microsoft.com/office/drawing/2014/main" id="{1B36B83B-03DF-7042-997E-DF30EF5B6900}"/>
                    </a:ext>
                  </a:extLst>
                </p14:cNvPr>
                <p14:cNvContentPartPr/>
                <p14:nvPr/>
              </p14:nvContentPartPr>
              <p14:xfrm>
                <a:off x="9519067" y="1438443"/>
                <a:ext cx="1034280" cy="64440"/>
              </p14:xfrm>
            </p:contentPart>
          </mc:Choice>
          <mc:Fallback xmlns="">
            <p:pic>
              <p:nvPicPr>
                <p:cNvPr id="165" name="Ink 164">
                  <a:extLst>
                    <a:ext uri="{FF2B5EF4-FFF2-40B4-BE49-F238E27FC236}">
                      <a16:creationId xmlns:a16="http://schemas.microsoft.com/office/drawing/2014/main" id="{1B36B83B-03DF-7042-997E-DF30EF5B6900}"/>
                    </a:ext>
                  </a:extLst>
                </p:cNvPr>
                <p:cNvPicPr/>
                <p:nvPr/>
              </p:nvPicPr>
              <p:blipFill>
                <a:blip r:embed="rId221"/>
                <a:stretch>
                  <a:fillRect/>
                </a:stretch>
              </p:blipFill>
              <p:spPr>
                <a:xfrm>
                  <a:off x="9514747" y="1434123"/>
                  <a:ext cx="1042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7" name="Ink 166">
                  <a:extLst>
                    <a:ext uri="{FF2B5EF4-FFF2-40B4-BE49-F238E27FC236}">
                      <a16:creationId xmlns:a16="http://schemas.microsoft.com/office/drawing/2014/main" id="{B9758CF6-7BA1-3A44-9EA9-0D780FD60AC8}"/>
                    </a:ext>
                  </a:extLst>
                </p14:cNvPr>
                <p14:cNvContentPartPr/>
                <p14:nvPr/>
              </p14:nvContentPartPr>
              <p14:xfrm>
                <a:off x="9635347" y="1494963"/>
                <a:ext cx="49320" cy="54720"/>
              </p14:xfrm>
            </p:contentPart>
          </mc:Choice>
          <mc:Fallback xmlns="">
            <p:pic>
              <p:nvPicPr>
                <p:cNvPr id="167" name="Ink 166">
                  <a:extLst>
                    <a:ext uri="{FF2B5EF4-FFF2-40B4-BE49-F238E27FC236}">
                      <a16:creationId xmlns:a16="http://schemas.microsoft.com/office/drawing/2014/main" id="{B9758CF6-7BA1-3A44-9EA9-0D780FD60AC8}"/>
                    </a:ext>
                  </a:extLst>
                </p:cNvPr>
                <p:cNvPicPr/>
                <p:nvPr/>
              </p:nvPicPr>
              <p:blipFill>
                <a:blip r:embed="rId223"/>
                <a:stretch>
                  <a:fillRect/>
                </a:stretch>
              </p:blipFill>
              <p:spPr>
                <a:xfrm>
                  <a:off x="9631027" y="1490643"/>
                  <a:ext cx="57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Ink 167">
                  <a:extLst>
                    <a:ext uri="{FF2B5EF4-FFF2-40B4-BE49-F238E27FC236}">
                      <a16:creationId xmlns:a16="http://schemas.microsoft.com/office/drawing/2014/main" id="{1FB192F7-7107-BE41-8116-1FEB1C801C9E}"/>
                    </a:ext>
                  </a:extLst>
                </p14:cNvPr>
                <p14:cNvContentPartPr/>
                <p14:nvPr/>
              </p14:nvContentPartPr>
              <p14:xfrm>
                <a:off x="9613027" y="1542483"/>
                <a:ext cx="30600" cy="33840"/>
              </p14:xfrm>
            </p:contentPart>
          </mc:Choice>
          <mc:Fallback xmlns="">
            <p:pic>
              <p:nvPicPr>
                <p:cNvPr id="168" name="Ink 167">
                  <a:extLst>
                    <a:ext uri="{FF2B5EF4-FFF2-40B4-BE49-F238E27FC236}">
                      <a16:creationId xmlns:a16="http://schemas.microsoft.com/office/drawing/2014/main" id="{1FB192F7-7107-BE41-8116-1FEB1C801C9E}"/>
                    </a:ext>
                  </a:extLst>
                </p:cNvPr>
                <p:cNvPicPr/>
                <p:nvPr/>
              </p:nvPicPr>
              <p:blipFill>
                <a:blip r:embed="rId225"/>
                <a:stretch>
                  <a:fillRect/>
                </a:stretch>
              </p:blipFill>
              <p:spPr>
                <a:xfrm>
                  <a:off x="9608707" y="1538163"/>
                  <a:ext cx="39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0" name="Ink 169">
                  <a:extLst>
                    <a:ext uri="{FF2B5EF4-FFF2-40B4-BE49-F238E27FC236}">
                      <a16:creationId xmlns:a16="http://schemas.microsoft.com/office/drawing/2014/main" id="{7C3A71B3-8860-6E41-9D76-5EA9D8266920}"/>
                    </a:ext>
                  </a:extLst>
                </p14:cNvPr>
                <p14:cNvContentPartPr/>
                <p14:nvPr/>
              </p14:nvContentPartPr>
              <p14:xfrm>
                <a:off x="9557947" y="1466883"/>
                <a:ext cx="912960" cy="182880"/>
              </p14:xfrm>
            </p:contentPart>
          </mc:Choice>
          <mc:Fallback xmlns="">
            <p:pic>
              <p:nvPicPr>
                <p:cNvPr id="170" name="Ink 169">
                  <a:extLst>
                    <a:ext uri="{FF2B5EF4-FFF2-40B4-BE49-F238E27FC236}">
                      <a16:creationId xmlns:a16="http://schemas.microsoft.com/office/drawing/2014/main" id="{7C3A71B3-8860-6E41-9D76-5EA9D8266920}"/>
                    </a:ext>
                  </a:extLst>
                </p:cNvPr>
                <p:cNvPicPr/>
                <p:nvPr/>
              </p:nvPicPr>
              <p:blipFill>
                <a:blip r:embed="rId227"/>
                <a:stretch>
                  <a:fillRect/>
                </a:stretch>
              </p:blipFill>
              <p:spPr>
                <a:xfrm>
                  <a:off x="9553627" y="1462563"/>
                  <a:ext cx="9216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1" name="Ink 170">
                  <a:extLst>
                    <a:ext uri="{FF2B5EF4-FFF2-40B4-BE49-F238E27FC236}">
                      <a16:creationId xmlns:a16="http://schemas.microsoft.com/office/drawing/2014/main" id="{DF175E34-1F9F-C841-BD48-E3E85E50CC9C}"/>
                    </a:ext>
                  </a:extLst>
                </p14:cNvPr>
                <p14:cNvContentPartPr/>
                <p14:nvPr/>
              </p14:nvContentPartPr>
              <p14:xfrm>
                <a:off x="9748747" y="1560483"/>
                <a:ext cx="618480" cy="65160"/>
              </p14:xfrm>
            </p:contentPart>
          </mc:Choice>
          <mc:Fallback xmlns="">
            <p:pic>
              <p:nvPicPr>
                <p:cNvPr id="171" name="Ink 170">
                  <a:extLst>
                    <a:ext uri="{FF2B5EF4-FFF2-40B4-BE49-F238E27FC236}">
                      <a16:creationId xmlns:a16="http://schemas.microsoft.com/office/drawing/2014/main" id="{DF175E34-1F9F-C841-BD48-E3E85E50CC9C}"/>
                    </a:ext>
                  </a:extLst>
                </p:cNvPr>
                <p:cNvPicPr/>
                <p:nvPr/>
              </p:nvPicPr>
              <p:blipFill>
                <a:blip r:embed="rId229"/>
                <a:stretch>
                  <a:fillRect/>
                </a:stretch>
              </p:blipFill>
              <p:spPr>
                <a:xfrm>
                  <a:off x="9744427" y="1556163"/>
                  <a:ext cx="627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3" name="Ink 172">
                  <a:extLst>
                    <a:ext uri="{FF2B5EF4-FFF2-40B4-BE49-F238E27FC236}">
                      <a16:creationId xmlns:a16="http://schemas.microsoft.com/office/drawing/2014/main" id="{5DAEA37C-E335-5B44-A7FB-C038E41990A9}"/>
                    </a:ext>
                  </a:extLst>
                </p14:cNvPr>
                <p14:cNvContentPartPr/>
                <p14:nvPr/>
              </p14:nvContentPartPr>
              <p14:xfrm>
                <a:off x="9578467" y="1357083"/>
                <a:ext cx="44640" cy="57240"/>
              </p14:xfrm>
            </p:contentPart>
          </mc:Choice>
          <mc:Fallback xmlns="">
            <p:pic>
              <p:nvPicPr>
                <p:cNvPr id="173" name="Ink 172">
                  <a:extLst>
                    <a:ext uri="{FF2B5EF4-FFF2-40B4-BE49-F238E27FC236}">
                      <a16:creationId xmlns:a16="http://schemas.microsoft.com/office/drawing/2014/main" id="{5DAEA37C-E335-5B44-A7FB-C038E41990A9}"/>
                    </a:ext>
                  </a:extLst>
                </p:cNvPr>
                <p:cNvPicPr/>
                <p:nvPr/>
              </p:nvPicPr>
              <p:blipFill>
                <a:blip r:embed="rId231"/>
                <a:stretch>
                  <a:fillRect/>
                </a:stretch>
              </p:blipFill>
              <p:spPr>
                <a:xfrm>
                  <a:off x="9574147" y="1352763"/>
                  <a:ext cx="53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4" name="Ink 173">
                  <a:extLst>
                    <a:ext uri="{FF2B5EF4-FFF2-40B4-BE49-F238E27FC236}">
                      <a16:creationId xmlns:a16="http://schemas.microsoft.com/office/drawing/2014/main" id="{C9818A9B-5DCD-0140-8B70-DBD779177750}"/>
                    </a:ext>
                  </a:extLst>
                </p14:cNvPr>
                <p14:cNvContentPartPr/>
                <p14:nvPr/>
              </p14:nvContentPartPr>
              <p14:xfrm>
                <a:off x="9575227" y="1365003"/>
                <a:ext cx="40680" cy="54720"/>
              </p14:xfrm>
            </p:contentPart>
          </mc:Choice>
          <mc:Fallback xmlns="">
            <p:pic>
              <p:nvPicPr>
                <p:cNvPr id="174" name="Ink 173">
                  <a:extLst>
                    <a:ext uri="{FF2B5EF4-FFF2-40B4-BE49-F238E27FC236}">
                      <a16:creationId xmlns:a16="http://schemas.microsoft.com/office/drawing/2014/main" id="{C9818A9B-5DCD-0140-8B70-DBD779177750}"/>
                    </a:ext>
                  </a:extLst>
                </p:cNvPr>
                <p:cNvPicPr/>
                <p:nvPr/>
              </p:nvPicPr>
              <p:blipFill>
                <a:blip r:embed="rId233"/>
                <a:stretch>
                  <a:fillRect/>
                </a:stretch>
              </p:blipFill>
              <p:spPr>
                <a:xfrm>
                  <a:off x="9570907" y="1360683"/>
                  <a:ext cx="49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5" name="Ink 174">
                  <a:extLst>
                    <a:ext uri="{FF2B5EF4-FFF2-40B4-BE49-F238E27FC236}">
                      <a16:creationId xmlns:a16="http://schemas.microsoft.com/office/drawing/2014/main" id="{41E05C0B-BE12-F942-B92A-65A421F12766}"/>
                    </a:ext>
                  </a:extLst>
                </p14:cNvPr>
                <p14:cNvContentPartPr/>
                <p14:nvPr/>
              </p14:nvContentPartPr>
              <p14:xfrm>
                <a:off x="9674587" y="1429443"/>
                <a:ext cx="54000" cy="360"/>
              </p14:xfrm>
            </p:contentPart>
          </mc:Choice>
          <mc:Fallback xmlns="">
            <p:pic>
              <p:nvPicPr>
                <p:cNvPr id="175" name="Ink 174">
                  <a:extLst>
                    <a:ext uri="{FF2B5EF4-FFF2-40B4-BE49-F238E27FC236}">
                      <a16:creationId xmlns:a16="http://schemas.microsoft.com/office/drawing/2014/main" id="{41E05C0B-BE12-F942-B92A-65A421F12766}"/>
                    </a:ext>
                  </a:extLst>
                </p:cNvPr>
                <p:cNvPicPr/>
                <p:nvPr/>
              </p:nvPicPr>
              <p:blipFill>
                <a:blip r:embed="rId235"/>
                <a:stretch>
                  <a:fillRect/>
                </a:stretch>
              </p:blipFill>
              <p:spPr>
                <a:xfrm>
                  <a:off x="9670267" y="1425123"/>
                  <a:ext cx="62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7" name="Ink 176">
                  <a:extLst>
                    <a:ext uri="{FF2B5EF4-FFF2-40B4-BE49-F238E27FC236}">
                      <a16:creationId xmlns:a16="http://schemas.microsoft.com/office/drawing/2014/main" id="{20608F1B-A71D-3445-93DC-63437CCDFAB1}"/>
                    </a:ext>
                  </a:extLst>
                </p14:cNvPr>
                <p14:cNvContentPartPr/>
                <p14:nvPr/>
              </p14:nvContentPartPr>
              <p14:xfrm>
                <a:off x="9810307" y="1366803"/>
                <a:ext cx="54000" cy="64440"/>
              </p14:xfrm>
            </p:contentPart>
          </mc:Choice>
          <mc:Fallback xmlns="">
            <p:pic>
              <p:nvPicPr>
                <p:cNvPr id="177" name="Ink 176">
                  <a:extLst>
                    <a:ext uri="{FF2B5EF4-FFF2-40B4-BE49-F238E27FC236}">
                      <a16:creationId xmlns:a16="http://schemas.microsoft.com/office/drawing/2014/main" id="{20608F1B-A71D-3445-93DC-63437CCDFAB1}"/>
                    </a:ext>
                  </a:extLst>
                </p:cNvPr>
                <p:cNvPicPr/>
                <p:nvPr/>
              </p:nvPicPr>
              <p:blipFill>
                <a:blip r:embed="rId237"/>
                <a:stretch>
                  <a:fillRect/>
                </a:stretch>
              </p:blipFill>
              <p:spPr>
                <a:xfrm>
                  <a:off x="9805987" y="1362483"/>
                  <a:ext cx="62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9" name="Ink 178">
                  <a:extLst>
                    <a:ext uri="{FF2B5EF4-FFF2-40B4-BE49-F238E27FC236}">
                      <a16:creationId xmlns:a16="http://schemas.microsoft.com/office/drawing/2014/main" id="{3D4400C0-8145-764E-A5E5-24E77072D3B0}"/>
                    </a:ext>
                  </a:extLst>
                </p14:cNvPr>
                <p14:cNvContentPartPr/>
                <p14:nvPr/>
              </p14:nvContentPartPr>
              <p14:xfrm>
                <a:off x="9810307" y="1371843"/>
                <a:ext cx="68040" cy="2880"/>
              </p14:xfrm>
            </p:contentPart>
          </mc:Choice>
          <mc:Fallback xmlns="">
            <p:pic>
              <p:nvPicPr>
                <p:cNvPr id="179" name="Ink 178">
                  <a:extLst>
                    <a:ext uri="{FF2B5EF4-FFF2-40B4-BE49-F238E27FC236}">
                      <a16:creationId xmlns:a16="http://schemas.microsoft.com/office/drawing/2014/main" id="{3D4400C0-8145-764E-A5E5-24E77072D3B0}"/>
                    </a:ext>
                  </a:extLst>
                </p:cNvPr>
                <p:cNvPicPr/>
                <p:nvPr/>
              </p:nvPicPr>
              <p:blipFill>
                <a:blip r:embed="rId239"/>
                <a:stretch>
                  <a:fillRect/>
                </a:stretch>
              </p:blipFill>
              <p:spPr>
                <a:xfrm>
                  <a:off x="9805987" y="1367523"/>
                  <a:ext cx="7668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1" name="Ink 180">
                  <a:extLst>
                    <a:ext uri="{FF2B5EF4-FFF2-40B4-BE49-F238E27FC236}">
                      <a16:creationId xmlns:a16="http://schemas.microsoft.com/office/drawing/2014/main" id="{0571B419-419F-F54D-90A3-0D878846BDAF}"/>
                    </a:ext>
                  </a:extLst>
                </p14:cNvPr>
                <p14:cNvContentPartPr/>
                <p14:nvPr/>
              </p14:nvContentPartPr>
              <p14:xfrm>
                <a:off x="9498547" y="1307043"/>
                <a:ext cx="25920" cy="164880"/>
              </p14:xfrm>
            </p:contentPart>
          </mc:Choice>
          <mc:Fallback xmlns="">
            <p:pic>
              <p:nvPicPr>
                <p:cNvPr id="181" name="Ink 180">
                  <a:extLst>
                    <a:ext uri="{FF2B5EF4-FFF2-40B4-BE49-F238E27FC236}">
                      <a16:creationId xmlns:a16="http://schemas.microsoft.com/office/drawing/2014/main" id="{0571B419-419F-F54D-90A3-0D878846BDAF}"/>
                    </a:ext>
                  </a:extLst>
                </p:cNvPr>
                <p:cNvPicPr/>
                <p:nvPr/>
              </p:nvPicPr>
              <p:blipFill>
                <a:blip r:embed="rId241"/>
                <a:stretch>
                  <a:fillRect/>
                </a:stretch>
              </p:blipFill>
              <p:spPr>
                <a:xfrm>
                  <a:off x="9494227" y="1302723"/>
                  <a:ext cx="345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6" name="Ink 195">
                  <a:extLst>
                    <a:ext uri="{FF2B5EF4-FFF2-40B4-BE49-F238E27FC236}">
                      <a16:creationId xmlns:a16="http://schemas.microsoft.com/office/drawing/2014/main" id="{961938A7-636E-5749-A3E6-127E21618D86}"/>
                    </a:ext>
                  </a:extLst>
                </p14:cNvPr>
                <p14:cNvContentPartPr/>
                <p14:nvPr/>
              </p14:nvContentPartPr>
              <p14:xfrm>
                <a:off x="9091387" y="1441323"/>
                <a:ext cx="72360" cy="147240"/>
              </p14:xfrm>
            </p:contentPart>
          </mc:Choice>
          <mc:Fallback xmlns="">
            <p:pic>
              <p:nvPicPr>
                <p:cNvPr id="196" name="Ink 195">
                  <a:extLst>
                    <a:ext uri="{FF2B5EF4-FFF2-40B4-BE49-F238E27FC236}">
                      <a16:creationId xmlns:a16="http://schemas.microsoft.com/office/drawing/2014/main" id="{961938A7-636E-5749-A3E6-127E21618D86}"/>
                    </a:ext>
                  </a:extLst>
                </p:cNvPr>
                <p:cNvPicPr/>
                <p:nvPr/>
              </p:nvPicPr>
              <p:blipFill>
                <a:blip r:embed="rId243"/>
                <a:stretch>
                  <a:fillRect/>
                </a:stretch>
              </p:blipFill>
              <p:spPr>
                <a:xfrm>
                  <a:off x="9087067" y="1437003"/>
                  <a:ext cx="810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161F679-5200-E449-BAD0-F999B6D58591}"/>
                    </a:ext>
                  </a:extLst>
                </p14:cNvPr>
                <p14:cNvContentPartPr/>
                <p14:nvPr/>
              </p14:nvContentPartPr>
              <p14:xfrm>
                <a:off x="9027667" y="1391283"/>
                <a:ext cx="221400" cy="265680"/>
              </p14:xfrm>
            </p:contentPart>
          </mc:Choice>
          <mc:Fallback xmlns="">
            <p:pic>
              <p:nvPicPr>
                <p:cNvPr id="197" name="Ink 196">
                  <a:extLst>
                    <a:ext uri="{FF2B5EF4-FFF2-40B4-BE49-F238E27FC236}">
                      <a16:creationId xmlns:a16="http://schemas.microsoft.com/office/drawing/2014/main" id="{9161F679-5200-E449-BAD0-F999B6D58591}"/>
                    </a:ext>
                  </a:extLst>
                </p:cNvPr>
                <p:cNvPicPr/>
                <p:nvPr/>
              </p:nvPicPr>
              <p:blipFill>
                <a:blip r:embed="rId245"/>
                <a:stretch>
                  <a:fillRect/>
                </a:stretch>
              </p:blipFill>
              <p:spPr>
                <a:xfrm>
                  <a:off x="9023347" y="1386963"/>
                  <a:ext cx="2300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3A66BAAD-2002-0F40-A9A2-914977210B7C}"/>
                    </a:ext>
                  </a:extLst>
                </p14:cNvPr>
                <p14:cNvContentPartPr/>
                <p14:nvPr/>
              </p14:nvContentPartPr>
              <p14:xfrm>
                <a:off x="10709947" y="1629963"/>
                <a:ext cx="528840" cy="1126800"/>
              </p14:xfrm>
            </p:contentPart>
          </mc:Choice>
          <mc:Fallback xmlns="">
            <p:pic>
              <p:nvPicPr>
                <p:cNvPr id="199" name="Ink 198">
                  <a:extLst>
                    <a:ext uri="{FF2B5EF4-FFF2-40B4-BE49-F238E27FC236}">
                      <a16:creationId xmlns:a16="http://schemas.microsoft.com/office/drawing/2014/main" id="{3A66BAAD-2002-0F40-A9A2-914977210B7C}"/>
                    </a:ext>
                  </a:extLst>
                </p:cNvPr>
                <p:cNvPicPr/>
                <p:nvPr/>
              </p:nvPicPr>
              <p:blipFill>
                <a:blip r:embed="rId247"/>
                <a:stretch>
                  <a:fillRect/>
                </a:stretch>
              </p:blipFill>
              <p:spPr>
                <a:xfrm>
                  <a:off x="10705627" y="1625643"/>
                  <a:ext cx="537480" cy="1135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0" name="Ink 199">
                  <a:extLst>
                    <a:ext uri="{FF2B5EF4-FFF2-40B4-BE49-F238E27FC236}">
                      <a16:creationId xmlns:a16="http://schemas.microsoft.com/office/drawing/2014/main" id="{9445BEF3-95F2-434E-8091-BFA65585E4A3}"/>
                    </a:ext>
                  </a:extLst>
                </p14:cNvPr>
                <p14:cNvContentPartPr/>
                <p14:nvPr/>
              </p14:nvContentPartPr>
              <p14:xfrm>
                <a:off x="10841347" y="2616723"/>
                <a:ext cx="163440" cy="213480"/>
              </p14:xfrm>
            </p:contentPart>
          </mc:Choice>
          <mc:Fallback xmlns="">
            <p:pic>
              <p:nvPicPr>
                <p:cNvPr id="200" name="Ink 199">
                  <a:extLst>
                    <a:ext uri="{FF2B5EF4-FFF2-40B4-BE49-F238E27FC236}">
                      <a16:creationId xmlns:a16="http://schemas.microsoft.com/office/drawing/2014/main" id="{9445BEF3-95F2-434E-8091-BFA65585E4A3}"/>
                    </a:ext>
                  </a:extLst>
                </p:cNvPr>
                <p:cNvPicPr/>
                <p:nvPr/>
              </p:nvPicPr>
              <p:blipFill>
                <a:blip r:embed="rId249"/>
                <a:stretch>
                  <a:fillRect/>
                </a:stretch>
              </p:blipFill>
              <p:spPr>
                <a:xfrm>
                  <a:off x="10837027" y="2612403"/>
                  <a:ext cx="172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1" name="Ink 200">
                  <a:extLst>
                    <a:ext uri="{FF2B5EF4-FFF2-40B4-BE49-F238E27FC236}">
                      <a16:creationId xmlns:a16="http://schemas.microsoft.com/office/drawing/2014/main" id="{98E96EC2-AF4B-1645-B3E5-67472E59E853}"/>
                    </a:ext>
                  </a:extLst>
                </p14:cNvPr>
                <p14:cNvContentPartPr/>
                <p14:nvPr/>
              </p14:nvContentPartPr>
              <p14:xfrm>
                <a:off x="10842427" y="2109123"/>
                <a:ext cx="154800" cy="168480"/>
              </p14:xfrm>
            </p:contentPart>
          </mc:Choice>
          <mc:Fallback xmlns="">
            <p:pic>
              <p:nvPicPr>
                <p:cNvPr id="201" name="Ink 200">
                  <a:extLst>
                    <a:ext uri="{FF2B5EF4-FFF2-40B4-BE49-F238E27FC236}">
                      <a16:creationId xmlns:a16="http://schemas.microsoft.com/office/drawing/2014/main" id="{98E96EC2-AF4B-1645-B3E5-67472E59E853}"/>
                    </a:ext>
                  </a:extLst>
                </p:cNvPr>
                <p:cNvPicPr/>
                <p:nvPr/>
              </p:nvPicPr>
              <p:blipFill>
                <a:blip r:embed="rId251"/>
                <a:stretch>
                  <a:fillRect/>
                </a:stretch>
              </p:blipFill>
              <p:spPr>
                <a:xfrm>
                  <a:off x="10838107" y="2104803"/>
                  <a:ext cx="163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7" name="Ink 206">
                  <a:extLst>
                    <a:ext uri="{FF2B5EF4-FFF2-40B4-BE49-F238E27FC236}">
                      <a16:creationId xmlns:a16="http://schemas.microsoft.com/office/drawing/2014/main" id="{CECF5025-5E3F-DF44-86CD-B32303A07C22}"/>
                    </a:ext>
                  </a:extLst>
                </p14:cNvPr>
                <p14:cNvContentPartPr/>
                <p14:nvPr/>
              </p14:nvContentPartPr>
              <p14:xfrm>
                <a:off x="10718947" y="2013363"/>
                <a:ext cx="410040" cy="421920"/>
              </p14:xfrm>
            </p:contentPart>
          </mc:Choice>
          <mc:Fallback xmlns="">
            <p:pic>
              <p:nvPicPr>
                <p:cNvPr id="207" name="Ink 206">
                  <a:extLst>
                    <a:ext uri="{FF2B5EF4-FFF2-40B4-BE49-F238E27FC236}">
                      <a16:creationId xmlns:a16="http://schemas.microsoft.com/office/drawing/2014/main" id="{CECF5025-5E3F-DF44-86CD-B32303A07C22}"/>
                    </a:ext>
                  </a:extLst>
                </p:cNvPr>
                <p:cNvPicPr/>
                <p:nvPr/>
              </p:nvPicPr>
              <p:blipFill>
                <a:blip r:embed="rId253"/>
                <a:stretch>
                  <a:fillRect/>
                </a:stretch>
              </p:blipFill>
              <p:spPr>
                <a:xfrm>
                  <a:off x="10714627" y="2009043"/>
                  <a:ext cx="418680" cy="430560"/>
                </a:xfrm>
                <a:prstGeom prst="rect">
                  <a:avLst/>
                </a:prstGeom>
              </p:spPr>
            </p:pic>
          </mc:Fallback>
        </mc:AlternateContent>
      </p:grpSp>
      <p:grpSp>
        <p:nvGrpSpPr>
          <p:cNvPr id="247" name="Group 246">
            <a:extLst>
              <a:ext uri="{FF2B5EF4-FFF2-40B4-BE49-F238E27FC236}">
                <a16:creationId xmlns:a16="http://schemas.microsoft.com/office/drawing/2014/main" id="{CAFBCD79-01B8-1247-93AF-12B8297A3E3E}"/>
              </a:ext>
            </a:extLst>
          </p:cNvPr>
          <p:cNvGrpSpPr/>
          <p:nvPr/>
        </p:nvGrpSpPr>
        <p:grpSpPr>
          <a:xfrm>
            <a:off x="8206867" y="4029003"/>
            <a:ext cx="3199320" cy="1459440"/>
            <a:chOff x="8206867" y="4029003"/>
            <a:chExt cx="3199320" cy="1459440"/>
          </a:xfrm>
        </p:grpSpPr>
        <mc:AlternateContent xmlns:mc="http://schemas.openxmlformats.org/markup-compatibility/2006" xmlns:p14="http://schemas.microsoft.com/office/powerpoint/2010/main">
          <mc:Choice Requires="p14">
            <p:contentPart p14:bwMode="auto" r:id="rId254">
              <p14:nvContentPartPr>
                <p14:cNvPr id="230" name="Ink 229">
                  <a:extLst>
                    <a:ext uri="{FF2B5EF4-FFF2-40B4-BE49-F238E27FC236}">
                      <a16:creationId xmlns:a16="http://schemas.microsoft.com/office/drawing/2014/main" id="{63972EFA-6366-9F4C-865A-15B485DA1F3F}"/>
                    </a:ext>
                  </a:extLst>
                </p14:cNvPr>
                <p14:cNvContentPartPr/>
                <p14:nvPr/>
              </p14:nvContentPartPr>
              <p14:xfrm>
                <a:off x="10709227" y="5250483"/>
                <a:ext cx="98280" cy="194760"/>
              </p14:xfrm>
            </p:contentPart>
          </mc:Choice>
          <mc:Fallback xmlns="">
            <p:pic>
              <p:nvPicPr>
                <p:cNvPr id="230" name="Ink 229">
                  <a:extLst>
                    <a:ext uri="{FF2B5EF4-FFF2-40B4-BE49-F238E27FC236}">
                      <a16:creationId xmlns:a16="http://schemas.microsoft.com/office/drawing/2014/main" id="{63972EFA-6366-9F4C-865A-15B485DA1F3F}"/>
                    </a:ext>
                  </a:extLst>
                </p:cNvPr>
                <p:cNvPicPr/>
                <p:nvPr/>
              </p:nvPicPr>
              <p:blipFill>
                <a:blip r:embed="rId255"/>
                <a:stretch>
                  <a:fillRect/>
                </a:stretch>
              </p:blipFill>
              <p:spPr>
                <a:xfrm>
                  <a:off x="10704907" y="5246163"/>
                  <a:ext cx="106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1" name="Ink 230">
                  <a:extLst>
                    <a:ext uri="{FF2B5EF4-FFF2-40B4-BE49-F238E27FC236}">
                      <a16:creationId xmlns:a16="http://schemas.microsoft.com/office/drawing/2014/main" id="{FAB98099-0517-5A44-8677-51349D4C2DB2}"/>
                    </a:ext>
                  </a:extLst>
                </p14:cNvPr>
                <p14:cNvContentPartPr/>
                <p14:nvPr/>
              </p14:nvContentPartPr>
              <p14:xfrm>
                <a:off x="10892467" y="5290443"/>
                <a:ext cx="16920" cy="151920"/>
              </p14:xfrm>
            </p:contentPart>
          </mc:Choice>
          <mc:Fallback xmlns="">
            <p:pic>
              <p:nvPicPr>
                <p:cNvPr id="231" name="Ink 230">
                  <a:extLst>
                    <a:ext uri="{FF2B5EF4-FFF2-40B4-BE49-F238E27FC236}">
                      <a16:creationId xmlns:a16="http://schemas.microsoft.com/office/drawing/2014/main" id="{FAB98099-0517-5A44-8677-51349D4C2DB2}"/>
                    </a:ext>
                  </a:extLst>
                </p:cNvPr>
                <p:cNvPicPr/>
                <p:nvPr/>
              </p:nvPicPr>
              <p:blipFill>
                <a:blip r:embed="rId257"/>
                <a:stretch>
                  <a:fillRect/>
                </a:stretch>
              </p:blipFill>
              <p:spPr>
                <a:xfrm>
                  <a:off x="10888147" y="5286123"/>
                  <a:ext cx="25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2" name="Ink 231">
                  <a:extLst>
                    <a:ext uri="{FF2B5EF4-FFF2-40B4-BE49-F238E27FC236}">
                      <a16:creationId xmlns:a16="http://schemas.microsoft.com/office/drawing/2014/main" id="{D5BF1460-1D07-6443-9F6D-FA9CD5E0CF04}"/>
                    </a:ext>
                  </a:extLst>
                </p14:cNvPr>
                <p14:cNvContentPartPr/>
                <p14:nvPr/>
              </p14:nvContentPartPr>
              <p14:xfrm>
                <a:off x="10840267" y="5325723"/>
                <a:ext cx="158760" cy="36000"/>
              </p14:xfrm>
            </p:contentPart>
          </mc:Choice>
          <mc:Fallback xmlns="">
            <p:pic>
              <p:nvPicPr>
                <p:cNvPr id="232" name="Ink 231">
                  <a:extLst>
                    <a:ext uri="{FF2B5EF4-FFF2-40B4-BE49-F238E27FC236}">
                      <a16:creationId xmlns:a16="http://schemas.microsoft.com/office/drawing/2014/main" id="{D5BF1460-1D07-6443-9F6D-FA9CD5E0CF04}"/>
                    </a:ext>
                  </a:extLst>
                </p:cNvPr>
                <p:cNvPicPr/>
                <p:nvPr/>
              </p:nvPicPr>
              <p:blipFill>
                <a:blip r:embed="rId259"/>
                <a:stretch>
                  <a:fillRect/>
                </a:stretch>
              </p:blipFill>
              <p:spPr>
                <a:xfrm>
                  <a:off x="10835947" y="5321403"/>
                  <a:ext cx="167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3" name="Ink 232">
                  <a:extLst>
                    <a:ext uri="{FF2B5EF4-FFF2-40B4-BE49-F238E27FC236}">
                      <a16:creationId xmlns:a16="http://schemas.microsoft.com/office/drawing/2014/main" id="{6DB82222-E39F-2B4D-B4CB-4633E4F89A80}"/>
                    </a:ext>
                  </a:extLst>
                </p14:cNvPr>
                <p14:cNvContentPartPr/>
                <p14:nvPr/>
              </p14:nvContentPartPr>
              <p14:xfrm>
                <a:off x="10990747" y="5334003"/>
                <a:ext cx="79560" cy="142560"/>
              </p14:xfrm>
            </p:contentPart>
          </mc:Choice>
          <mc:Fallback xmlns="">
            <p:pic>
              <p:nvPicPr>
                <p:cNvPr id="233" name="Ink 232">
                  <a:extLst>
                    <a:ext uri="{FF2B5EF4-FFF2-40B4-BE49-F238E27FC236}">
                      <a16:creationId xmlns:a16="http://schemas.microsoft.com/office/drawing/2014/main" id="{6DB82222-E39F-2B4D-B4CB-4633E4F89A80}"/>
                    </a:ext>
                  </a:extLst>
                </p:cNvPr>
                <p:cNvPicPr/>
                <p:nvPr/>
              </p:nvPicPr>
              <p:blipFill>
                <a:blip r:embed="rId261"/>
                <a:stretch>
                  <a:fillRect/>
                </a:stretch>
              </p:blipFill>
              <p:spPr>
                <a:xfrm>
                  <a:off x="10986427" y="5329683"/>
                  <a:ext cx="88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4" name="Ink 233">
                  <a:extLst>
                    <a:ext uri="{FF2B5EF4-FFF2-40B4-BE49-F238E27FC236}">
                      <a16:creationId xmlns:a16="http://schemas.microsoft.com/office/drawing/2014/main" id="{626C31D0-FF71-8D42-B9FB-E46DDE603B1C}"/>
                    </a:ext>
                  </a:extLst>
                </p14:cNvPr>
                <p14:cNvContentPartPr/>
                <p14:nvPr/>
              </p14:nvContentPartPr>
              <p14:xfrm>
                <a:off x="11134747" y="5304123"/>
                <a:ext cx="74880" cy="180360"/>
              </p14:xfrm>
            </p:contentPart>
          </mc:Choice>
          <mc:Fallback xmlns="">
            <p:pic>
              <p:nvPicPr>
                <p:cNvPr id="234" name="Ink 233">
                  <a:extLst>
                    <a:ext uri="{FF2B5EF4-FFF2-40B4-BE49-F238E27FC236}">
                      <a16:creationId xmlns:a16="http://schemas.microsoft.com/office/drawing/2014/main" id="{626C31D0-FF71-8D42-B9FB-E46DDE603B1C}"/>
                    </a:ext>
                  </a:extLst>
                </p:cNvPr>
                <p:cNvPicPr/>
                <p:nvPr/>
              </p:nvPicPr>
              <p:blipFill>
                <a:blip r:embed="rId263"/>
                <a:stretch>
                  <a:fillRect/>
                </a:stretch>
              </p:blipFill>
              <p:spPr>
                <a:xfrm>
                  <a:off x="11130427" y="5299803"/>
                  <a:ext cx="83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5" name="Ink 234">
                  <a:extLst>
                    <a:ext uri="{FF2B5EF4-FFF2-40B4-BE49-F238E27FC236}">
                      <a16:creationId xmlns:a16="http://schemas.microsoft.com/office/drawing/2014/main" id="{23B9E065-2FD1-0749-B1C5-3CDE370435E5}"/>
                    </a:ext>
                  </a:extLst>
                </p14:cNvPr>
                <p14:cNvContentPartPr/>
                <p14:nvPr/>
              </p14:nvContentPartPr>
              <p14:xfrm>
                <a:off x="11218267" y="5232483"/>
                <a:ext cx="187920" cy="255960"/>
              </p14:xfrm>
            </p:contentPart>
          </mc:Choice>
          <mc:Fallback xmlns="">
            <p:pic>
              <p:nvPicPr>
                <p:cNvPr id="235" name="Ink 234">
                  <a:extLst>
                    <a:ext uri="{FF2B5EF4-FFF2-40B4-BE49-F238E27FC236}">
                      <a16:creationId xmlns:a16="http://schemas.microsoft.com/office/drawing/2014/main" id="{23B9E065-2FD1-0749-B1C5-3CDE370435E5}"/>
                    </a:ext>
                  </a:extLst>
                </p:cNvPr>
                <p:cNvPicPr/>
                <p:nvPr/>
              </p:nvPicPr>
              <p:blipFill>
                <a:blip r:embed="rId265"/>
                <a:stretch>
                  <a:fillRect/>
                </a:stretch>
              </p:blipFill>
              <p:spPr>
                <a:xfrm>
                  <a:off x="11213947" y="5228163"/>
                  <a:ext cx="196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0" name="Ink 209">
                  <a:extLst>
                    <a:ext uri="{FF2B5EF4-FFF2-40B4-BE49-F238E27FC236}">
                      <a16:creationId xmlns:a16="http://schemas.microsoft.com/office/drawing/2014/main" id="{1630D1E1-7C35-514C-B2A5-F4B3F3BDCEB0}"/>
                    </a:ext>
                  </a:extLst>
                </p14:cNvPr>
                <p14:cNvContentPartPr/>
                <p14:nvPr/>
              </p14:nvContentPartPr>
              <p14:xfrm>
                <a:off x="10110547" y="4341123"/>
                <a:ext cx="249480" cy="565920"/>
              </p14:xfrm>
            </p:contentPart>
          </mc:Choice>
          <mc:Fallback xmlns="">
            <p:pic>
              <p:nvPicPr>
                <p:cNvPr id="210" name="Ink 209">
                  <a:extLst>
                    <a:ext uri="{FF2B5EF4-FFF2-40B4-BE49-F238E27FC236}">
                      <a16:creationId xmlns:a16="http://schemas.microsoft.com/office/drawing/2014/main" id="{1630D1E1-7C35-514C-B2A5-F4B3F3BDCEB0}"/>
                    </a:ext>
                  </a:extLst>
                </p:cNvPr>
                <p:cNvPicPr/>
                <p:nvPr/>
              </p:nvPicPr>
              <p:blipFill>
                <a:blip r:embed="rId267"/>
                <a:stretch>
                  <a:fillRect/>
                </a:stretch>
              </p:blipFill>
              <p:spPr>
                <a:xfrm>
                  <a:off x="10106227" y="4336803"/>
                  <a:ext cx="25812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1" name="Ink 210">
                  <a:extLst>
                    <a:ext uri="{FF2B5EF4-FFF2-40B4-BE49-F238E27FC236}">
                      <a16:creationId xmlns:a16="http://schemas.microsoft.com/office/drawing/2014/main" id="{AC535828-8B1D-0745-B54F-B961AD34EFD5}"/>
                    </a:ext>
                  </a:extLst>
                </p14:cNvPr>
                <p14:cNvContentPartPr/>
                <p14:nvPr/>
              </p14:nvContentPartPr>
              <p14:xfrm>
                <a:off x="10059427" y="4755123"/>
                <a:ext cx="236880" cy="204120"/>
              </p14:xfrm>
            </p:contentPart>
          </mc:Choice>
          <mc:Fallback xmlns="">
            <p:pic>
              <p:nvPicPr>
                <p:cNvPr id="211" name="Ink 210">
                  <a:extLst>
                    <a:ext uri="{FF2B5EF4-FFF2-40B4-BE49-F238E27FC236}">
                      <a16:creationId xmlns:a16="http://schemas.microsoft.com/office/drawing/2014/main" id="{AC535828-8B1D-0745-B54F-B961AD34EFD5}"/>
                    </a:ext>
                  </a:extLst>
                </p:cNvPr>
                <p:cNvPicPr/>
                <p:nvPr/>
              </p:nvPicPr>
              <p:blipFill>
                <a:blip r:embed="rId269"/>
                <a:stretch>
                  <a:fillRect/>
                </a:stretch>
              </p:blipFill>
              <p:spPr>
                <a:xfrm>
                  <a:off x="10055107" y="4750803"/>
                  <a:ext cx="245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3" name="Ink 212">
                  <a:extLst>
                    <a:ext uri="{FF2B5EF4-FFF2-40B4-BE49-F238E27FC236}">
                      <a16:creationId xmlns:a16="http://schemas.microsoft.com/office/drawing/2014/main" id="{D715FFE5-8081-CE40-BFA2-E91741A85D2B}"/>
                    </a:ext>
                  </a:extLst>
                </p14:cNvPr>
                <p14:cNvContentPartPr/>
                <p14:nvPr/>
              </p14:nvContentPartPr>
              <p14:xfrm>
                <a:off x="9038827" y="5138883"/>
                <a:ext cx="192960" cy="170280"/>
              </p14:xfrm>
            </p:contentPart>
          </mc:Choice>
          <mc:Fallback xmlns="">
            <p:pic>
              <p:nvPicPr>
                <p:cNvPr id="213" name="Ink 212">
                  <a:extLst>
                    <a:ext uri="{FF2B5EF4-FFF2-40B4-BE49-F238E27FC236}">
                      <a16:creationId xmlns:a16="http://schemas.microsoft.com/office/drawing/2014/main" id="{D715FFE5-8081-CE40-BFA2-E91741A85D2B}"/>
                    </a:ext>
                  </a:extLst>
                </p:cNvPr>
                <p:cNvPicPr/>
                <p:nvPr/>
              </p:nvPicPr>
              <p:blipFill>
                <a:blip r:embed="rId271"/>
                <a:stretch>
                  <a:fillRect/>
                </a:stretch>
              </p:blipFill>
              <p:spPr>
                <a:xfrm>
                  <a:off x="9034507" y="5134563"/>
                  <a:ext cx="201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5" name="Ink 214">
                  <a:extLst>
                    <a:ext uri="{FF2B5EF4-FFF2-40B4-BE49-F238E27FC236}">
                      <a16:creationId xmlns:a16="http://schemas.microsoft.com/office/drawing/2014/main" id="{B9B04948-4B96-EA47-8A2F-E3FF50A36E9B}"/>
                    </a:ext>
                  </a:extLst>
                </p14:cNvPr>
                <p14:cNvContentPartPr/>
                <p14:nvPr/>
              </p14:nvContentPartPr>
              <p14:xfrm>
                <a:off x="9343027" y="5156883"/>
                <a:ext cx="121320" cy="223200"/>
              </p14:xfrm>
            </p:contentPart>
          </mc:Choice>
          <mc:Fallback xmlns="">
            <p:pic>
              <p:nvPicPr>
                <p:cNvPr id="215" name="Ink 214">
                  <a:extLst>
                    <a:ext uri="{FF2B5EF4-FFF2-40B4-BE49-F238E27FC236}">
                      <a16:creationId xmlns:a16="http://schemas.microsoft.com/office/drawing/2014/main" id="{B9B04948-4B96-EA47-8A2F-E3FF50A36E9B}"/>
                    </a:ext>
                  </a:extLst>
                </p:cNvPr>
                <p:cNvPicPr/>
                <p:nvPr/>
              </p:nvPicPr>
              <p:blipFill>
                <a:blip r:embed="rId273"/>
                <a:stretch>
                  <a:fillRect/>
                </a:stretch>
              </p:blipFill>
              <p:spPr>
                <a:xfrm>
                  <a:off x="9338707" y="5152563"/>
                  <a:ext cx="129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6" name="Ink 215">
                  <a:extLst>
                    <a:ext uri="{FF2B5EF4-FFF2-40B4-BE49-F238E27FC236}">
                      <a16:creationId xmlns:a16="http://schemas.microsoft.com/office/drawing/2014/main" id="{E423A959-676B-514A-A340-C2886AEBD3B4}"/>
                    </a:ext>
                  </a:extLst>
                </p14:cNvPr>
                <p14:cNvContentPartPr/>
                <p14:nvPr/>
              </p14:nvContentPartPr>
              <p14:xfrm>
                <a:off x="9550027" y="5227803"/>
                <a:ext cx="16920" cy="136800"/>
              </p14:xfrm>
            </p:contentPart>
          </mc:Choice>
          <mc:Fallback xmlns="">
            <p:pic>
              <p:nvPicPr>
                <p:cNvPr id="216" name="Ink 215">
                  <a:extLst>
                    <a:ext uri="{FF2B5EF4-FFF2-40B4-BE49-F238E27FC236}">
                      <a16:creationId xmlns:a16="http://schemas.microsoft.com/office/drawing/2014/main" id="{E423A959-676B-514A-A340-C2886AEBD3B4}"/>
                    </a:ext>
                  </a:extLst>
                </p:cNvPr>
                <p:cNvPicPr/>
                <p:nvPr/>
              </p:nvPicPr>
              <p:blipFill>
                <a:blip r:embed="rId275"/>
                <a:stretch>
                  <a:fillRect/>
                </a:stretch>
              </p:blipFill>
              <p:spPr>
                <a:xfrm>
                  <a:off x="9545707" y="5223483"/>
                  <a:ext cx="25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7" name="Ink 216">
                  <a:extLst>
                    <a:ext uri="{FF2B5EF4-FFF2-40B4-BE49-F238E27FC236}">
                      <a16:creationId xmlns:a16="http://schemas.microsoft.com/office/drawing/2014/main" id="{F3BAC23C-3DED-A741-B0F3-37BEB53444B8}"/>
                    </a:ext>
                  </a:extLst>
                </p14:cNvPr>
                <p14:cNvContentPartPr/>
                <p14:nvPr/>
              </p14:nvContentPartPr>
              <p14:xfrm>
                <a:off x="9507547" y="5269923"/>
                <a:ext cx="119160" cy="2520"/>
              </p14:xfrm>
            </p:contentPart>
          </mc:Choice>
          <mc:Fallback xmlns="">
            <p:pic>
              <p:nvPicPr>
                <p:cNvPr id="217" name="Ink 216">
                  <a:extLst>
                    <a:ext uri="{FF2B5EF4-FFF2-40B4-BE49-F238E27FC236}">
                      <a16:creationId xmlns:a16="http://schemas.microsoft.com/office/drawing/2014/main" id="{F3BAC23C-3DED-A741-B0F3-37BEB53444B8}"/>
                    </a:ext>
                  </a:extLst>
                </p:cNvPr>
                <p:cNvPicPr/>
                <p:nvPr/>
              </p:nvPicPr>
              <p:blipFill>
                <a:blip r:embed="rId277"/>
                <a:stretch>
                  <a:fillRect/>
                </a:stretch>
              </p:blipFill>
              <p:spPr>
                <a:xfrm>
                  <a:off x="9503227" y="5265603"/>
                  <a:ext cx="12780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8" name="Ink 217">
                  <a:extLst>
                    <a:ext uri="{FF2B5EF4-FFF2-40B4-BE49-F238E27FC236}">
                      <a16:creationId xmlns:a16="http://schemas.microsoft.com/office/drawing/2014/main" id="{B5D6DF5B-CA69-8041-96E1-5EDBCE707796}"/>
                    </a:ext>
                  </a:extLst>
                </p14:cNvPr>
                <p14:cNvContentPartPr/>
                <p14:nvPr/>
              </p14:nvContentPartPr>
              <p14:xfrm>
                <a:off x="9685027" y="5226363"/>
                <a:ext cx="158760" cy="161280"/>
              </p14:xfrm>
            </p:contentPart>
          </mc:Choice>
          <mc:Fallback xmlns="">
            <p:pic>
              <p:nvPicPr>
                <p:cNvPr id="218" name="Ink 217">
                  <a:extLst>
                    <a:ext uri="{FF2B5EF4-FFF2-40B4-BE49-F238E27FC236}">
                      <a16:creationId xmlns:a16="http://schemas.microsoft.com/office/drawing/2014/main" id="{B5D6DF5B-CA69-8041-96E1-5EDBCE707796}"/>
                    </a:ext>
                  </a:extLst>
                </p:cNvPr>
                <p:cNvPicPr/>
                <p:nvPr/>
              </p:nvPicPr>
              <p:blipFill>
                <a:blip r:embed="rId279"/>
                <a:stretch>
                  <a:fillRect/>
                </a:stretch>
              </p:blipFill>
              <p:spPr>
                <a:xfrm>
                  <a:off x="9680707" y="5222043"/>
                  <a:ext cx="167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9" name="Ink 218">
                  <a:extLst>
                    <a:ext uri="{FF2B5EF4-FFF2-40B4-BE49-F238E27FC236}">
                      <a16:creationId xmlns:a16="http://schemas.microsoft.com/office/drawing/2014/main" id="{A2FFE4E1-49E1-9F48-B3B6-83B4C6F5B095}"/>
                    </a:ext>
                  </a:extLst>
                </p14:cNvPr>
                <p14:cNvContentPartPr/>
                <p14:nvPr/>
              </p14:nvContentPartPr>
              <p14:xfrm>
                <a:off x="9919747" y="5201523"/>
                <a:ext cx="88920" cy="192240"/>
              </p14:xfrm>
            </p:contentPart>
          </mc:Choice>
          <mc:Fallback xmlns="">
            <p:pic>
              <p:nvPicPr>
                <p:cNvPr id="219" name="Ink 218">
                  <a:extLst>
                    <a:ext uri="{FF2B5EF4-FFF2-40B4-BE49-F238E27FC236}">
                      <a16:creationId xmlns:a16="http://schemas.microsoft.com/office/drawing/2014/main" id="{A2FFE4E1-49E1-9F48-B3B6-83B4C6F5B095}"/>
                    </a:ext>
                  </a:extLst>
                </p:cNvPr>
                <p:cNvPicPr/>
                <p:nvPr/>
              </p:nvPicPr>
              <p:blipFill>
                <a:blip r:embed="rId281"/>
                <a:stretch>
                  <a:fillRect/>
                </a:stretch>
              </p:blipFill>
              <p:spPr>
                <a:xfrm>
                  <a:off x="9915427" y="5197203"/>
                  <a:ext cx="97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21" name="Ink 220">
                  <a:extLst>
                    <a:ext uri="{FF2B5EF4-FFF2-40B4-BE49-F238E27FC236}">
                      <a16:creationId xmlns:a16="http://schemas.microsoft.com/office/drawing/2014/main" id="{9690E4DD-6E31-2344-BB71-8F6E6017F693}"/>
                    </a:ext>
                  </a:extLst>
                </p14:cNvPr>
                <p14:cNvContentPartPr/>
                <p14:nvPr/>
              </p14:nvContentPartPr>
              <p14:xfrm>
                <a:off x="10031347" y="5195763"/>
                <a:ext cx="127080" cy="149400"/>
              </p14:xfrm>
            </p:contentPart>
          </mc:Choice>
          <mc:Fallback xmlns="">
            <p:pic>
              <p:nvPicPr>
                <p:cNvPr id="221" name="Ink 220">
                  <a:extLst>
                    <a:ext uri="{FF2B5EF4-FFF2-40B4-BE49-F238E27FC236}">
                      <a16:creationId xmlns:a16="http://schemas.microsoft.com/office/drawing/2014/main" id="{9690E4DD-6E31-2344-BB71-8F6E6017F693}"/>
                    </a:ext>
                  </a:extLst>
                </p:cNvPr>
                <p:cNvPicPr/>
                <p:nvPr/>
              </p:nvPicPr>
              <p:blipFill>
                <a:blip r:embed="rId283"/>
                <a:stretch>
                  <a:fillRect/>
                </a:stretch>
              </p:blipFill>
              <p:spPr>
                <a:xfrm>
                  <a:off x="10027027" y="5191443"/>
                  <a:ext cx="135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22" name="Ink 221">
                  <a:extLst>
                    <a:ext uri="{FF2B5EF4-FFF2-40B4-BE49-F238E27FC236}">
                      <a16:creationId xmlns:a16="http://schemas.microsoft.com/office/drawing/2014/main" id="{C294F69F-C3A4-FD49-9AA2-520BFB442B62}"/>
                    </a:ext>
                  </a:extLst>
                </p14:cNvPr>
                <p14:cNvContentPartPr/>
                <p14:nvPr/>
              </p14:nvContentPartPr>
              <p14:xfrm>
                <a:off x="10237987" y="5193603"/>
                <a:ext cx="173160" cy="192240"/>
              </p14:xfrm>
            </p:contentPart>
          </mc:Choice>
          <mc:Fallback xmlns="">
            <p:pic>
              <p:nvPicPr>
                <p:cNvPr id="222" name="Ink 221">
                  <a:extLst>
                    <a:ext uri="{FF2B5EF4-FFF2-40B4-BE49-F238E27FC236}">
                      <a16:creationId xmlns:a16="http://schemas.microsoft.com/office/drawing/2014/main" id="{C294F69F-C3A4-FD49-9AA2-520BFB442B62}"/>
                    </a:ext>
                  </a:extLst>
                </p:cNvPr>
                <p:cNvPicPr/>
                <p:nvPr/>
              </p:nvPicPr>
              <p:blipFill>
                <a:blip r:embed="rId285"/>
                <a:stretch>
                  <a:fillRect/>
                </a:stretch>
              </p:blipFill>
              <p:spPr>
                <a:xfrm>
                  <a:off x="10233667" y="5189283"/>
                  <a:ext cx="181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4" name="Ink 223">
                  <a:extLst>
                    <a:ext uri="{FF2B5EF4-FFF2-40B4-BE49-F238E27FC236}">
                      <a16:creationId xmlns:a16="http://schemas.microsoft.com/office/drawing/2014/main" id="{98D6782C-5713-3B4C-A702-01FFC9F175FC}"/>
                    </a:ext>
                  </a:extLst>
                </p14:cNvPr>
                <p14:cNvContentPartPr/>
                <p14:nvPr/>
              </p14:nvContentPartPr>
              <p14:xfrm>
                <a:off x="10464067" y="5197203"/>
                <a:ext cx="132840" cy="255960"/>
              </p14:xfrm>
            </p:contentPart>
          </mc:Choice>
          <mc:Fallback xmlns="">
            <p:pic>
              <p:nvPicPr>
                <p:cNvPr id="224" name="Ink 223">
                  <a:extLst>
                    <a:ext uri="{FF2B5EF4-FFF2-40B4-BE49-F238E27FC236}">
                      <a16:creationId xmlns:a16="http://schemas.microsoft.com/office/drawing/2014/main" id="{98D6782C-5713-3B4C-A702-01FFC9F175FC}"/>
                    </a:ext>
                  </a:extLst>
                </p:cNvPr>
                <p:cNvPicPr/>
                <p:nvPr/>
              </p:nvPicPr>
              <p:blipFill>
                <a:blip r:embed="rId287"/>
                <a:stretch>
                  <a:fillRect/>
                </a:stretch>
              </p:blipFill>
              <p:spPr>
                <a:xfrm>
                  <a:off x="10459747" y="5192883"/>
                  <a:ext cx="1414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1" name="Ink 240">
                  <a:extLst>
                    <a:ext uri="{FF2B5EF4-FFF2-40B4-BE49-F238E27FC236}">
                      <a16:creationId xmlns:a16="http://schemas.microsoft.com/office/drawing/2014/main" id="{8F7635A7-55C8-4E4C-9C01-496B33814D26}"/>
                    </a:ext>
                  </a:extLst>
                </p14:cNvPr>
                <p14:cNvContentPartPr/>
                <p14:nvPr/>
              </p14:nvContentPartPr>
              <p14:xfrm>
                <a:off x="8782867" y="4549923"/>
                <a:ext cx="402840" cy="546480"/>
              </p14:xfrm>
            </p:contentPart>
          </mc:Choice>
          <mc:Fallback xmlns="">
            <p:pic>
              <p:nvPicPr>
                <p:cNvPr id="241" name="Ink 240">
                  <a:extLst>
                    <a:ext uri="{FF2B5EF4-FFF2-40B4-BE49-F238E27FC236}">
                      <a16:creationId xmlns:a16="http://schemas.microsoft.com/office/drawing/2014/main" id="{8F7635A7-55C8-4E4C-9C01-496B33814D26}"/>
                    </a:ext>
                  </a:extLst>
                </p:cNvPr>
                <p:cNvPicPr/>
                <p:nvPr/>
              </p:nvPicPr>
              <p:blipFill>
                <a:blip r:embed="rId289"/>
                <a:stretch>
                  <a:fillRect/>
                </a:stretch>
              </p:blipFill>
              <p:spPr>
                <a:xfrm>
                  <a:off x="8778547" y="4545603"/>
                  <a:ext cx="4114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2" name="Ink 241">
                  <a:extLst>
                    <a:ext uri="{FF2B5EF4-FFF2-40B4-BE49-F238E27FC236}">
                      <a16:creationId xmlns:a16="http://schemas.microsoft.com/office/drawing/2014/main" id="{6B003218-B6B5-A943-AA07-6ABFB230AD6F}"/>
                    </a:ext>
                  </a:extLst>
                </p14:cNvPr>
                <p14:cNvContentPartPr/>
                <p14:nvPr/>
              </p14:nvContentPartPr>
              <p14:xfrm>
                <a:off x="8760187" y="4540563"/>
                <a:ext cx="18000" cy="226800"/>
              </p14:xfrm>
            </p:contentPart>
          </mc:Choice>
          <mc:Fallback xmlns="">
            <p:pic>
              <p:nvPicPr>
                <p:cNvPr id="242" name="Ink 241">
                  <a:extLst>
                    <a:ext uri="{FF2B5EF4-FFF2-40B4-BE49-F238E27FC236}">
                      <a16:creationId xmlns:a16="http://schemas.microsoft.com/office/drawing/2014/main" id="{6B003218-B6B5-A943-AA07-6ABFB230AD6F}"/>
                    </a:ext>
                  </a:extLst>
                </p:cNvPr>
                <p:cNvPicPr/>
                <p:nvPr/>
              </p:nvPicPr>
              <p:blipFill>
                <a:blip r:embed="rId291"/>
                <a:stretch>
                  <a:fillRect/>
                </a:stretch>
              </p:blipFill>
              <p:spPr>
                <a:xfrm>
                  <a:off x="8755867" y="4536243"/>
                  <a:ext cx="266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3" name="Ink 242">
                  <a:extLst>
                    <a:ext uri="{FF2B5EF4-FFF2-40B4-BE49-F238E27FC236}">
                      <a16:creationId xmlns:a16="http://schemas.microsoft.com/office/drawing/2014/main" id="{448A2A4E-89B2-8343-AED9-C17A017AD226}"/>
                    </a:ext>
                  </a:extLst>
                </p14:cNvPr>
                <p14:cNvContentPartPr/>
                <p14:nvPr/>
              </p14:nvContentPartPr>
              <p14:xfrm>
                <a:off x="8768107" y="4572243"/>
                <a:ext cx="191160" cy="31680"/>
              </p14:xfrm>
            </p:contentPart>
          </mc:Choice>
          <mc:Fallback xmlns="">
            <p:pic>
              <p:nvPicPr>
                <p:cNvPr id="243" name="Ink 242">
                  <a:extLst>
                    <a:ext uri="{FF2B5EF4-FFF2-40B4-BE49-F238E27FC236}">
                      <a16:creationId xmlns:a16="http://schemas.microsoft.com/office/drawing/2014/main" id="{448A2A4E-89B2-8343-AED9-C17A017AD226}"/>
                    </a:ext>
                  </a:extLst>
                </p:cNvPr>
                <p:cNvPicPr/>
                <p:nvPr/>
              </p:nvPicPr>
              <p:blipFill>
                <a:blip r:embed="rId293"/>
                <a:stretch>
                  <a:fillRect/>
                </a:stretch>
              </p:blipFill>
              <p:spPr>
                <a:xfrm>
                  <a:off x="8763787" y="4567923"/>
                  <a:ext cx="199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6" name="Ink 245">
                  <a:extLst>
                    <a:ext uri="{FF2B5EF4-FFF2-40B4-BE49-F238E27FC236}">
                      <a16:creationId xmlns:a16="http://schemas.microsoft.com/office/drawing/2014/main" id="{3BC72CF8-0D21-F645-B4B9-C52A85C52C0D}"/>
                    </a:ext>
                  </a:extLst>
                </p14:cNvPr>
                <p14:cNvContentPartPr/>
                <p14:nvPr/>
              </p14:nvContentPartPr>
              <p14:xfrm>
                <a:off x="8206867" y="4029003"/>
                <a:ext cx="1207080" cy="766800"/>
              </p14:xfrm>
            </p:contentPart>
          </mc:Choice>
          <mc:Fallback xmlns="">
            <p:pic>
              <p:nvPicPr>
                <p:cNvPr id="246" name="Ink 245">
                  <a:extLst>
                    <a:ext uri="{FF2B5EF4-FFF2-40B4-BE49-F238E27FC236}">
                      <a16:creationId xmlns:a16="http://schemas.microsoft.com/office/drawing/2014/main" id="{3BC72CF8-0D21-F645-B4B9-C52A85C52C0D}"/>
                    </a:ext>
                  </a:extLst>
                </p:cNvPr>
                <p:cNvPicPr/>
                <p:nvPr/>
              </p:nvPicPr>
              <p:blipFill>
                <a:blip r:embed="rId295"/>
                <a:stretch>
                  <a:fillRect/>
                </a:stretch>
              </p:blipFill>
              <p:spPr>
                <a:xfrm>
                  <a:off x="8202547" y="4024683"/>
                  <a:ext cx="1215720" cy="775440"/>
                </a:xfrm>
                <a:prstGeom prst="rect">
                  <a:avLst/>
                </a:prstGeom>
              </p:spPr>
            </p:pic>
          </mc:Fallback>
        </mc:AlternateContent>
      </p:grpSp>
      <p:grpSp>
        <p:nvGrpSpPr>
          <p:cNvPr id="262" name="Group 261">
            <a:extLst>
              <a:ext uri="{FF2B5EF4-FFF2-40B4-BE49-F238E27FC236}">
                <a16:creationId xmlns:a16="http://schemas.microsoft.com/office/drawing/2014/main" id="{BD0ADC89-08FE-0E4A-ACB9-C975FF7DC978}"/>
              </a:ext>
            </a:extLst>
          </p:cNvPr>
          <p:cNvGrpSpPr/>
          <p:nvPr/>
        </p:nvGrpSpPr>
        <p:grpSpPr>
          <a:xfrm>
            <a:off x="8266987" y="3021003"/>
            <a:ext cx="1165680" cy="1317600"/>
            <a:chOff x="8266987" y="3021003"/>
            <a:chExt cx="1165680" cy="1317600"/>
          </a:xfrm>
        </p:grpSpPr>
        <mc:AlternateContent xmlns:mc="http://schemas.openxmlformats.org/markup-compatibility/2006" xmlns:p14="http://schemas.microsoft.com/office/powerpoint/2010/main">
          <mc:Choice Requires="p14">
            <p:contentPart p14:bwMode="auto" r:id="rId296">
              <p14:nvContentPartPr>
                <p14:cNvPr id="248" name="Ink 247">
                  <a:extLst>
                    <a:ext uri="{FF2B5EF4-FFF2-40B4-BE49-F238E27FC236}">
                      <a16:creationId xmlns:a16="http://schemas.microsoft.com/office/drawing/2014/main" id="{CC30EA19-6749-F443-A2CC-CCC3324F778C}"/>
                    </a:ext>
                  </a:extLst>
                </p14:cNvPr>
                <p14:cNvContentPartPr/>
                <p14:nvPr/>
              </p14:nvContentPartPr>
              <p14:xfrm>
                <a:off x="8316667" y="4108923"/>
                <a:ext cx="1010880" cy="158760"/>
              </p14:xfrm>
            </p:contentPart>
          </mc:Choice>
          <mc:Fallback xmlns="">
            <p:pic>
              <p:nvPicPr>
                <p:cNvPr id="248" name="Ink 247">
                  <a:extLst>
                    <a:ext uri="{FF2B5EF4-FFF2-40B4-BE49-F238E27FC236}">
                      <a16:creationId xmlns:a16="http://schemas.microsoft.com/office/drawing/2014/main" id="{CC30EA19-6749-F443-A2CC-CCC3324F778C}"/>
                    </a:ext>
                  </a:extLst>
                </p:cNvPr>
                <p:cNvPicPr/>
                <p:nvPr/>
              </p:nvPicPr>
              <p:blipFill>
                <a:blip r:embed="rId297"/>
                <a:stretch>
                  <a:fillRect/>
                </a:stretch>
              </p:blipFill>
              <p:spPr>
                <a:xfrm>
                  <a:off x="8312347" y="4104603"/>
                  <a:ext cx="1019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0" name="Ink 249">
                  <a:extLst>
                    <a:ext uri="{FF2B5EF4-FFF2-40B4-BE49-F238E27FC236}">
                      <a16:creationId xmlns:a16="http://schemas.microsoft.com/office/drawing/2014/main" id="{470EF4F3-5BFE-2345-9095-4939F2DF3F5D}"/>
                    </a:ext>
                  </a:extLst>
                </p14:cNvPr>
                <p14:cNvContentPartPr/>
                <p14:nvPr/>
              </p14:nvContentPartPr>
              <p14:xfrm>
                <a:off x="8503147" y="4135203"/>
                <a:ext cx="68040" cy="63360"/>
              </p14:xfrm>
            </p:contentPart>
          </mc:Choice>
          <mc:Fallback xmlns="">
            <p:pic>
              <p:nvPicPr>
                <p:cNvPr id="250" name="Ink 249">
                  <a:extLst>
                    <a:ext uri="{FF2B5EF4-FFF2-40B4-BE49-F238E27FC236}">
                      <a16:creationId xmlns:a16="http://schemas.microsoft.com/office/drawing/2014/main" id="{470EF4F3-5BFE-2345-9095-4939F2DF3F5D}"/>
                    </a:ext>
                  </a:extLst>
                </p:cNvPr>
                <p:cNvPicPr/>
                <p:nvPr/>
              </p:nvPicPr>
              <p:blipFill>
                <a:blip r:embed="rId299"/>
                <a:stretch>
                  <a:fillRect/>
                </a:stretch>
              </p:blipFill>
              <p:spPr>
                <a:xfrm>
                  <a:off x="8498827" y="4130883"/>
                  <a:ext cx="76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1" name="Ink 250">
                  <a:extLst>
                    <a:ext uri="{FF2B5EF4-FFF2-40B4-BE49-F238E27FC236}">
                      <a16:creationId xmlns:a16="http://schemas.microsoft.com/office/drawing/2014/main" id="{06588434-1A94-2943-A0FE-7A78B00CB792}"/>
                    </a:ext>
                  </a:extLst>
                </p14:cNvPr>
                <p14:cNvContentPartPr/>
                <p14:nvPr/>
              </p14:nvContentPartPr>
              <p14:xfrm>
                <a:off x="8485507" y="4183803"/>
                <a:ext cx="44640" cy="60840"/>
              </p14:xfrm>
            </p:contentPart>
          </mc:Choice>
          <mc:Fallback xmlns="">
            <p:pic>
              <p:nvPicPr>
                <p:cNvPr id="251" name="Ink 250">
                  <a:extLst>
                    <a:ext uri="{FF2B5EF4-FFF2-40B4-BE49-F238E27FC236}">
                      <a16:creationId xmlns:a16="http://schemas.microsoft.com/office/drawing/2014/main" id="{06588434-1A94-2943-A0FE-7A78B00CB792}"/>
                    </a:ext>
                  </a:extLst>
                </p:cNvPr>
                <p:cNvPicPr/>
                <p:nvPr/>
              </p:nvPicPr>
              <p:blipFill>
                <a:blip r:embed="rId301"/>
                <a:stretch>
                  <a:fillRect/>
                </a:stretch>
              </p:blipFill>
              <p:spPr>
                <a:xfrm>
                  <a:off x="8481187" y="4179483"/>
                  <a:ext cx="53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2" name="Ink 251">
                  <a:extLst>
                    <a:ext uri="{FF2B5EF4-FFF2-40B4-BE49-F238E27FC236}">
                      <a16:creationId xmlns:a16="http://schemas.microsoft.com/office/drawing/2014/main" id="{465E2A6F-E4FD-A74E-B06E-9FF230564771}"/>
                    </a:ext>
                  </a:extLst>
                </p14:cNvPr>
                <p14:cNvContentPartPr/>
                <p14:nvPr/>
              </p14:nvContentPartPr>
              <p14:xfrm>
                <a:off x="8656867" y="4179123"/>
                <a:ext cx="522000" cy="59040"/>
              </p14:xfrm>
            </p:contentPart>
          </mc:Choice>
          <mc:Fallback xmlns="">
            <p:pic>
              <p:nvPicPr>
                <p:cNvPr id="252" name="Ink 251">
                  <a:extLst>
                    <a:ext uri="{FF2B5EF4-FFF2-40B4-BE49-F238E27FC236}">
                      <a16:creationId xmlns:a16="http://schemas.microsoft.com/office/drawing/2014/main" id="{465E2A6F-E4FD-A74E-B06E-9FF230564771}"/>
                    </a:ext>
                  </a:extLst>
                </p:cNvPr>
                <p:cNvPicPr/>
                <p:nvPr/>
              </p:nvPicPr>
              <p:blipFill>
                <a:blip r:embed="rId303"/>
                <a:stretch>
                  <a:fillRect/>
                </a:stretch>
              </p:blipFill>
              <p:spPr>
                <a:xfrm>
                  <a:off x="8652547" y="4174803"/>
                  <a:ext cx="5306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4" name="Ink 253">
                  <a:extLst>
                    <a:ext uri="{FF2B5EF4-FFF2-40B4-BE49-F238E27FC236}">
                      <a16:creationId xmlns:a16="http://schemas.microsoft.com/office/drawing/2014/main" id="{16F8A405-CC98-414B-A164-1F29D9DEAA36}"/>
                    </a:ext>
                  </a:extLst>
                </p14:cNvPr>
                <p14:cNvContentPartPr/>
                <p14:nvPr/>
              </p14:nvContentPartPr>
              <p14:xfrm>
                <a:off x="8266987" y="4317003"/>
                <a:ext cx="1165680" cy="21600"/>
              </p14:xfrm>
            </p:contentPart>
          </mc:Choice>
          <mc:Fallback xmlns="">
            <p:pic>
              <p:nvPicPr>
                <p:cNvPr id="254" name="Ink 253">
                  <a:extLst>
                    <a:ext uri="{FF2B5EF4-FFF2-40B4-BE49-F238E27FC236}">
                      <a16:creationId xmlns:a16="http://schemas.microsoft.com/office/drawing/2014/main" id="{16F8A405-CC98-414B-A164-1F29D9DEAA36}"/>
                    </a:ext>
                  </a:extLst>
                </p:cNvPr>
                <p:cNvPicPr/>
                <p:nvPr/>
              </p:nvPicPr>
              <p:blipFill>
                <a:blip r:embed="rId305"/>
                <a:stretch>
                  <a:fillRect/>
                </a:stretch>
              </p:blipFill>
              <p:spPr>
                <a:xfrm>
                  <a:off x="8262667" y="4312683"/>
                  <a:ext cx="1174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6" name="Ink 255">
                  <a:extLst>
                    <a:ext uri="{FF2B5EF4-FFF2-40B4-BE49-F238E27FC236}">
                      <a16:creationId xmlns:a16="http://schemas.microsoft.com/office/drawing/2014/main" id="{E93A7A01-1667-3049-BC8F-7DFA7249B0A3}"/>
                    </a:ext>
                  </a:extLst>
                </p14:cNvPr>
                <p14:cNvContentPartPr/>
                <p14:nvPr/>
              </p14:nvContentPartPr>
              <p14:xfrm>
                <a:off x="8313787" y="4066083"/>
                <a:ext cx="56160" cy="50040"/>
              </p14:xfrm>
            </p:contentPart>
          </mc:Choice>
          <mc:Fallback xmlns="">
            <p:pic>
              <p:nvPicPr>
                <p:cNvPr id="256" name="Ink 255">
                  <a:extLst>
                    <a:ext uri="{FF2B5EF4-FFF2-40B4-BE49-F238E27FC236}">
                      <a16:creationId xmlns:a16="http://schemas.microsoft.com/office/drawing/2014/main" id="{E93A7A01-1667-3049-BC8F-7DFA7249B0A3}"/>
                    </a:ext>
                  </a:extLst>
                </p:cNvPr>
                <p:cNvPicPr/>
                <p:nvPr/>
              </p:nvPicPr>
              <p:blipFill>
                <a:blip r:embed="rId307"/>
                <a:stretch>
                  <a:fillRect/>
                </a:stretch>
              </p:blipFill>
              <p:spPr>
                <a:xfrm>
                  <a:off x="8309467" y="4061763"/>
                  <a:ext cx="64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7" name="Ink 256">
                  <a:extLst>
                    <a:ext uri="{FF2B5EF4-FFF2-40B4-BE49-F238E27FC236}">
                      <a16:creationId xmlns:a16="http://schemas.microsoft.com/office/drawing/2014/main" id="{16BA3487-1EC8-3840-A7B4-D9FBDFC53584}"/>
                    </a:ext>
                  </a:extLst>
                </p14:cNvPr>
                <p14:cNvContentPartPr/>
                <p14:nvPr/>
              </p14:nvContentPartPr>
              <p14:xfrm>
                <a:off x="8329267" y="4059963"/>
                <a:ext cx="42840" cy="59400"/>
              </p14:xfrm>
            </p:contentPart>
          </mc:Choice>
          <mc:Fallback xmlns="">
            <p:pic>
              <p:nvPicPr>
                <p:cNvPr id="257" name="Ink 256">
                  <a:extLst>
                    <a:ext uri="{FF2B5EF4-FFF2-40B4-BE49-F238E27FC236}">
                      <a16:creationId xmlns:a16="http://schemas.microsoft.com/office/drawing/2014/main" id="{16BA3487-1EC8-3840-A7B4-D9FBDFC53584}"/>
                    </a:ext>
                  </a:extLst>
                </p:cNvPr>
                <p:cNvPicPr/>
                <p:nvPr/>
              </p:nvPicPr>
              <p:blipFill>
                <a:blip r:embed="rId309"/>
                <a:stretch>
                  <a:fillRect/>
                </a:stretch>
              </p:blipFill>
              <p:spPr>
                <a:xfrm>
                  <a:off x="8324947" y="4055643"/>
                  <a:ext cx="51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9" name="Ink 258">
                  <a:extLst>
                    <a:ext uri="{FF2B5EF4-FFF2-40B4-BE49-F238E27FC236}">
                      <a16:creationId xmlns:a16="http://schemas.microsoft.com/office/drawing/2014/main" id="{C1CBBD6E-7251-664E-BD3B-F1F9A37AA3AB}"/>
                    </a:ext>
                  </a:extLst>
                </p14:cNvPr>
                <p14:cNvContentPartPr/>
                <p14:nvPr/>
              </p14:nvContentPartPr>
              <p14:xfrm>
                <a:off x="8409547" y="3050883"/>
                <a:ext cx="222840" cy="925200"/>
              </p14:xfrm>
            </p:contentPart>
          </mc:Choice>
          <mc:Fallback xmlns="">
            <p:pic>
              <p:nvPicPr>
                <p:cNvPr id="259" name="Ink 258">
                  <a:extLst>
                    <a:ext uri="{FF2B5EF4-FFF2-40B4-BE49-F238E27FC236}">
                      <a16:creationId xmlns:a16="http://schemas.microsoft.com/office/drawing/2014/main" id="{C1CBBD6E-7251-664E-BD3B-F1F9A37AA3AB}"/>
                    </a:ext>
                  </a:extLst>
                </p:cNvPr>
                <p:cNvPicPr/>
                <p:nvPr/>
              </p:nvPicPr>
              <p:blipFill>
                <a:blip r:embed="rId311"/>
                <a:stretch>
                  <a:fillRect/>
                </a:stretch>
              </p:blipFill>
              <p:spPr>
                <a:xfrm>
                  <a:off x="8405227" y="3046563"/>
                  <a:ext cx="231480" cy="933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2E609FB1-00CA-964F-8A38-8B8FF301AB0D}"/>
                    </a:ext>
                  </a:extLst>
                </p14:cNvPr>
                <p14:cNvContentPartPr/>
                <p14:nvPr/>
              </p14:nvContentPartPr>
              <p14:xfrm>
                <a:off x="8305147" y="3021003"/>
                <a:ext cx="78480" cy="291600"/>
              </p14:xfrm>
            </p:contentPart>
          </mc:Choice>
          <mc:Fallback xmlns="">
            <p:pic>
              <p:nvPicPr>
                <p:cNvPr id="260" name="Ink 259">
                  <a:extLst>
                    <a:ext uri="{FF2B5EF4-FFF2-40B4-BE49-F238E27FC236}">
                      <a16:creationId xmlns:a16="http://schemas.microsoft.com/office/drawing/2014/main" id="{2E609FB1-00CA-964F-8A38-8B8FF301AB0D}"/>
                    </a:ext>
                  </a:extLst>
                </p:cNvPr>
                <p:cNvPicPr/>
                <p:nvPr/>
              </p:nvPicPr>
              <p:blipFill>
                <a:blip r:embed="rId313"/>
                <a:stretch>
                  <a:fillRect/>
                </a:stretch>
              </p:blipFill>
              <p:spPr>
                <a:xfrm>
                  <a:off x="8300827" y="3016683"/>
                  <a:ext cx="87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1" name="Ink 260">
                  <a:extLst>
                    <a:ext uri="{FF2B5EF4-FFF2-40B4-BE49-F238E27FC236}">
                      <a16:creationId xmlns:a16="http://schemas.microsoft.com/office/drawing/2014/main" id="{DAB15BB7-FF0D-E543-A7C2-9C8F15F88751}"/>
                    </a:ext>
                  </a:extLst>
                </p14:cNvPr>
                <p14:cNvContentPartPr/>
                <p14:nvPr/>
              </p14:nvContentPartPr>
              <p14:xfrm>
                <a:off x="8414587" y="3058443"/>
                <a:ext cx="179640" cy="99720"/>
              </p14:xfrm>
            </p:contentPart>
          </mc:Choice>
          <mc:Fallback xmlns="">
            <p:pic>
              <p:nvPicPr>
                <p:cNvPr id="261" name="Ink 260">
                  <a:extLst>
                    <a:ext uri="{FF2B5EF4-FFF2-40B4-BE49-F238E27FC236}">
                      <a16:creationId xmlns:a16="http://schemas.microsoft.com/office/drawing/2014/main" id="{DAB15BB7-FF0D-E543-A7C2-9C8F15F88751}"/>
                    </a:ext>
                  </a:extLst>
                </p:cNvPr>
                <p:cNvPicPr/>
                <p:nvPr/>
              </p:nvPicPr>
              <p:blipFill>
                <a:blip r:embed="rId315"/>
                <a:stretch>
                  <a:fillRect/>
                </a:stretch>
              </p:blipFill>
              <p:spPr>
                <a:xfrm>
                  <a:off x="8410267" y="3054123"/>
                  <a:ext cx="188280" cy="108360"/>
                </a:xfrm>
                <a:prstGeom prst="rect">
                  <a:avLst/>
                </a:prstGeom>
              </p:spPr>
            </p:pic>
          </mc:Fallback>
        </mc:AlternateContent>
      </p:grpSp>
      <p:grpSp>
        <p:nvGrpSpPr>
          <p:cNvPr id="265" name="Group 264">
            <a:extLst>
              <a:ext uri="{FF2B5EF4-FFF2-40B4-BE49-F238E27FC236}">
                <a16:creationId xmlns:a16="http://schemas.microsoft.com/office/drawing/2014/main" id="{DC7A26BB-8C35-A84C-9503-AB9AE28D3168}"/>
              </a:ext>
            </a:extLst>
          </p:cNvPr>
          <p:cNvGrpSpPr/>
          <p:nvPr/>
        </p:nvGrpSpPr>
        <p:grpSpPr>
          <a:xfrm>
            <a:off x="9110467" y="3539763"/>
            <a:ext cx="428760" cy="448920"/>
            <a:chOff x="9110467" y="3539763"/>
            <a:chExt cx="428760" cy="448920"/>
          </a:xfrm>
        </p:grpSpPr>
        <mc:AlternateContent xmlns:mc="http://schemas.openxmlformats.org/markup-compatibility/2006" xmlns:p14="http://schemas.microsoft.com/office/powerpoint/2010/main">
          <mc:Choice Requires="p14">
            <p:contentPart p14:bwMode="auto" r:id="rId316">
              <p14:nvContentPartPr>
                <p14:cNvPr id="263" name="Ink 262">
                  <a:extLst>
                    <a:ext uri="{FF2B5EF4-FFF2-40B4-BE49-F238E27FC236}">
                      <a16:creationId xmlns:a16="http://schemas.microsoft.com/office/drawing/2014/main" id="{A1C2BCAA-FCEE-754F-BF9E-6D3E44C541D7}"/>
                    </a:ext>
                  </a:extLst>
                </p14:cNvPr>
                <p14:cNvContentPartPr/>
                <p14:nvPr/>
              </p14:nvContentPartPr>
              <p14:xfrm>
                <a:off x="9284347" y="3666123"/>
                <a:ext cx="77040" cy="222840"/>
              </p14:xfrm>
            </p:contentPart>
          </mc:Choice>
          <mc:Fallback xmlns="">
            <p:pic>
              <p:nvPicPr>
                <p:cNvPr id="263" name="Ink 262">
                  <a:extLst>
                    <a:ext uri="{FF2B5EF4-FFF2-40B4-BE49-F238E27FC236}">
                      <a16:creationId xmlns:a16="http://schemas.microsoft.com/office/drawing/2014/main" id="{A1C2BCAA-FCEE-754F-BF9E-6D3E44C541D7}"/>
                    </a:ext>
                  </a:extLst>
                </p:cNvPr>
                <p:cNvPicPr/>
                <p:nvPr/>
              </p:nvPicPr>
              <p:blipFill>
                <a:blip r:embed="rId317"/>
                <a:stretch>
                  <a:fillRect/>
                </a:stretch>
              </p:blipFill>
              <p:spPr>
                <a:xfrm>
                  <a:off x="9280027" y="3661803"/>
                  <a:ext cx="85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4" name="Ink 263">
                  <a:extLst>
                    <a:ext uri="{FF2B5EF4-FFF2-40B4-BE49-F238E27FC236}">
                      <a16:creationId xmlns:a16="http://schemas.microsoft.com/office/drawing/2014/main" id="{37CEDAB1-9069-4E4D-A15D-E38EAE6FF1AD}"/>
                    </a:ext>
                  </a:extLst>
                </p14:cNvPr>
                <p14:cNvContentPartPr/>
                <p14:nvPr/>
              </p14:nvContentPartPr>
              <p14:xfrm>
                <a:off x="9110467" y="3539763"/>
                <a:ext cx="428760" cy="448920"/>
              </p14:xfrm>
            </p:contentPart>
          </mc:Choice>
          <mc:Fallback xmlns="">
            <p:pic>
              <p:nvPicPr>
                <p:cNvPr id="264" name="Ink 263">
                  <a:extLst>
                    <a:ext uri="{FF2B5EF4-FFF2-40B4-BE49-F238E27FC236}">
                      <a16:creationId xmlns:a16="http://schemas.microsoft.com/office/drawing/2014/main" id="{37CEDAB1-9069-4E4D-A15D-E38EAE6FF1AD}"/>
                    </a:ext>
                  </a:extLst>
                </p:cNvPr>
                <p:cNvPicPr/>
                <p:nvPr/>
              </p:nvPicPr>
              <p:blipFill>
                <a:blip r:embed="rId319"/>
                <a:stretch>
                  <a:fillRect/>
                </a:stretch>
              </p:blipFill>
              <p:spPr>
                <a:xfrm>
                  <a:off x="9106147" y="3535443"/>
                  <a:ext cx="437400" cy="45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A17AECB3-8BDB-4D42-BACB-B4DFC82EB3D1}"/>
                  </a:ext>
                </a:extLst>
              </p14:cNvPr>
              <p14:cNvContentPartPr/>
              <p14:nvPr/>
            </p14:nvContentPartPr>
            <p14:xfrm>
              <a:off x="7543387" y="799803"/>
              <a:ext cx="655200" cy="533880"/>
            </p14:xfrm>
          </p:contentPart>
        </mc:Choice>
        <mc:Fallback xmlns="">
          <p:pic>
            <p:nvPicPr>
              <p:cNvPr id="268" name="Ink 267">
                <a:extLst>
                  <a:ext uri="{FF2B5EF4-FFF2-40B4-BE49-F238E27FC236}">
                    <a16:creationId xmlns:a16="http://schemas.microsoft.com/office/drawing/2014/main" id="{A17AECB3-8BDB-4D42-BACB-B4DFC82EB3D1}"/>
                  </a:ext>
                </a:extLst>
              </p:cNvPr>
              <p:cNvPicPr/>
              <p:nvPr/>
            </p:nvPicPr>
            <p:blipFill>
              <a:blip r:embed="rId321"/>
              <a:stretch>
                <a:fillRect/>
              </a:stretch>
            </p:blipFill>
            <p:spPr>
              <a:xfrm>
                <a:off x="7539067" y="795483"/>
                <a:ext cx="6638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84" name="Ink 283">
                <a:extLst>
                  <a:ext uri="{FF2B5EF4-FFF2-40B4-BE49-F238E27FC236}">
                    <a16:creationId xmlns:a16="http://schemas.microsoft.com/office/drawing/2014/main" id="{0269B506-B0F1-5643-A9B3-55DF93528051}"/>
                  </a:ext>
                </a:extLst>
              </p14:cNvPr>
              <p14:cNvContentPartPr/>
              <p14:nvPr/>
            </p14:nvContentPartPr>
            <p14:xfrm>
              <a:off x="7750027" y="1062603"/>
              <a:ext cx="310680" cy="56160"/>
            </p14:xfrm>
          </p:contentPart>
        </mc:Choice>
        <mc:Fallback xmlns="">
          <p:pic>
            <p:nvPicPr>
              <p:cNvPr id="284" name="Ink 283">
                <a:extLst>
                  <a:ext uri="{FF2B5EF4-FFF2-40B4-BE49-F238E27FC236}">
                    <a16:creationId xmlns:a16="http://schemas.microsoft.com/office/drawing/2014/main" id="{0269B506-B0F1-5643-A9B3-55DF93528051}"/>
                  </a:ext>
                </a:extLst>
              </p:cNvPr>
              <p:cNvPicPr/>
              <p:nvPr/>
            </p:nvPicPr>
            <p:blipFill>
              <a:blip r:embed="rId323"/>
              <a:stretch>
                <a:fillRect/>
              </a:stretch>
            </p:blipFill>
            <p:spPr>
              <a:xfrm>
                <a:off x="7745707" y="1058283"/>
                <a:ext cx="319320" cy="64800"/>
              </a:xfrm>
              <a:prstGeom prst="rect">
                <a:avLst/>
              </a:prstGeom>
            </p:spPr>
          </p:pic>
        </mc:Fallback>
      </mc:AlternateContent>
      <p:grpSp>
        <p:nvGrpSpPr>
          <p:cNvPr id="290" name="Group 289">
            <a:extLst>
              <a:ext uri="{FF2B5EF4-FFF2-40B4-BE49-F238E27FC236}">
                <a16:creationId xmlns:a16="http://schemas.microsoft.com/office/drawing/2014/main" id="{0B9905DD-D495-F246-A783-401EC4CA9BA9}"/>
              </a:ext>
            </a:extLst>
          </p:cNvPr>
          <p:cNvGrpSpPr/>
          <p:nvPr/>
        </p:nvGrpSpPr>
        <p:grpSpPr>
          <a:xfrm>
            <a:off x="7733107" y="897723"/>
            <a:ext cx="323280" cy="358200"/>
            <a:chOff x="7733107" y="897723"/>
            <a:chExt cx="323280" cy="358200"/>
          </a:xfrm>
        </p:grpSpPr>
        <mc:AlternateContent xmlns:mc="http://schemas.openxmlformats.org/markup-compatibility/2006" xmlns:p14="http://schemas.microsoft.com/office/powerpoint/2010/main">
          <mc:Choice Requires="p14">
            <p:contentPart p14:bwMode="auto" r:id="rId324">
              <p14:nvContentPartPr>
                <p14:cNvPr id="275" name="Ink 274">
                  <a:extLst>
                    <a:ext uri="{FF2B5EF4-FFF2-40B4-BE49-F238E27FC236}">
                      <a16:creationId xmlns:a16="http://schemas.microsoft.com/office/drawing/2014/main" id="{B637C732-33FE-1A4C-9F52-070BDEA941E2}"/>
                    </a:ext>
                  </a:extLst>
                </p14:cNvPr>
                <p14:cNvContentPartPr/>
                <p14:nvPr/>
              </p14:nvContentPartPr>
              <p14:xfrm>
                <a:off x="7733107" y="933363"/>
                <a:ext cx="95760" cy="113400"/>
              </p14:xfrm>
            </p:contentPart>
          </mc:Choice>
          <mc:Fallback xmlns="">
            <p:pic>
              <p:nvPicPr>
                <p:cNvPr id="275" name="Ink 274">
                  <a:extLst>
                    <a:ext uri="{FF2B5EF4-FFF2-40B4-BE49-F238E27FC236}">
                      <a16:creationId xmlns:a16="http://schemas.microsoft.com/office/drawing/2014/main" id="{B637C732-33FE-1A4C-9F52-070BDEA941E2}"/>
                    </a:ext>
                  </a:extLst>
                </p:cNvPr>
                <p:cNvPicPr/>
                <p:nvPr/>
              </p:nvPicPr>
              <p:blipFill>
                <a:blip r:embed="rId325"/>
                <a:stretch>
                  <a:fillRect/>
                </a:stretch>
              </p:blipFill>
              <p:spPr>
                <a:xfrm>
                  <a:off x="7728787" y="929043"/>
                  <a:ext cx="104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6" name="Ink 275">
                  <a:extLst>
                    <a:ext uri="{FF2B5EF4-FFF2-40B4-BE49-F238E27FC236}">
                      <a16:creationId xmlns:a16="http://schemas.microsoft.com/office/drawing/2014/main" id="{0E4EDC73-843B-7E47-9810-02D6B68D0B19}"/>
                    </a:ext>
                  </a:extLst>
                </p14:cNvPr>
                <p14:cNvContentPartPr/>
                <p14:nvPr/>
              </p14:nvContentPartPr>
              <p14:xfrm>
                <a:off x="7918867" y="897723"/>
                <a:ext cx="100440" cy="96480"/>
              </p14:xfrm>
            </p:contentPart>
          </mc:Choice>
          <mc:Fallback xmlns="">
            <p:pic>
              <p:nvPicPr>
                <p:cNvPr id="276" name="Ink 275">
                  <a:extLst>
                    <a:ext uri="{FF2B5EF4-FFF2-40B4-BE49-F238E27FC236}">
                      <a16:creationId xmlns:a16="http://schemas.microsoft.com/office/drawing/2014/main" id="{0E4EDC73-843B-7E47-9810-02D6B68D0B19}"/>
                    </a:ext>
                  </a:extLst>
                </p:cNvPr>
                <p:cNvPicPr/>
                <p:nvPr/>
              </p:nvPicPr>
              <p:blipFill>
                <a:blip r:embed="rId327"/>
                <a:stretch>
                  <a:fillRect/>
                </a:stretch>
              </p:blipFill>
              <p:spPr>
                <a:xfrm>
                  <a:off x="7914547" y="893403"/>
                  <a:ext cx="109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89" name="Ink 288">
                  <a:extLst>
                    <a:ext uri="{FF2B5EF4-FFF2-40B4-BE49-F238E27FC236}">
                      <a16:creationId xmlns:a16="http://schemas.microsoft.com/office/drawing/2014/main" id="{2518AAB1-E71E-9A42-86E8-1F480EBB6913}"/>
                    </a:ext>
                  </a:extLst>
                </p14:cNvPr>
                <p14:cNvContentPartPr/>
                <p14:nvPr/>
              </p14:nvContentPartPr>
              <p14:xfrm>
                <a:off x="7757947" y="1092483"/>
                <a:ext cx="298440" cy="163440"/>
              </p14:xfrm>
            </p:contentPart>
          </mc:Choice>
          <mc:Fallback xmlns="">
            <p:pic>
              <p:nvPicPr>
                <p:cNvPr id="289" name="Ink 288">
                  <a:extLst>
                    <a:ext uri="{FF2B5EF4-FFF2-40B4-BE49-F238E27FC236}">
                      <a16:creationId xmlns:a16="http://schemas.microsoft.com/office/drawing/2014/main" id="{2518AAB1-E71E-9A42-86E8-1F480EBB6913}"/>
                    </a:ext>
                  </a:extLst>
                </p:cNvPr>
                <p:cNvPicPr/>
                <p:nvPr/>
              </p:nvPicPr>
              <p:blipFill>
                <a:blip r:embed="rId329"/>
                <a:stretch>
                  <a:fillRect/>
                </a:stretch>
              </p:blipFill>
              <p:spPr>
                <a:xfrm>
                  <a:off x="7753627" y="1088163"/>
                  <a:ext cx="307080" cy="172080"/>
                </a:xfrm>
                <a:prstGeom prst="rect">
                  <a:avLst/>
                </a:prstGeom>
              </p:spPr>
            </p:pic>
          </mc:Fallback>
        </mc:AlternateContent>
      </p:grpSp>
      <p:grpSp>
        <p:nvGrpSpPr>
          <p:cNvPr id="296" name="Group 295">
            <a:extLst>
              <a:ext uri="{FF2B5EF4-FFF2-40B4-BE49-F238E27FC236}">
                <a16:creationId xmlns:a16="http://schemas.microsoft.com/office/drawing/2014/main" id="{21AF365F-EE22-124A-A351-8CB7862A353F}"/>
              </a:ext>
            </a:extLst>
          </p:cNvPr>
          <p:cNvGrpSpPr/>
          <p:nvPr/>
        </p:nvGrpSpPr>
        <p:grpSpPr>
          <a:xfrm>
            <a:off x="8378227" y="653643"/>
            <a:ext cx="303120" cy="314280"/>
            <a:chOff x="8378227" y="653643"/>
            <a:chExt cx="303120" cy="314280"/>
          </a:xfrm>
        </p:grpSpPr>
        <mc:AlternateContent xmlns:mc="http://schemas.openxmlformats.org/markup-compatibility/2006" xmlns:p14="http://schemas.microsoft.com/office/powerpoint/2010/main">
          <mc:Choice Requires="p14">
            <p:contentPart p14:bwMode="auto" r:id="rId330">
              <p14:nvContentPartPr>
                <p14:cNvPr id="293" name="Ink 292">
                  <a:extLst>
                    <a:ext uri="{FF2B5EF4-FFF2-40B4-BE49-F238E27FC236}">
                      <a16:creationId xmlns:a16="http://schemas.microsoft.com/office/drawing/2014/main" id="{9DF36540-34D0-3A46-BF59-3FF23AF1D614}"/>
                    </a:ext>
                  </a:extLst>
                </p14:cNvPr>
                <p14:cNvContentPartPr/>
                <p14:nvPr/>
              </p14:nvContentPartPr>
              <p14:xfrm>
                <a:off x="8436547" y="702243"/>
                <a:ext cx="135360" cy="116280"/>
              </p14:xfrm>
            </p:contentPart>
          </mc:Choice>
          <mc:Fallback xmlns="">
            <p:pic>
              <p:nvPicPr>
                <p:cNvPr id="293" name="Ink 292">
                  <a:extLst>
                    <a:ext uri="{FF2B5EF4-FFF2-40B4-BE49-F238E27FC236}">
                      <a16:creationId xmlns:a16="http://schemas.microsoft.com/office/drawing/2014/main" id="{9DF36540-34D0-3A46-BF59-3FF23AF1D614}"/>
                    </a:ext>
                  </a:extLst>
                </p:cNvPr>
                <p:cNvPicPr/>
                <p:nvPr/>
              </p:nvPicPr>
              <p:blipFill>
                <a:blip r:embed="rId331"/>
                <a:stretch>
                  <a:fillRect/>
                </a:stretch>
              </p:blipFill>
              <p:spPr>
                <a:xfrm>
                  <a:off x="8432227" y="697923"/>
                  <a:ext cx="144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94" name="Ink 293">
                  <a:extLst>
                    <a:ext uri="{FF2B5EF4-FFF2-40B4-BE49-F238E27FC236}">
                      <a16:creationId xmlns:a16="http://schemas.microsoft.com/office/drawing/2014/main" id="{61C77431-EEB4-8641-88FB-6069688F577C}"/>
                    </a:ext>
                  </a:extLst>
                </p14:cNvPr>
                <p14:cNvContentPartPr/>
                <p14:nvPr/>
              </p14:nvContentPartPr>
              <p14:xfrm>
                <a:off x="8521867" y="746163"/>
                <a:ext cx="36000" cy="169560"/>
              </p14:xfrm>
            </p:contentPart>
          </mc:Choice>
          <mc:Fallback xmlns="">
            <p:pic>
              <p:nvPicPr>
                <p:cNvPr id="294" name="Ink 293">
                  <a:extLst>
                    <a:ext uri="{FF2B5EF4-FFF2-40B4-BE49-F238E27FC236}">
                      <a16:creationId xmlns:a16="http://schemas.microsoft.com/office/drawing/2014/main" id="{61C77431-EEB4-8641-88FB-6069688F577C}"/>
                    </a:ext>
                  </a:extLst>
                </p:cNvPr>
                <p:cNvPicPr/>
                <p:nvPr/>
              </p:nvPicPr>
              <p:blipFill>
                <a:blip r:embed="rId333"/>
                <a:stretch>
                  <a:fillRect/>
                </a:stretch>
              </p:blipFill>
              <p:spPr>
                <a:xfrm>
                  <a:off x="8517547" y="741843"/>
                  <a:ext cx="44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95" name="Ink 294">
                  <a:extLst>
                    <a:ext uri="{FF2B5EF4-FFF2-40B4-BE49-F238E27FC236}">
                      <a16:creationId xmlns:a16="http://schemas.microsoft.com/office/drawing/2014/main" id="{8CB93F66-FEC5-974B-A1C2-79A046F50E66}"/>
                    </a:ext>
                  </a:extLst>
                </p14:cNvPr>
                <p14:cNvContentPartPr/>
                <p14:nvPr/>
              </p14:nvContentPartPr>
              <p14:xfrm>
                <a:off x="8378227" y="653643"/>
                <a:ext cx="303120" cy="314280"/>
              </p14:xfrm>
            </p:contentPart>
          </mc:Choice>
          <mc:Fallback xmlns="">
            <p:pic>
              <p:nvPicPr>
                <p:cNvPr id="295" name="Ink 294">
                  <a:extLst>
                    <a:ext uri="{FF2B5EF4-FFF2-40B4-BE49-F238E27FC236}">
                      <a16:creationId xmlns:a16="http://schemas.microsoft.com/office/drawing/2014/main" id="{8CB93F66-FEC5-974B-A1C2-79A046F50E66}"/>
                    </a:ext>
                  </a:extLst>
                </p:cNvPr>
                <p:cNvPicPr/>
                <p:nvPr/>
              </p:nvPicPr>
              <p:blipFill>
                <a:blip r:embed="rId335"/>
                <a:stretch>
                  <a:fillRect/>
                </a:stretch>
              </p:blipFill>
              <p:spPr>
                <a:xfrm>
                  <a:off x="8373907" y="649323"/>
                  <a:ext cx="311760" cy="322920"/>
                </a:xfrm>
                <a:prstGeom prst="rect">
                  <a:avLst/>
                </a:prstGeom>
              </p:spPr>
            </p:pic>
          </mc:Fallback>
        </mc:AlternateContent>
      </p:grpSp>
      <p:grpSp>
        <p:nvGrpSpPr>
          <p:cNvPr id="300" name="Group 299">
            <a:extLst>
              <a:ext uri="{FF2B5EF4-FFF2-40B4-BE49-F238E27FC236}">
                <a16:creationId xmlns:a16="http://schemas.microsoft.com/office/drawing/2014/main" id="{224578CF-136B-D04F-8C4C-A957CDB409F1}"/>
              </a:ext>
            </a:extLst>
          </p:cNvPr>
          <p:cNvGrpSpPr/>
          <p:nvPr/>
        </p:nvGrpSpPr>
        <p:grpSpPr>
          <a:xfrm>
            <a:off x="7874227" y="1436643"/>
            <a:ext cx="160920" cy="207720"/>
            <a:chOff x="7874227" y="1436643"/>
            <a:chExt cx="160920" cy="207720"/>
          </a:xfrm>
        </p:grpSpPr>
        <mc:AlternateContent xmlns:mc="http://schemas.openxmlformats.org/markup-compatibility/2006" xmlns:p14="http://schemas.microsoft.com/office/powerpoint/2010/main">
          <mc:Choice Requires="p14">
            <p:contentPart p14:bwMode="auto" r:id="rId336">
              <p14:nvContentPartPr>
                <p14:cNvPr id="297" name="Ink 296">
                  <a:extLst>
                    <a:ext uri="{FF2B5EF4-FFF2-40B4-BE49-F238E27FC236}">
                      <a16:creationId xmlns:a16="http://schemas.microsoft.com/office/drawing/2014/main" id="{3592BAD5-B627-194D-B5A8-772E9F613897}"/>
                    </a:ext>
                  </a:extLst>
                </p14:cNvPr>
                <p14:cNvContentPartPr/>
                <p14:nvPr/>
              </p14:nvContentPartPr>
              <p14:xfrm>
                <a:off x="7930027" y="1440243"/>
                <a:ext cx="30600" cy="204120"/>
              </p14:xfrm>
            </p:contentPart>
          </mc:Choice>
          <mc:Fallback xmlns="">
            <p:pic>
              <p:nvPicPr>
                <p:cNvPr id="297" name="Ink 296">
                  <a:extLst>
                    <a:ext uri="{FF2B5EF4-FFF2-40B4-BE49-F238E27FC236}">
                      <a16:creationId xmlns:a16="http://schemas.microsoft.com/office/drawing/2014/main" id="{3592BAD5-B627-194D-B5A8-772E9F613897}"/>
                    </a:ext>
                  </a:extLst>
                </p:cNvPr>
                <p:cNvPicPr/>
                <p:nvPr/>
              </p:nvPicPr>
              <p:blipFill>
                <a:blip r:embed="rId337"/>
                <a:stretch>
                  <a:fillRect/>
                </a:stretch>
              </p:blipFill>
              <p:spPr>
                <a:xfrm>
                  <a:off x="7925707" y="1435923"/>
                  <a:ext cx="39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99" name="Ink 298">
                  <a:extLst>
                    <a:ext uri="{FF2B5EF4-FFF2-40B4-BE49-F238E27FC236}">
                      <a16:creationId xmlns:a16="http://schemas.microsoft.com/office/drawing/2014/main" id="{9CD48782-9028-5444-BF31-6192487FB205}"/>
                    </a:ext>
                  </a:extLst>
                </p14:cNvPr>
                <p14:cNvContentPartPr/>
                <p14:nvPr/>
              </p14:nvContentPartPr>
              <p14:xfrm>
                <a:off x="7874227" y="1436643"/>
                <a:ext cx="160920" cy="95760"/>
              </p14:xfrm>
            </p:contentPart>
          </mc:Choice>
          <mc:Fallback xmlns="">
            <p:pic>
              <p:nvPicPr>
                <p:cNvPr id="299" name="Ink 298">
                  <a:extLst>
                    <a:ext uri="{FF2B5EF4-FFF2-40B4-BE49-F238E27FC236}">
                      <a16:creationId xmlns:a16="http://schemas.microsoft.com/office/drawing/2014/main" id="{9CD48782-9028-5444-BF31-6192487FB205}"/>
                    </a:ext>
                  </a:extLst>
                </p:cNvPr>
                <p:cNvPicPr/>
                <p:nvPr/>
              </p:nvPicPr>
              <p:blipFill>
                <a:blip r:embed="rId339"/>
                <a:stretch>
                  <a:fillRect/>
                </a:stretch>
              </p:blipFill>
              <p:spPr>
                <a:xfrm>
                  <a:off x="7869907" y="1432323"/>
                  <a:ext cx="169560" cy="104400"/>
                </a:xfrm>
                <a:prstGeom prst="rect">
                  <a:avLst/>
                </a:prstGeom>
              </p:spPr>
            </p:pic>
          </mc:Fallback>
        </mc:AlternateContent>
      </p:grpSp>
    </p:spTree>
    <p:extLst>
      <p:ext uri="{BB962C8B-B14F-4D97-AF65-F5344CB8AC3E}">
        <p14:creationId xmlns:p14="http://schemas.microsoft.com/office/powerpoint/2010/main" val="131861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But what if that single server dies?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113528" y="310399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109208" y="3099679"/>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127568" y="293839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87" name="Ink 86">
                <a:extLst>
                  <a:ext uri="{FF2B5EF4-FFF2-40B4-BE49-F238E27FC236}">
                    <a16:creationId xmlns:a16="http://schemas.microsoft.com/office/drawing/2014/main" id="{9F2CBD81-E3C8-074E-ADF1-8FBC343CE8C9}"/>
                  </a:ext>
                </a:extLst>
              </p14:cNvPr>
              <p14:cNvContentPartPr/>
              <p14:nvPr/>
            </p14:nvContentPartPr>
            <p14:xfrm>
              <a:off x="8802307" y="2196603"/>
              <a:ext cx="283320" cy="559080"/>
            </p14:xfrm>
          </p:contentPart>
        </mc:Choice>
        <mc:Fallback xmlns="">
          <p:pic>
            <p:nvPicPr>
              <p:cNvPr id="87" name="Ink 86">
                <a:extLst>
                  <a:ext uri="{FF2B5EF4-FFF2-40B4-BE49-F238E27FC236}">
                    <a16:creationId xmlns:a16="http://schemas.microsoft.com/office/drawing/2014/main" id="{9F2CBD81-E3C8-074E-ADF1-8FBC343CE8C9}"/>
                  </a:ext>
                </a:extLst>
              </p:cNvPr>
              <p:cNvPicPr/>
              <p:nvPr/>
            </p:nvPicPr>
            <p:blipFill>
              <a:blip r:embed="rId117"/>
              <a:stretch>
                <a:fillRect/>
              </a:stretch>
            </p:blipFill>
            <p:spPr>
              <a:xfrm>
                <a:off x="8797987" y="2192286"/>
                <a:ext cx="291960" cy="56771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0" name="Ink 159">
                <a:extLst>
                  <a:ext uri="{FF2B5EF4-FFF2-40B4-BE49-F238E27FC236}">
                    <a16:creationId xmlns:a16="http://schemas.microsoft.com/office/drawing/2014/main" id="{C7CD9594-16AD-0646-B396-5DE185B1921E}"/>
                  </a:ext>
                </a:extLst>
              </p14:cNvPr>
              <p14:cNvContentPartPr/>
              <p14:nvPr/>
            </p14:nvContentPartPr>
            <p14:xfrm>
              <a:off x="7825987" y="1793403"/>
              <a:ext cx="235440" cy="200520"/>
            </p14:xfrm>
          </p:contentPart>
        </mc:Choice>
        <mc:Fallback xmlns="">
          <p:pic>
            <p:nvPicPr>
              <p:cNvPr id="160" name="Ink 159">
                <a:extLst>
                  <a:ext uri="{FF2B5EF4-FFF2-40B4-BE49-F238E27FC236}">
                    <a16:creationId xmlns:a16="http://schemas.microsoft.com/office/drawing/2014/main" id="{C7CD9594-16AD-0646-B396-5DE185B1921E}"/>
                  </a:ext>
                </a:extLst>
              </p:cNvPr>
              <p:cNvPicPr/>
              <p:nvPr/>
            </p:nvPicPr>
            <p:blipFill>
              <a:blip r:embed="rId119"/>
              <a:stretch>
                <a:fillRect/>
              </a:stretch>
            </p:blipFill>
            <p:spPr>
              <a:xfrm>
                <a:off x="7821667" y="1789083"/>
                <a:ext cx="244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2" name="Ink 161">
                <a:extLst>
                  <a:ext uri="{FF2B5EF4-FFF2-40B4-BE49-F238E27FC236}">
                    <a16:creationId xmlns:a16="http://schemas.microsoft.com/office/drawing/2014/main" id="{097DAB3D-ABC6-5C4F-89CA-5EE8327763ED}"/>
                  </a:ext>
                </a:extLst>
              </p14:cNvPr>
              <p14:cNvContentPartPr/>
              <p14:nvPr/>
            </p14:nvContentPartPr>
            <p14:xfrm>
              <a:off x="7642027" y="2414763"/>
              <a:ext cx="137160" cy="339120"/>
            </p14:xfrm>
          </p:contentPart>
        </mc:Choice>
        <mc:Fallback xmlns="">
          <p:pic>
            <p:nvPicPr>
              <p:cNvPr id="162" name="Ink 161">
                <a:extLst>
                  <a:ext uri="{FF2B5EF4-FFF2-40B4-BE49-F238E27FC236}">
                    <a16:creationId xmlns:a16="http://schemas.microsoft.com/office/drawing/2014/main" id="{097DAB3D-ABC6-5C4F-89CA-5EE8327763ED}"/>
                  </a:ext>
                </a:extLst>
              </p:cNvPr>
              <p:cNvPicPr/>
              <p:nvPr/>
            </p:nvPicPr>
            <p:blipFill>
              <a:blip r:embed="rId121"/>
              <a:stretch>
                <a:fillRect/>
              </a:stretch>
            </p:blipFill>
            <p:spPr>
              <a:xfrm>
                <a:off x="7637707" y="2410438"/>
                <a:ext cx="145800" cy="347769"/>
              </a:xfrm>
              <a:prstGeom prst="rect">
                <a:avLst/>
              </a:prstGeom>
            </p:spPr>
          </p:pic>
        </mc:Fallback>
      </mc:AlternateContent>
      <p:grpSp>
        <p:nvGrpSpPr>
          <p:cNvPr id="208" name="Group 207">
            <a:extLst>
              <a:ext uri="{FF2B5EF4-FFF2-40B4-BE49-F238E27FC236}">
                <a16:creationId xmlns:a16="http://schemas.microsoft.com/office/drawing/2014/main" id="{1E4E81EC-7859-D942-915A-978E798C7231}"/>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22">
              <p14:nvContentPartPr>
                <p14:cNvPr id="5" name="Ink 4">
                  <a:extLst>
                    <a:ext uri="{FF2B5EF4-FFF2-40B4-BE49-F238E27FC236}">
                      <a16:creationId xmlns:a16="http://schemas.microsoft.com/office/drawing/2014/main" id="{53421281-BF79-6941-9EC8-45C291F596DF}"/>
                    </a:ext>
                  </a:extLst>
                </p14:cNvPr>
                <p14:cNvContentPartPr/>
                <p14:nvPr/>
              </p14:nvContentPartPr>
              <p14:xfrm>
                <a:off x="7638067" y="1795203"/>
                <a:ext cx="380520" cy="1044000"/>
              </p14:xfrm>
            </p:contentPart>
          </mc:Choice>
          <mc:Fallback xmlns="">
            <p:pic>
              <p:nvPicPr>
                <p:cNvPr id="5" name="Ink 4">
                  <a:extLst>
                    <a:ext uri="{FF2B5EF4-FFF2-40B4-BE49-F238E27FC236}">
                      <a16:creationId xmlns:a16="http://schemas.microsoft.com/office/drawing/2014/main" id="{53421281-BF79-6941-9EC8-45C291F596DF}"/>
                    </a:ext>
                  </a:extLst>
                </p:cNvPr>
                <p:cNvPicPr/>
                <p:nvPr/>
              </p:nvPicPr>
              <p:blipFill>
                <a:blip r:embed="rId123"/>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 name="Ink 9">
                  <a:extLst>
                    <a:ext uri="{FF2B5EF4-FFF2-40B4-BE49-F238E27FC236}">
                      <a16:creationId xmlns:a16="http://schemas.microsoft.com/office/drawing/2014/main" id="{8C15A0A1-D446-E04B-82B5-10B58E6E4237}"/>
                    </a:ext>
                  </a:extLst>
                </p14:cNvPr>
                <p14:cNvContentPartPr/>
                <p14:nvPr/>
              </p14:nvContentPartPr>
              <p14:xfrm>
                <a:off x="7689547" y="2467323"/>
                <a:ext cx="72000" cy="320760"/>
              </p14:xfrm>
            </p:contentPart>
          </mc:Choice>
          <mc:Fallback xmlns="">
            <p:pic>
              <p:nvPicPr>
                <p:cNvPr id="10" name="Ink 9">
                  <a:extLst>
                    <a:ext uri="{FF2B5EF4-FFF2-40B4-BE49-F238E27FC236}">
                      <a16:creationId xmlns:a16="http://schemas.microsoft.com/office/drawing/2014/main" id="{8C15A0A1-D446-E04B-82B5-10B58E6E4237}"/>
                    </a:ext>
                  </a:extLst>
                </p:cNvPr>
                <p:cNvPicPr/>
                <p:nvPr/>
              </p:nvPicPr>
              <p:blipFill>
                <a:blip r:embed="rId125"/>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 name="Ink 18">
                  <a:extLst>
                    <a:ext uri="{FF2B5EF4-FFF2-40B4-BE49-F238E27FC236}">
                      <a16:creationId xmlns:a16="http://schemas.microsoft.com/office/drawing/2014/main" id="{B8113077-82A9-2343-851D-04FF1DD4911E}"/>
                    </a:ext>
                  </a:extLst>
                </p14:cNvPr>
                <p14:cNvContentPartPr/>
                <p14:nvPr/>
              </p14:nvContentPartPr>
              <p14:xfrm>
                <a:off x="8204347" y="2303163"/>
                <a:ext cx="51480" cy="468360"/>
              </p14:xfrm>
            </p:contentPart>
          </mc:Choice>
          <mc:Fallback xmlns="">
            <p:pic>
              <p:nvPicPr>
                <p:cNvPr id="19" name="Ink 18">
                  <a:extLst>
                    <a:ext uri="{FF2B5EF4-FFF2-40B4-BE49-F238E27FC236}">
                      <a16:creationId xmlns:a16="http://schemas.microsoft.com/office/drawing/2014/main" id="{B8113077-82A9-2343-851D-04FF1DD4911E}"/>
                    </a:ext>
                  </a:extLst>
                </p:cNvPr>
                <p:cNvPicPr/>
                <p:nvPr/>
              </p:nvPicPr>
              <p:blipFill>
                <a:blip r:embed="rId127"/>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 name="Ink 20">
                  <a:extLst>
                    <a:ext uri="{FF2B5EF4-FFF2-40B4-BE49-F238E27FC236}">
                      <a16:creationId xmlns:a16="http://schemas.microsoft.com/office/drawing/2014/main" id="{0C5A2B96-501E-794F-9A36-A8A61925CC44}"/>
                    </a:ext>
                  </a:extLst>
                </p14:cNvPr>
                <p14:cNvContentPartPr/>
                <p14:nvPr/>
              </p14:nvContentPartPr>
              <p14:xfrm>
                <a:off x="8580187" y="2318643"/>
                <a:ext cx="64800" cy="424080"/>
              </p14:xfrm>
            </p:contentPart>
          </mc:Choice>
          <mc:Fallback xmlns="">
            <p:pic>
              <p:nvPicPr>
                <p:cNvPr id="21" name="Ink 20">
                  <a:extLst>
                    <a:ext uri="{FF2B5EF4-FFF2-40B4-BE49-F238E27FC236}">
                      <a16:creationId xmlns:a16="http://schemas.microsoft.com/office/drawing/2014/main" id="{0C5A2B96-501E-794F-9A36-A8A61925CC44}"/>
                    </a:ext>
                  </a:extLst>
                </p:cNvPr>
                <p:cNvPicPr/>
                <p:nvPr/>
              </p:nvPicPr>
              <p:blipFill>
                <a:blip r:embed="rId129"/>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1" name="Ink 50">
                  <a:extLst>
                    <a:ext uri="{FF2B5EF4-FFF2-40B4-BE49-F238E27FC236}">
                      <a16:creationId xmlns:a16="http://schemas.microsoft.com/office/drawing/2014/main" id="{2E4BEA02-0917-A540-8C47-E53288282237}"/>
                    </a:ext>
                  </a:extLst>
                </p14:cNvPr>
                <p14:cNvContentPartPr/>
                <p14:nvPr/>
              </p14:nvContentPartPr>
              <p14:xfrm>
                <a:off x="8018587" y="2302443"/>
                <a:ext cx="749880" cy="28440"/>
              </p14:xfrm>
            </p:contentPart>
          </mc:Choice>
          <mc:Fallback xmlns="">
            <p:pic>
              <p:nvPicPr>
                <p:cNvPr id="51" name="Ink 50">
                  <a:extLst>
                    <a:ext uri="{FF2B5EF4-FFF2-40B4-BE49-F238E27FC236}">
                      <a16:creationId xmlns:a16="http://schemas.microsoft.com/office/drawing/2014/main" id="{2E4BEA02-0917-A540-8C47-E53288282237}"/>
                    </a:ext>
                  </a:extLst>
                </p:cNvPr>
                <p:cNvPicPr/>
                <p:nvPr/>
              </p:nvPicPr>
              <p:blipFill>
                <a:blip r:embed="rId131"/>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7" name="Ink 56">
                  <a:extLst>
                    <a:ext uri="{FF2B5EF4-FFF2-40B4-BE49-F238E27FC236}">
                      <a16:creationId xmlns:a16="http://schemas.microsoft.com/office/drawing/2014/main" id="{56E182A7-9376-BC4D-80B8-546F08B3C471}"/>
                    </a:ext>
                  </a:extLst>
                </p14:cNvPr>
                <p14:cNvContentPartPr/>
                <p14:nvPr/>
              </p14:nvContentPartPr>
              <p14:xfrm>
                <a:off x="8046667" y="2258883"/>
                <a:ext cx="16920" cy="47520"/>
              </p14:xfrm>
            </p:contentPart>
          </mc:Choice>
          <mc:Fallback xmlns="">
            <p:pic>
              <p:nvPicPr>
                <p:cNvPr id="57" name="Ink 56">
                  <a:extLst>
                    <a:ext uri="{FF2B5EF4-FFF2-40B4-BE49-F238E27FC236}">
                      <a16:creationId xmlns:a16="http://schemas.microsoft.com/office/drawing/2014/main" id="{56E182A7-9376-BC4D-80B8-546F08B3C471}"/>
                    </a:ext>
                  </a:extLst>
                </p:cNvPr>
                <p:cNvPicPr/>
                <p:nvPr/>
              </p:nvPicPr>
              <p:blipFill>
                <a:blip r:embed="rId133"/>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8" name="Ink 57">
                  <a:extLst>
                    <a:ext uri="{FF2B5EF4-FFF2-40B4-BE49-F238E27FC236}">
                      <a16:creationId xmlns:a16="http://schemas.microsoft.com/office/drawing/2014/main" id="{311B631C-0554-9E4B-A032-E57AA51990C5}"/>
                    </a:ext>
                  </a:extLst>
                </p14:cNvPr>
                <p14:cNvContentPartPr/>
                <p14:nvPr/>
              </p14:nvContentPartPr>
              <p14:xfrm>
                <a:off x="8067547" y="2268963"/>
                <a:ext cx="327240" cy="16920"/>
              </p14:xfrm>
            </p:contentPart>
          </mc:Choice>
          <mc:Fallback xmlns="">
            <p:pic>
              <p:nvPicPr>
                <p:cNvPr id="58" name="Ink 57">
                  <a:extLst>
                    <a:ext uri="{FF2B5EF4-FFF2-40B4-BE49-F238E27FC236}">
                      <a16:creationId xmlns:a16="http://schemas.microsoft.com/office/drawing/2014/main" id="{311B631C-0554-9E4B-A032-E57AA51990C5}"/>
                    </a:ext>
                  </a:extLst>
                </p:cNvPr>
                <p:cNvPicPr/>
                <p:nvPr/>
              </p:nvPicPr>
              <p:blipFill>
                <a:blip r:embed="rId135"/>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3" name="Ink 62">
                  <a:extLst>
                    <a:ext uri="{FF2B5EF4-FFF2-40B4-BE49-F238E27FC236}">
                      <a16:creationId xmlns:a16="http://schemas.microsoft.com/office/drawing/2014/main" id="{DE875D71-DE09-414D-A125-BFFDEAE179DE}"/>
                    </a:ext>
                  </a:extLst>
                </p14:cNvPr>
                <p14:cNvContentPartPr/>
                <p14:nvPr/>
              </p14:nvContentPartPr>
              <p14:xfrm>
                <a:off x="8090587" y="2241963"/>
                <a:ext cx="668160" cy="86040"/>
              </p14:xfrm>
            </p:contentPart>
          </mc:Choice>
          <mc:Fallback xmlns="">
            <p:pic>
              <p:nvPicPr>
                <p:cNvPr id="63" name="Ink 62">
                  <a:extLst>
                    <a:ext uri="{FF2B5EF4-FFF2-40B4-BE49-F238E27FC236}">
                      <a16:creationId xmlns:a16="http://schemas.microsoft.com/office/drawing/2014/main" id="{DE875D71-DE09-414D-A125-BFFDEAE179DE}"/>
                    </a:ext>
                  </a:extLst>
                </p:cNvPr>
                <p:cNvPicPr/>
                <p:nvPr/>
              </p:nvPicPr>
              <p:blipFill>
                <a:blip r:embed="rId137"/>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5" name="Ink 64">
                  <a:extLst>
                    <a:ext uri="{FF2B5EF4-FFF2-40B4-BE49-F238E27FC236}">
                      <a16:creationId xmlns:a16="http://schemas.microsoft.com/office/drawing/2014/main" id="{16C32171-9377-6D46-8B00-9E654A3EC96F}"/>
                    </a:ext>
                  </a:extLst>
                </p14:cNvPr>
                <p14:cNvContentPartPr/>
                <p14:nvPr/>
              </p14:nvContentPartPr>
              <p14:xfrm>
                <a:off x="8105347" y="2278683"/>
                <a:ext cx="672840" cy="42120"/>
              </p14:xfrm>
            </p:contentPart>
          </mc:Choice>
          <mc:Fallback xmlns="">
            <p:pic>
              <p:nvPicPr>
                <p:cNvPr id="65" name="Ink 64">
                  <a:extLst>
                    <a:ext uri="{FF2B5EF4-FFF2-40B4-BE49-F238E27FC236}">
                      <a16:creationId xmlns:a16="http://schemas.microsoft.com/office/drawing/2014/main" id="{16C32171-9377-6D46-8B00-9E654A3EC96F}"/>
                    </a:ext>
                  </a:extLst>
                </p:cNvPr>
                <p:cNvPicPr/>
                <p:nvPr/>
              </p:nvPicPr>
              <p:blipFill>
                <a:blip r:embed="rId139"/>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Ink 73">
                  <a:extLst>
                    <a:ext uri="{FF2B5EF4-FFF2-40B4-BE49-F238E27FC236}">
                      <a16:creationId xmlns:a16="http://schemas.microsoft.com/office/drawing/2014/main" id="{DAD5C8F6-3D4C-324D-81A5-BB714B9723FE}"/>
                    </a:ext>
                  </a:extLst>
                </p14:cNvPr>
                <p14:cNvContentPartPr/>
                <p14:nvPr/>
              </p14:nvContentPartPr>
              <p14:xfrm>
                <a:off x="8160787" y="2176803"/>
                <a:ext cx="14400" cy="64440"/>
              </p14:xfrm>
            </p:contentPart>
          </mc:Choice>
          <mc:Fallback xmlns="">
            <p:pic>
              <p:nvPicPr>
                <p:cNvPr id="74" name="Ink 73">
                  <a:extLst>
                    <a:ext uri="{FF2B5EF4-FFF2-40B4-BE49-F238E27FC236}">
                      <a16:creationId xmlns:a16="http://schemas.microsoft.com/office/drawing/2014/main" id="{DAD5C8F6-3D4C-324D-81A5-BB714B9723FE}"/>
                    </a:ext>
                  </a:extLst>
                </p:cNvPr>
                <p:cNvPicPr/>
                <p:nvPr/>
              </p:nvPicPr>
              <p:blipFill>
                <a:blip r:embed="rId141"/>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Ink 74">
                  <a:extLst>
                    <a:ext uri="{FF2B5EF4-FFF2-40B4-BE49-F238E27FC236}">
                      <a16:creationId xmlns:a16="http://schemas.microsoft.com/office/drawing/2014/main" id="{3A90099C-2CEB-204B-ABAC-94634BE82B9E}"/>
                    </a:ext>
                  </a:extLst>
                </p14:cNvPr>
                <p14:cNvContentPartPr/>
                <p14:nvPr/>
              </p14:nvContentPartPr>
              <p14:xfrm>
                <a:off x="8191027" y="2169603"/>
                <a:ext cx="159840" cy="7560"/>
              </p14:xfrm>
            </p:contentPart>
          </mc:Choice>
          <mc:Fallback xmlns="">
            <p:pic>
              <p:nvPicPr>
                <p:cNvPr id="75" name="Ink 74">
                  <a:extLst>
                    <a:ext uri="{FF2B5EF4-FFF2-40B4-BE49-F238E27FC236}">
                      <a16:creationId xmlns:a16="http://schemas.microsoft.com/office/drawing/2014/main" id="{3A90099C-2CEB-204B-ABAC-94634BE82B9E}"/>
                    </a:ext>
                  </a:extLst>
                </p:cNvPr>
                <p:cNvPicPr/>
                <p:nvPr/>
              </p:nvPicPr>
              <p:blipFill>
                <a:blip r:embed="rId143"/>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Ink 75">
                  <a:extLst>
                    <a:ext uri="{FF2B5EF4-FFF2-40B4-BE49-F238E27FC236}">
                      <a16:creationId xmlns:a16="http://schemas.microsoft.com/office/drawing/2014/main" id="{E8CBE7BE-3047-2B42-B6F4-F8491F4B2BAE}"/>
                    </a:ext>
                  </a:extLst>
                </p14:cNvPr>
                <p14:cNvContentPartPr/>
                <p14:nvPr/>
              </p14:nvContentPartPr>
              <p14:xfrm>
                <a:off x="8340787" y="2167803"/>
                <a:ext cx="56520" cy="87840"/>
              </p14:xfrm>
            </p:contentPart>
          </mc:Choice>
          <mc:Fallback xmlns="">
            <p:pic>
              <p:nvPicPr>
                <p:cNvPr id="76" name="Ink 75">
                  <a:extLst>
                    <a:ext uri="{FF2B5EF4-FFF2-40B4-BE49-F238E27FC236}">
                      <a16:creationId xmlns:a16="http://schemas.microsoft.com/office/drawing/2014/main" id="{E8CBE7BE-3047-2B42-B6F4-F8491F4B2BAE}"/>
                    </a:ext>
                  </a:extLst>
                </p:cNvPr>
                <p:cNvPicPr/>
                <p:nvPr/>
              </p:nvPicPr>
              <p:blipFill>
                <a:blip r:embed="rId145"/>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 name="Ink 77">
                  <a:extLst>
                    <a:ext uri="{FF2B5EF4-FFF2-40B4-BE49-F238E27FC236}">
                      <a16:creationId xmlns:a16="http://schemas.microsoft.com/office/drawing/2014/main" id="{9B0BD46F-DED3-1446-AF8A-974C2B4B886A}"/>
                    </a:ext>
                  </a:extLst>
                </p14:cNvPr>
                <p14:cNvContentPartPr/>
                <p14:nvPr/>
              </p14:nvContentPartPr>
              <p14:xfrm>
                <a:off x="8401627" y="2101563"/>
                <a:ext cx="14400" cy="135720"/>
              </p14:xfrm>
            </p:contentPart>
          </mc:Choice>
          <mc:Fallback xmlns="">
            <p:pic>
              <p:nvPicPr>
                <p:cNvPr id="78" name="Ink 77">
                  <a:extLst>
                    <a:ext uri="{FF2B5EF4-FFF2-40B4-BE49-F238E27FC236}">
                      <a16:creationId xmlns:a16="http://schemas.microsoft.com/office/drawing/2014/main" id="{9B0BD46F-DED3-1446-AF8A-974C2B4B886A}"/>
                    </a:ext>
                  </a:extLst>
                </p:cNvPr>
                <p:cNvPicPr/>
                <p:nvPr/>
              </p:nvPicPr>
              <p:blipFill>
                <a:blip r:embed="rId147"/>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AA51613A-1AA9-F349-BBC2-C0E513634949}"/>
                    </a:ext>
                  </a:extLst>
                </p14:cNvPr>
                <p14:cNvContentPartPr/>
                <p14:nvPr/>
              </p14:nvContentPartPr>
              <p14:xfrm>
                <a:off x="8428987" y="2089323"/>
                <a:ext cx="345240" cy="197280"/>
              </p14:xfrm>
            </p:contentPart>
          </mc:Choice>
          <mc:Fallback xmlns="">
            <p:pic>
              <p:nvPicPr>
                <p:cNvPr id="80" name="Ink 79">
                  <a:extLst>
                    <a:ext uri="{FF2B5EF4-FFF2-40B4-BE49-F238E27FC236}">
                      <a16:creationId xmlns:a16="http://schemas.microsoft.com/office/drawing/2014/main" id="{AA51613A-1AA9-F349-BBC2-C0E513634949}"/>
                    </a:ext>
                  </a:extLst>
                </p:cNvPr>
                <p:cNvPicPr/>
                <p:nvPr/>
              </p:nvPicPr>
              <p:blipFill>
                <a:blip r:embed="rId149"/>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Ink 81">
                  <a:extLst>
                    <a:ext uri="{FF2B5EF4-FFF2-40B4-BE49-F238E27FC236}">
                      <a16:creationId xmlns:a16="http://schemas.microsoft.com/office/drawing/2014/main" id="{5541DD84-1F17-2843-B9D8-BA1DC500228F}"/>
                    </a:ext>
                  </a:extLst>
                </p14:cNvPr>
                <p14:cNvContentPartPr/>
                <p14:nvPr/>
              </p14:nvContentPartPr>
              <p14:xfrm>
                <a:off x="8414587" y="2407923"/>
                <a:ext cx="42120" cy="307440"/>
              </p14:xfrm>
            </p:contentPart>
          </mc:Choice>
          <mc:Fallback xmlns="">
            <p:pic>
              <p:nvPicPr>
                <p:cNvPr id="82" name="Ink 81">
                  <a:extLst>
                    <a:ext uri="{FF2B5EF4-FFF2-40B4-BE49-F238E27FC236}">
                      <a16:creationId xmlns:a16="http://schemas.microsoft.com/office/drawing/2014/main" id="{5541DD84-1F17-2843-B9D8-BA1DC500228F}"/>
                    </a:ext>
                  </a:extLst>
                </p:cNvPr>
                <p:cNvPicPr/>
                <p:nvPr/>
              </p:nvPicPr>
              <p:blipFill>
                <a:blip r:embed="rId151"/>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Ink 82">
                  <a:extLst>
                    <a:ext uri="{FF2B5EF4-FFF2-40B4-BE49-F238E27FC236}">
                      <a16:creationId xmlns:a16="http://schemas.microsoft.com/office/drawing/2014/main" id="{6BD4C1FA-0531-C24A-B9B4-4ABC17165EF8}"/>
                    </a:ext>
                  </a:extLst>
                </p14:cNvPr>
                <p14:cNvContentPartPr/>
                <p14:nvPr/>
              </p14:nvContentPartPr>
              <p14:xfrm>
                <a:off x="8462467" y="2425563"/>
                <a:ext cx="351000" cy="346680"/>
              </p14:xfrm>
            </p:contentPart>
          </mc:Choice>
          <mc:Fallback xmlns="">
            <p:pic>
              <p:nvPicPr>
                <p:cNvPr id="83" name="Ink 82">
                  <a:extLst>
                    <a:ext uri="{FF2B5EF4-FFF2-40B4-BE49-F238E27FC236}">
                      <a16:creationId xmlns:a16="http://schemas.microsoft.com/office/drawing/2014/main" id="{6BD4C1FA-0531-C24A-B9B4-4ABC17165EF8}"/>
                    </a:ext>
                  </a:extLst>
                </p:cNvPr>
                <p:cNvPicPr/>
                <p:nvPr/>
              </p:nvPicPr>
              <p:blipFill>
                <a:blip r:embed="rId153"/>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Ink 83">
                  <a:extLst>
                    <a:ext uri="{FF2B5EF4-FFF2-40B4-BE49-F238E27FC236}">
                      <a16:creationId xmlns:a16="http://schemas.microsoft.com/office/drawing/2014/main" id="{6A1D1933-704C-4C48-8B6A-3AB2BF82C1B6}"/>
                    </a:ext>
                  </a:extLst>
                </p14:cNvPr>
                <p14:cNvContentPartPr/>
                <p14:nvPr/>
              </p14:nvContentPartPr>
              <p14:xfrm>
                <a:off x="8481547" y="2747763"/>
                <a:ext cx="259920" cy="44640"/>
              </p14:xfrm>
            </p:contentPart>
          </mc:Choice>
          <mc:Fallback xmlns="">
            <p:pic>
              <p:nvPicPr>
                <p:cNvPr id="84" name="Ink 83">
                  <a:extLst>
                    <a:ext uri="{FF2B5EF4-FFF2-40B4-BE49-F238E27FC236}">
                      <a16:creationId xmlns:a16="http://schemas.microsoft.com/office/drawing/2014/main" id="{6A1D1933-704C-4C48-8B6A-3AB2BF82C1B6}"/>
                    </a:ext>
                  </a:extLst>
                </p:cNvPr>
                <p:cNvPicPr/>
                <p:nvPr/>
              </p:nvPicPr>
              <p:blipFill>
                <a:blip r:embed="rId155"/>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5" name="Ink 84">
                  <a:extLst>
                    <a:ext uri="{FF2B5EF4-FFF2-40B4-BE49-F238E27FC236}">
                      <a16:creationId xmlns:a16="http://schemas.microsoft.com/office/drawing/2014/main" id="{0A2FB059-770B-1F4E-A52F-6BED9F3DFEAA}"/>
                    </a:ext>
                  </a:extLst>
                </p14:cNvPr>
                <p14:cNvContentPartPr/>
                <p14:nvPr/>
              </p14:nvContentPartPr>
              <p14:xfrm>
                <a:off x="8400187" y="2442843"/>
                <a:ext cx="358920" cy="351360"/>
              </p14:xfrm>
            </p:contentPart>
          </mc:Choice>
          <mc:Fallback xmlns="">
            <p:pic>
              <p:nvPicPr>
                <p:cNvPr id="85" name="Ink 84">
                  <a:extLst>
                    <a:ext uri="{FF2B5EF4-FFF2-40B4-BE49-F238E27FC236}">
                      <a16:creationId xmlns:a16="http://schemas.microsoft.com/office/drawing/2014/main" id="{0A2FB059-770B-1F4E-A52F-6BED9F3DFEAA}"/>
                    </a:ext>
                  </a:extLst>
                </p:cNvPr>
                <p:cNvPicPr/>
                <p:nvPr/>
              </p:nvPicPr>
              <p:blipFill>
                <a:blip r:embed="rId157"/>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9" name="Ink 88">
                  <a:extLst>
                    <a:ext uri="{FF2B5EF4-FFF2-40B4-BE49-F238E27FC236}">
                      <a16:creationId xmlns:a16="http://schemas.microsoft.com/office/drawing/2014/main" id="{D388CEE8-E377-CC46-B3BA-76393E1F23F9}"/>
                    </a:ext>
                  </a:extLst>
                </p14:cNvPr>
                <p14:cNvContentPartPr/>
                <p14:nvPr/>
              </p14:nvContentPartPr>
              <p14:xfrm>
                <a:off x="8525827" y="2043963"/>
                <a:ext cx="14400" cy="66960"/>
              </p14:xfrm>
            </p:contentPart>
          </mc:Choice>
          <mc:Fallback xmlns="">
            <p:pic>
              <p:nvPicPr>
                <p:cNvPr id="89" name="Ink 88">
                  <a:extLst>
                    <a:ext uri="{FF2B5EF4-FFF2-40B4-BE49-F238E27FC236}">
                      <a16:creationId xmlns:a16="http://schemas.microsoft.com/office/drawing/2014/main" id="{D388CEE8-E377-CC46-B3BA-76393E1F23F9}"/>
                    </a:ext>
                  </a:extLst>
                </p:cNvPr>
                <p:cNvPicPr/>
                <p:nvPr/>
              </p:nvPicPr>
              <p:blipFill>
                <a:blip r:embed="rId159"/>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 name="Ink 89">
                  <a:extLst>
                    <a:ext uri="{FF2B5EF4-FFF2-40B4-BE49-F238E27FC236}">
                      <a16:creationId xmlns:a16="http://schemas.microsoft.com/office/drawing/2014/main" id="{F7E674B4-2E27-D246-B670-B0E330763BDC}"/>
                    </a:ext>
                  </a:extLst>
                </p14:cNvPr>
                <p14:cNvContentPartPr/>
                <p14:nvPr/>
              </p14:nvContentPartPr>
              <p14:xfrm>
                <a:off x="8558587" y="2040723"/>
                <a:ext cx="172800" cy="85680"/>
              </p14:xfrm>
            </p:contentPart>
          </mc:Choice>
          <mc:Fallback xmlns="">
            <p:pic>
              <p:nvPicPr>
                <p:cNvPr id="90" name="Ink 89">
                  <a:extLst>
                    <a:ext uri="{FF2B5EF4-FFF2-40B4-BE49-F238E27FC236}">
                      <a16:creationId xmlns:a16="http://schemas.microsoft.com/office/drawing/2014/main" id="{F7E674B4-2E27-D246-B670-B0E330763BDC}"/>
                    </a:ext>
                  </a:extLst>
                </p:cNvPr>
                <p:cNvPicPr/>
                <p:nvPr/>
              </p:nvPicPr>
              <p:blipFill>
                <a:blip r:embed="rId161"/>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id="{16EC384D-821A-D746-8B2D-A00E60C7967A}"/>
                    </a:ext>
                  </a:extLst>
                </p14:cNvPr>
                <p14:cNvContentPartPr/>
                <p14:nvPr/>
              </p14:nvContentPartPr>
              <p14:xfrm>
                <a:off x="8436907" y="1644363"/>
                <a:ext cx="150840" cy="398160"/>
              </p14:xfrm>
            </p:contentPart>
          </mc:Choice>
          <mc:Fallback xmlns="">
            <p:pic>
              <p:nvPicPr>
                <p:cNvPr id="92" name="Ink 91">
                  <a:extLst>
                    <a:ext uri="{FF2B5EF4-FFF2-40B4-BE49-F238E27FC236}">
                      <a16:creationId xmlns:a16="http://schemas.microsoft.com/office/drawing/2014/main" id="{16EC384D-821A-D746-8B2D-A00E60C7967A}"/>
                    </a:ext>
                  </a:extLst>
                </p:cNvPr>
                <p:cNvPicPr/>
                <p:nvPr/>
              </p:nvPicPr>
              <p:blipFill>
                <a:blip r:embed="rId163"/>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945DB5DA-6FB7-C641-95BF-E0041AD90534}"/>
                    </a:ext>
                  </a:extLst>
                </p14:cNvPr>
                <p14:cNvContentPartPr/>
                <p14:nvPr/>
              </p14:nvContentPartPr>
              <p14:xfrm>
                <a:off x="8477947" y="1614483"/>
                <a:ext cx="16920" cy="119160"/>
              </p14:xfrm>
            </p:contentPart>
          </mc:Choice>
          <mc:Fallback xmlns="">
            <p:pic>
              <p:nvPicPr>
                <p:cNvPr id="94" name="Ink 93">
                  <a:extLst>
                    <a:ext uri="{FF2B5EF4-FFF2-40B4-BE49-F238E27FC236}">
                      <a16:creationId xmlns:a16="http://schemas.microsoft.com/office/drawing/2014/main" id="{945DB5DA-6FB7-C641-95BF-E0041AD90534}"/>
                    </a:ext>
                  </a:extLst>
                </p:cNvPr>
                <p:cNvPicPr/>
                <p:nvPr/>
              </p:nvPicPr>
              <p:blipFill>
                <a:blip r:embed="rId165"/>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20C412B6-1100-8E41-88D8-427BED81F0CB}"/>
                    </a:ext>
                  </a:extLst>
                </p14:cNvPr>
                <p14:cNvContentPartPr/>
                <p14:nvPr/>
              </p14:nvContentPartPr>
              <p14:xfrm>
                <a:off x="8482627" y="1642923"/>
                <a:ext cx="7560" cy="88200"/>
              </p14:xfrm>
            </p:contentPart>
          </mc:Choice>
          <mc:Fallback xmlns="">
            <p:pic>
              <p:nvPicPr>
                <p:cNvPr id="95" name="Ink 94">
                  <a:extLst>
                    <a:ext uri="{FF2B5EF4-FFF2-40B4-BE49-F238E27FC236}">
                      <a16:creationId xmlns:a16="http://schemas.microsoft.com/office/drawing/2014/main" id="{20C412B6-1100-8E41-88D8-427BED81F0CB}"/>
                    </a:ext>
                  </a:extLst>
                </p:cNvPr>
                <p:cNvPicPr/>
                <p:nvPr/>
              </p:nvPicPr>
              <p:blipFill>
                <a:blip r:embed="rId167"/>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Ink 96">
                  <a:extLst>
                    <a:ext uri="{FF2B5EF4-FFF2-40B4-BE49-F238E27FC236}">
                      <a16:creationId xmlns:a16="http://schemas.microsoft.com/office/drawing/2014/main" id="{2F2FB8C1-9FD8-3C47-95D1-BFBF4A8E8614}"/>
                    </a:ext>
                  </a:extLst>
                </p14:cNvPr>
                <p14:cNvContentPartPr/>
                <p14:nvPr/>
              </p14:nvContentPartPr>
              <p14:xfrm>
                <a:off x="8479747" y="1615563"/>
                <a:ext cx="11880" cy="81720"/>
              </p14:xfrm>
            </p:contentPart>
          </mc:Choice>
          <mc:Fallback xmlns="">
            <p:pic>
              <p:nvPicPr>
                <p:cNvPr id="97" name="Ink 96">
                  <a:extLst>
                    <a:ext uri="{FF2B5EF4-FFF2-40B4-BE49-F238E27FC236}">
                      <a16:creationId xmlns:a16="http://schemas.microsoft.com/office/drawing/2014/main" id="{2F2FB8C1-9FD8-3C47-95D1-BFBF4A8E8614}"/>
                    </a:ext>
                  </a:extLst>
                </p:cNvPr>
                <p:cNvPicPr/>
                <p:nvPr/>
              </p:nvPicPr>
              <p:blipFill>
                <a:blip r:embed="rId169"/>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Ink 97">
                  <a:extLst>
                    <a:ext uri="{FF2B5EF4-FFF2-40B4-BE49-F238E27FC236}">
                      <a16:creationId xmlns:a16="http://schemas.microsoft.com/office/drawing/2014/main" id="{68ED4146-9574-3646-A377-55C60652F3FB}"/>
                    </a:ext>
                  </a:extLst>
                </p14:cNvPr>
                <p14:cNvContentPartPr/>
                <p14:nvPr/>
              </p14:nvContentPartPr>
              <p14:xfrm>
                <a:off x="8493787" y="1596843"/>
                <a:ext cx="98280" cy="24120"/>
              </p14:xfrm>
            </p:contentPart>
          </mc:Choice>
          <mc:Fallback xmlns="">
            <p:pic>
              <p:nvPicPr>
                <p:cNvPr id="98" name="Ink 97">
                  <a:extLst>
                    <a:ext uri="{FF2B5EF4-FFF2-40B4-BE49-F238E27FC236}">
                      <a16:creationId xmlns:a16="http://schemas.microsoft.com/office/drawing/2014/main" id="{68ED4146-9574-3646-A377-55C60652F3FB}"/>
                    </a:ext>
                  </a:extLst>
                </p:cNvPr>
                <p:cNvPicPr/>
                <p:nvPr/>
              </p:nvPicPr>
              <p:blipFill>
                <a:blip r:embed="rId171"/>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Ink 98">
                  <a:extLst>
                    <a:ext uri="{FF2B5EF4-FFF2-40B4-BE49-F238E27FC236}">
                      <a16:creationId xmlns:a16="http://schemas.microsoft.com/office/drawing/2014/main" id="{EE83FDB0-D786-EC42-AA7C-83AD3AA275A8}"/>
                    </a:ext>
                  </a:extLst>
                </p14:cNvPr>
                <p14:cNvContentPartPr/>
                <p14:nvPr/>
              </p14:nvContentPartPr>
              <p14:xfrm>
                <a:off x="8600347" y="1609443"/>
                <a:ext cx="19440" cy="437400"/>
              </p14:xfrm>
            </p:contentPart>
          </mc:Choice>
          <mc:Fallback xmlns="">
            <p:pic>
              <p:nvPicPr>
                <p:cNvPr id="99" name="Ink 98">
                  <a:extLst>
                    <a:ext uri="{FF2B5EF4-FFF2-40B4-BE49-F238E27FC236}">
                      <a16:creationId xmlns:a16="http://schemas.microsoft.com/office/drawing/2014/main" id="{EE83FDB0-D786-EC42-AA7C-83AD3AA275A8}"/>
                    </a:ext>
                  </a:extLst>
                </p:cNvPr>
                <p:cNvPicPr/>
                <p:nvPr/>
              </p:nvPicPr>
              <p:blipFill>
                <a:blip r:embed="rId173"/>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959DABAF-16E2-2C43-B739-28ED7AEE9443}"/>
                    </a:ext>
                  </a:extLst>
                </p14:cNvPr>
                <p14:cNvContentPartPr/>
                <p14:nvPr/>
              </p14:nvContentPartPr>
              <p14:xfrm>
                <a:off x="8641387" y="1670643"/>
                <a:ext cx="293760" cy="387720"/>
              </p14:xfrm>
            </p:contentPart>
          </mc:Choice>
          <mc:Fallback xmlns="">
            <p:pic>
              <p:nvPicPr>
                <p:cNvPr id="105" name="Ink 104">
                  <a:extLst>
                    <a:ext uri="{FF2B5EF4-FFF2-40B4-BE49-F238E27FC236}">
                      <a16:creationId xmlns:a16="http://schemas.microsoft.com/office/drawing/2014/main" id="{959DABAF-16E2-2C43-B739-28ED7AEE9443}"/>
                    </a:ext>
                  </a:extLst>
                </p:cNvPr>
                <p:cNvPicPr/>
                <p:nvPr/>
              </p:nvPicPr>
              <p:blipFill>
                <a:blip r:embed="rId175"/>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83DAC684-1E38-A048-9C5D-B6A3F697799B}"/>
                    </a:ext>
                  </a:extLst>
                </p14:cNvPr>
                <p14:cNvContentPartPr/>
                <p14:nvPr/>
              </p14:nvContentPartPr>
              <p14:xfrm>
                <a:off x="8643547" y="1990683"/>
                <a:ext cx="270360" cy="54720"/>
              </p14:xfrm>
            </p:contentPart>
          </mc:Choice>
          <mc:Fallback xmlns="">
            <p:pic>
              <p:nvPicPr>
                <p:cNvPr id="106" name="Ink 105">
                  <a:extLst>
                    <a:ext uri="{FF2B5EF4-FFF2-40B4-BE49-F238E27FC236}">
                      <a16:creationId xmlns:a16="http://schemas.microsoft.com/office/drawing/2014/main" id="{83DAC684-1E38-A048-9C5D-B6A3F697799B}"/>
                    </a:ext>
                  </a:extLst>
                </p:cNvPr>
                <p:cNvPicPr/>
                <p:nvPr/>
              </p:nvPicPr>
              <p:blipFill>
                <a:blip r:embed="rId177"/>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EB12F82E-3063-A94A-8257-6EA9C5A0CEF0}"/>
                    </a:ext>
                  </a:extLst>
                </p14:cNvPr>
                <p14:cNvContentPartPr/>
                <p14:nvPr/>
              </p14:nvContentPartPr>
              <p14:xfrm>
                <a:off x="8572267" y="2265723"/>
                <a:ext cx="209880" cy="37440"/>
              </p14:xfrm>
            </p:contentPart>
          </mc:Choice>
          <mc:Fallback xmlns="">
            <p:pic>
              <p:nvPicPr>
                <p:cNvPr id="108" name="Ink 107">
                  <a:extLst>
                    <a:ext uri="{FF2B5EF4-FFF2-40B4-BE49-F238E27FC236}">
                      <a16:creationId xmlns:a16="http://schemas.microsoft.com/office/drawing/2014/main" id="{EB12F82E-3063-A94A-8257-6EA9C5A0CEF0}"/>
                    </a:ext>
                  </a:extLst>
                </p:cNvPr>
                <p:cNvPicPr/>
                <p:nvPr/>
              </p:nvPicPr>
              <p:blipFill>
                <a:blip r:embed="rId179"/>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57C919CC-0A3F-1843-865E-12D58CE4B095}"/>
                    </a:ext>
                  </a:extLst>
                </p14:cNvPr>
                <p14:cNvContentPartPr/>
                <p14:nvPr/>
              </p14:nvContentPartPr>
              <p14:xfrm>
                <a:off x="8612947" y="2317203"/>
                <a:ext cx="23400" cy="385560"/>
              </p14:xfrm>
            </p:contentPart>
          </mc:Choice>
          <mc:Fallback xmlns="">
            <p:pic>
              <p:nvPicPr>
                <p:cNvPr id="109" name="Ink 108">
                  <a:extLst>
                    <a:ext uri="{FF2B5EF4-FFF2-40B4-BE49-F238E27FC236}">
                      <a16:creationId xmlns:a16="http://schemas.microsoft.com/office/drawing/2014/main" id="{57C919CC-0A3F-1843-865E-12D58CE4B095}"/>
                    </a:ext>
                  </a:extLst>
                </p:cNvPr>
                <p:cNvPicPr/>
                <p:nvPr/>
              </p:nvPicPr>
              <p:blipFill>
                <a:blip r:embed="rId181"/>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DF5D9EE5-E3C2-8246-823D-440ECE7E03D2}"/>
                    </a:ext>
                  </a:extLst>
                </p14:cNvPr>
                <p14:cNvContentPartPr/>
                <p14:nvPr/>
              </p14:nvContentPartPr>
              <p14:xfrm>
                <a:off x="8805907" y="2048643"/>
                <a:ext cx="137880" cy="750960"/>
              </p14:xfrm>
            </p:contentPart>
          </mc:Choice>
          <mc:Fallback xmlns="">
            <p:pic>
              <p:nvPicPr>
                <p:cNvPr id="111" name="Ink 110">
                  <a:extLst>
                    <a:ext uri="{FF2B5EF4-FFF2-40B4-BE49-F238E27FC236}">
                      <a16:creationId xmlns:a16="http://schemas.microsoft.com/office/drawing/2014/main" id="{DF5D9EE5-E3C2-8246-823D-440ECE7E03D2}"/>
                    </a:ext>
                  </a:extLst>
                </p:cNvPr>
                <p:cNvPicPr/>
                <p:nvPr/>
              </p:nvPicPr>
              <p:blipFill>
                <a:blip r:embed="rId183"/>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64373871-C2D5-2A4B-84A8-EADD73A6E2FE}"/>
                    </a:ext>
                  </a:extLst>
                </p14:cNvPr>
                <p14:cNvContentPartPr/>
                <p14:nvPr/>
              </p14:nvContentPartPr>
              <p14:xfrm>
                <a:off x="8593507" y="1974843"/>
                <a:ext cx="28800" cy="100800"/>
              </p14:xfrm>
            </p:contentPart>
          </mc:Choice>
          <mc:Fallback xmlns="">
            <p:pic>
              <p:nvPicPr>
                <p:cNvPr id="113" name="Ink 112">
                  <a:extLst>
                    <a:ext uri="{FF2B5EF4-FFF2-40B4-BE49-F238E27FC236}">
                      <a16:creationId xmlns:a16="http://schemas.microsoft.com/office/drawing/2014/main" id="{64373871-C2D5-2A4B-84A8-EADD73A6E2FE}"/>
                    </a:ext>
                  </a:extLst>
                </p:cNvPr>
                <p:cNvPicPr/>
                <p:nvPr/>
              </p:nvPicPr>
              <p:blipFill>
                <a:blip r:embed="rId185"/>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4A731056-2933-6E44-BF24-21A675B0F911}"/>
                    </a:ext>
                  </a:extLst>
                </p14:cNvPr>
                <p14:cNvContentPartPr/>
                <p14:nvPr/>
              </p14:nvContentPartPr>
              <p14:xfrm>
                <a:off x="8668027" y="1760643"/>
                <a:ext cx="196200" cy="78480"/>
              </p14:xfrm>
            </p:contentPart>
          </mc:Choice>
          <mc:Fallback xmlns="">
            <p:pic>
              <p:nvPicPr>
                <p:cNvPr id="115" name="Ink 114">
                  <a:extLst>
                    <a:ext uri="{FF2B5EF4-FFF2-40B4-BE49-F238E27FC236}">
                      <a16:creationId xmlns:a16="http://schemas.microsoft.com/office/drawing/2014/main" id="{4A731056-2933-6E44-BF24-21A675B0F911}"/>
                    </a:ext>
                  </a:extLst>
                </p:cNvPr>
                <p:cNvPicPr/>
                <p:nvPr/>
              </p:nvPicPr>
              <p:blipFill>
                <a:blip r:embed="rId187"/>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73A934D6-497A-AE4A-A61B-FB40A2566F36}"/>
                    </a:ext>
                  </a:extLst>
                </p14:cNvPr>
                <p14:cNvContentPartPr/>
                <p14:nvPr/>
              </p14:nvContentPartPr>
              <p14:xfrm>
                <a:off x="8690347" y="1820043"/>
                <a:ext cx="203760" cy="73800"/>
              </p14:xfrm>
            </p:contentPart>
          </mc:Choice>
          <mc:Fallback xmlns="">
            <p:pic>
              <p:nvPicPr>
                <p:cNvPr id="116" name="Ink 115">
                  <a:extLst>
                    <a:ext uri="{FF2B5EF4-FFF2-40B4-BE49-F238E27FC236}">
                      <a16:creationId xmlns:a16="http://schemas.microsoft.com/office/drawing/2014/main" id="{73A934D6-497A-AE4A-A61B-FB40A2566F36}"/>
                    </a:ext>
                  </a:extLst>
                </p:cNvPr>
                <p:cNvPicPr/>
                <p:nvPr/>
              </p:nvPicPr>
              <p:blipFill>
                <a:blip r:embed="rId189"/>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6627920C-E111-6043-BC70-DFF6748A407B}"/>
                    </a:ext>
                  </a:extLst>
                </p14:cNvPr>
                <p14:cNvContentPartPr/>
                <p14:nvPr/>
              </p14:nvContentPartPr>
              <p14:xfrm>
                <a:off x="8717707" y="1877283"/>
                <a:ext cx="124920" cy="61920"/>
              </p14:xfrm>
            </p:contentPart>
          </mc:Choice>
          <mc:Fallback xmlns="">
            <p:pic>
              <p:nvPicPr>
                <p:cNvPr id="117" name="Ink 116">
                  <a:extLst>
                    <a:ext uri="{FF2B5EF4-FFF2-40B4-BE49-F238E27FC236}">
                      <a16:creationId xmlns:a16="http://schemas.microsoft.com/office/drawing/2014/main" id="{6627920C-E111-6043-BC70-DFF6748A407B}"/>
                    </a:ext>
                  </a:extLst>
                </p:cNvPr>
                <p:cNvPicPr/>
                <p:nvPr/>
              </p:nvPicPr>
              <p:blipFill>
                <a:blip r:embed="rId191"/>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BB63412F-CE61-8C45-9545-2F9ED1174594}"/>
                    </a:ext>
                  </a:extLst>
                </p14:cNvPr>
                <p14:cNvContentPartPr/>
                <p14:nvPr/>
              </p14:nvContentPartPr>
              <p14:xfrm>
                <a:off x="8729587" y="1929483"/>
                <a:ext cx="95760" cy="33480"/>
              </p14:xfrm>
            </p:contentPart>
          </mc:Choice>
          <mc:Fallback xmlns="">
            <p:pic>
              <p:nvPicPr>
                <p:cNvPr id="118" name="Ink 117">
                  <a:extLst>
                    <a:ext uri="{FF2B5EF4-FFF2-40B4-BE49-F238E27FC236}">
                      <a16:creationId xmlns:a16="http://schemas.microsoft.com/office/drawing/2014/main" id="{BB63412F-CE61-8C45-9545-2F9ED1174594}"/>
                    </a:ext>
                  </a:extLst>
                </p:cNvPr>
                <p:cNvPicPr/>
                <p:nvPr/>
              </p:nvPicPr>
              <p:blipFill>
                <a:blip r:embed="rId193"/>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57E198CB-3CFF-3744-A468-E463E86DC8A9}"/>
                    </a:ext>
                  </a:extLst>
                </p14:cNvPr>
                <p14:cNvContentPartPr/>
                <p14:nvPr/>
              </p14:nvContentPartPr>
              <p14:xfrm>
                <a:off x="8488387" y="2160603"/>
                <a:ext cx="254520" cy="2880"/>
              </p14:xfrm>
            </p:contentPart>
          </mc:Choice>
          <mc:Fallback xmlns="">
            <p:pic>
              <p:nvPicPr>
                <p:cNvPr id="119" name="Ink 118">
                  <a:extLst>
                    <a:ext uri="{FF2B5EF4-FFF2-40B4-BE49-F238E27FC236}">
                      <a16:creationId xmlns:a16="http://schemas.microsoft.com/office/drawing/2014/main" id="{57E198CB-3CFF-3744-A468-E463E86DC8A9}"/>
                    </a:ext>
                  </a:extLst>
                </p:cNvPr>
                <p:cNvPicPr/>
                <p:nvPr/>
              </p:nvPicPr>
              <p:blipFill>
                <a:blip r:embed="rId195"/>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2F39BDBB-EEAD-F44A-8089-FB3ADFD38605}"/>
                    </a:ext>
                  </a:extLst>
                </p14:cNvPr>
                <p14:cNvContentPartPr/>
                <p14:nvPr/>
              </p14:nvContentPartPr>
              <p14:xfrm>
                <a:off x="8464987" y="2167803"/>
                <a:ext cx="2880" cy="360"/>
              </p14:xfrm>
            </p:contentPart>
          </mc:Choice>
          <mc:Fallback xmlns="">
            <p:pic>
              <p:nvPicPr>
                <p:cNvPr id="121" name="Ink 120">
                  <a:extLst>
                    <a:ext uri="{FF2B5EF4-FFF2-40B4-BE49-F238E27FC236}">
                      <a16:creationId xmlns:a16="http://schemas.microsoft.com/office/drawing/2014/main" id="{2F39BDBB-EEAD-F44A-8089-FB3ADFD38605}"/>
                    </a:ext>
                  </a:extLst>
                </p:cNvPr>
                <p:cNvPicPr/>
                <p:nvPr/>
              </p:nvPicPr>
              <p:blipFill>
                <a:blip r:embed="rId197"/>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D10860D5-6CFE-9745-B101-C71326D55CC9}"/>
                    </a:ext>
                  </a:extLst>
                </p14:cNvPr>
                <p14:cNvContentPartPr/>
                <p14:nvPr/>
              </p14:nvContentPartPr>
              <p14:xfrm>
                <a:off x="8532307" y="2202363"/>
                <a:ext cx="217080" cy="7200"/>
              </p14:xfrm>
            </p:contentPart>
          </mc:Choice>
          <mc:Fallback xmlns="">
            <p:pic>
              <p:nvPicPr>
                <p:cNvPr id="123" name="Ink 122">
                  <a:extLst>
                    <a:ext uri="{FF2B5EF4-FFF2-40B4-BE49-F238E27FC236}">
                      <a16:creationId xmlns:a16="http://schemas.microsoft.com/office/drawing/2014/main" id="{D10860D5-6CFE-9745-B101-C71326D55CC9}"/>
                    </a:ext>
                  </a:extLst>
                </p:cNvPr>
                <p:cNvPicPr/>
                <p:nvPr/>
              </p:nvPicPr>
              <p:blipFill>
                <a:blip r:embed="rId199"/>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EB20FE6D-7BF9-814B-92AC-41039B89860C}"/>
                    </a:ext>
                  </a:extLst>
                </p14:cNvPr>
                <p14:cNvContentPartPr/>
                <p14:nvPr/>
              </p14:nvContentPartPr>
              <p14:xfrm>
                <a:off x="8418187" y="1699443"/>
                <a:ext cx="38160" cy="279720"/>
              </p14:xfrm>
            </p:contentPart>
          </mc:Choice>
          <mc:Fallback xmlns="">
            <p:pic>
              <p:nvPicPr>
                <p:cNvPr id="126" name="Ink 125">
                  <a:extLst>
                    <a:ext uri="{FF2B5EF4-FFF2-40B4-BE49-F238E27FC236}">
                      <a16:creationId xmlns:a16="http://schemas.microsoft.com/office/drawing/2014/main" id="{EB20FE6D-7BF9-814B-92AC-41039B89860C}"/>
                    </a:ext>
                  </a:extLst>
                </p:cNvPr>
                <p:cNvPicPr/>
                <p:nvPr/>
              </p:nvPicPr>
              <p:blipFill>
                <a:blip r:embed="rId201"/>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Ink 127">
                  <a:extLst>
                    <a:ext uri="{FF2B5EF4-FFF2-40B4-BE49-F238E27FC236}">
                      <a16:creationId xmlns:a16="http://schemas.microsoft.com/office/drawing/2014/main" id="{02C08E76-5F3D-DD41-A182-C260EDF20D01}"/>
                    </a:ext>
                  </a:extLst>
                </p14:cNvPr>
                <p14:cNvContentPartPr/>
                <p14:nvPr/>
              </p14:nvContentPartPr>
              <p14:xfrm>
                <a:off x="8296867" y="1668123"/>
                <a:ext cx="79560" cy="85680"/>
              </p14:xfrm>
            </p:contentPart>
          </mc:Choice>
          <mc:Fallback xmlns="">
            <p:pic>
              <p:nvPicPr>
                <p:cNvPr id="128" name="Ink 127">
                  <a:extLst>
                    <a:ext uri="{FF2B5EF4-FFF2-40B4-BE49-F238E27FC236}">
                      <a16:creationId xmlns:a16="http://schemas.microsoft.com/office/drawing/2014/main" id="{02C08E76-5F3D-DD41-A182-C260EDF20D01}"/>
                    </a:ext>
                  </a:extLst>
                </p:cNvPr>
                <p:cNvPicPr/>
                <p:nvPr/>
              </p:nvPicPr>
              <p:blipFill>
                <a:blip r:embed="rId203"/>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a16="http://schemas.microsoft.com/office/drawing/2014/main" id="{C95A28BC-8E17-1E4A-82D7-9856B667593E}"/>
                    </a:ext>
                  </a:extLst>
                </p14:cNvPr>
                <p14:cNvContentPartPr/>
                <p14:nvPr/>
              </p14:nvContentPartPr>
              <p14:xfrm>
                <a:off x="8292907" y="1796283"/>
                <a:ext cx="37440" cy="5040"/>
              </p14:xfrm>
            </p:contentPart>
          </mc:Choice>
          <mc:Fallback xmlns="">
            <p:pic>
              <p:nvPicPr>
                <p:cNvPr id="129" name="Ink 128">
                  <a:extLst>
                    <a:ext uri="{FF2B5EF4-FFF2-40B4-BE49-F238E27FC236}">
                      <a16:creationId xmlns:a16="http://schemas.microsoft.com/office/drawing/2014/main" id="{C95A28BC-8E17-1E4A-82D7-9856B667593E}"/>
                    </a:ext>
                  </a:extLst>
                </p:cNvPr>
                <p:cNvPicPr/>
                <p:nvPr/>
              </p:nvPicPr>
              <p:blipFill>
                <a:blip r:embed="rId205"/>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1F66E8F4-8964-6046-87D3-D2D513738835}"/>
                    </a:ext>
                  </a:extLst>
                </p14:cNvPr>
                <p14:cNvContentPartPr/>
                <p14:nvPr/>
              </p14:nvContentPartPr>
              <p14:xfrm>
                <a:off x="8305507" y="1929483"/>
                <a:ext cx="65520" cy="37440"/>
              </p14:xfrm>
            </p:contentPart>
          </mc:Choice>
          <mc:Fallback xmlns="">
            <p:pic>
              <p:nvPicPr>
                <p:cNvPr id="130" name="Ink 129">
                  <a:extLst>
                    <a:ext uri="{FF2B5EF4-FFF2-40B4-BE49-F238E27FC236}">
                      <a16:creationId xmlns:a16="http://schemas.microsoft.com/office/drawing/2014/main" id="{1F66E8F4-8964-6046-87D3-D2D513738835}"/>
                    </a:ext>
                  </a:extLst>
                </p:cNvPr>
                <p:cNvPicPr/>
                <p:nvPr/>
              </p:nvPicPr>
              <p:blipFill>
                <a:blip r:embed="rId207"/>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6" name="Ink 145">
                  <a:extLst>
                    <a:ext uri="{FF2B5EF4-FFF2-40B4-BE49-F238E27FC236}">
                      <a16:creationId xmlns:a16="http://schemas.microsoft.com/office/drawing/2014/main" id="{8783A918-5365-E443-952C-52003BA56C98}"/>
                    </a:ext>
                  </a:extLst>
                </p14:cNvPr>
                <p14:cNvContentPartPr/>
                <p14:nvPr/>
              </p14:nvContentPartPr>
              <p14:xfrm>
                <a:off x="7848667" y="2010843"/>
                <a:ext cx="237960" cy="703440"/>
              </p14:xfrm>
            </p:contentPart>
          </mc:Choice>
          <mc:Fallback xmlns="">
            <p:pic>
              <p:nvPicPr>
                <p:cNvPr id="146" name="Ink 145">
                  <a:extLst>
                    <a:ext uri="{FF2B5EF4-FFF2-40B4-BE49-F238E27FC236}">
                      <a16:creationId xmlns:a16="http://schemas.microsoft.com/office/drawing/2014/main" id="{8783A918-5365-E443-952C-52003BA56C98}"/>
                    </a:ext>
                  </a:extLst>
                </p:cNvPr>
                <p:cNvPicPr/>
                <p:nvPr/>
              </p:nvPicPr>
              <p:blipFill>
                <a:blip r:embed="rId209"/>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a:extLst>
                    <a:ext uri="{FF2B5EF4-FFF2-40B4-BE49-F238E27FC236}">
                      <a16:creationId xmlns:a16="http://schemas.microsoft.com/office/drawing/2014/main" id="{F47CF137-6433-4A41-9061-174A0ADB807F}"/>
                    </a:ext>
                  </a:extLst>
                </p14:cNvPr>
                <p14:cNvContentPartPr/>
                <p14:nvPr/>
              </p14:nvContentPartPr>
              <p14:xfrm>
                <a:off x="7845787" y="2353203"/>
                <a:ext cx="69120" cy="412200"/>
              </p14:xfrm>
            </p:contentPart>
          </mc:Choice>
          <mc:Fallback xmlns="">
            <p:pic>
              <p:nvPicPr>
                <p:cNvPr id="148" name="Ink 147">
                  <a:extLst>
                    <a:ext uri="{FF2B5EF4-FFF2-40B4-BE49-F238E27FC236}">
                      <a16:creationId xmlns:a16="http://schemas.microsoft.com/office/drawing/2014/main" id="{F47CF137-6433-4A41-9061-174A0ADB807F}"/>
                    </a:ext>
                  </a:extLst>
                </p:cNvPr>
                <p:cNvPicPr/>
                <p:nvPr/>
              </p:nvPicPr>
              <p:blipFill>
                <a:blip r:embed="rId211"/>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2" name="Ink 151">
                  <a:extLst>
                    <a:ext uri="{FF2B5EF4-FFF2-40B4-BE49-F238E27FC236}">
                      <a16:creationId xmlns:a16="http://schemas.microsoft.com/office/drawing/2014/main" id="{7F341A96-905C-EE45-984D-0EDF7C9E2E53}"/>
                    </a:ext>
                  </a:extLst>
                </p14:cNvPr>
                <p14:cNvContentPartPr/>
                <p14:nvPr/>
              </p14:nvContentPartPr>
              <p14:xfrm>
                <a:off x="7915267" y="2043603"/>
                <a:ext cx="261360" cy="144720"/>
              </p14:xfrm>
            </p:contentPart>
          </mc:Choice>
          <mc:Fallback xmlns="">
            <p:pic>
              <p:nvPicPr>
                <p:cNvPr id="152" name="Ink 151">
                  <a:extLst>
                    <a:ext uri="{FF2B5EF4-FFF2-40B4-BE49-F238E27FC236}">
                      <a16:creationId xmlns:a16="http://schemas.microsoft.com/office/drawing/2014/main" id="{7F341A96-905C-EE45-984D-0EDF7C9E2E53}"/>
                    </a:ext>
                  </a:extLst>
                </p:cNvPr>
                <p:cNvPicPr/>
                <p:nvPr/>
              </p:nvPicPr>
              <p:blipFill>
                <a:blip r:embed="rId213"/>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4" name="Ink 153">
                  <a:extLst>
                    <a:ext uri="{FF2B5EF4-FFF2-40B4-BE49-F238E27FC236}">
                      <a16:creationId xmlns:a16="http://schemas.microsoft.com/office/drawing/2014/main" id="{0E630977-5477-EA49-A6B7-87D6B6842FCD}"/>
                    </a:ext>
                  </a:extLst>
                </p14:cNvPr>
                <p14:cNvContentPartPr/>
                <p14:nvPr/>
              </p14:nvContentPartPr>
              <p14:xfrm>
                <a:off x="7936867" y="2048283"/>
                <a:ext cx="270360" cy="132840"/>
              </p14:xfrm>
            </p:contentPart>
          </mc:Choice>
          <mc:Fallback xmlns="">
            <p:pic>
              <p:nvPicPr>
                <p:cNvPr id="154" name="Ink 153">
                  <a:extLst>
                    <a:ext uri="{FF2B5EF4-FFF2-40B4-BE49-F238E27FC236}">
                      <a16:creationId xmlns:a16="http://schemas.microsoft.com/office/drawing/2014/main" id="{0E630977-5477-EA49-A6B7-87D6B6842FCD}"/>
                    </a:ext>
                  </a:extLst>
                </p:cNvPr>
                <p:cNvPicPr/>
                <p:nvPr/>
              </p:nvPicPr>
              <p:blipFill>
                <a:blip r:embed="rId215"/>
                <a:stretch>
                  <a:fillRect/>
                </a:stretch>
              </p:blipFill>
              <p:spPr>
                <a:xfrm>
                  <a:off x="7932547" y="2043963"/>
                  <a:ext cx="279000" cy="141480"/>
                </a:xfrm>
                <a:prstGeom prst="rect">
                  <a:avLst/>
                </a:prstGeom>
              </p:spPr>
            </p:pic>
          </mc:Fallback>
        </mc:AlternateContent>
      </p:grpSp>
      <p:grpSp>
        <p:nvGrpSpPr>
          <p:cNvPr id="86" name="Group 85">
            <a:extLst>
              <a:ext uri="{FF2B5EF4-FFF2-40B4-BE49-F238E27FC236}">
                <a16:creationId xmlns:a16="http://schemas.microsoft.com/office/drawing/2014/main" id="{89128EBB-8D87-BE4A-9484-667840AA6DB9}"/>
              </a:ext>
            </a:extLst>
          </p:cNvPr>
          <p:cNvGrpSpPr/>
          <p:nvPr/>
        </p:nvGrpSpPr>
        <p:grpSpPr>
          <a:xfrm>
            <a:off x="9079052" y="2736342"/>
            <a:ext cx="2486520" cy="1883520"/>
            <a:chOff x="9079052" y="2736342"/>
            <a:chExt cx="2486520" cy="1883520"/>
          </a:xfrm>
        </p:grpSpPr>
        <mc:AlternateContent xmlns:mc="http://schemas.openxmlformats.org/markup-compatibility/2006" xmlns:p14="http://schemas.microsoft.com/office/powerpoint/2010/main">
          <mc:Choice Requires="p14">
            <p:contentPart p14:bwMode="auto" r:id="rId216">
              <p14:nvContentPartPr>
                <p14:cNvPr id="53" name="Ink 52">
                  <a:extLst>
                    <a:ext uri="{FF2B5EF4-FFF2-40B4-BE49-F238E27FC236}">
                      <a16:creationId xmlns:a16="http://schemas.microsoft.com/office/drawing/2014/main" id="{108B0616-E259-C345-923B-E964FDB44583}"/>
                    </a:ext>
                  </a:extLst>
                </p14:cNvPr>
                <p14:cNvContentPartPr/>
                <p14:nvPr/>
              </p14:nvContentPartPr>
              <p14:xfrm>
                <a:off x="9780332" y="2901222"/>
                <a:ext cx="1544400" cy="1718640"/>
              </p14:xfrm>
            </p:contentPart>
          </mc:Choice>
          <mc:Fallback xmlns="">
            <p:pic>
              <p:nvPicPr>
                <p:cNvPr id="53" name="Ink 52">
                  <a:extLst>
                    <a:ext uri="{FF2B5EF4-FFF2-40B4-BE49-F238E27FC236}">
                      <a16:creationId xmlns:a16="http://schemas.microsoft.com/office/drawing/2014/main" id="{108B0616-E259-C345-923B-E964FDB44583}"/>
                    </a:ext>
                  </a:extLst>
                </p:cNvPr>
                <p:cNvPicPr/>
                <p:nvPr/>
              </p:nvPicPr>
              <p:blipFill>
                <a:blip r:embed="rId217"/>
                <a:stretch>
                  <a:fillRect/>
                </a:stretch>
              </p:blipFill>
              <p:spPr>
                <a:xfrm>
                  <a:off x="9776012" y="2896902"/>
                  <a:ext cx="1553040" cy="1727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9" name="Ink 68">
                  <a:extLst>
                    <a:ext uri="{FF2B5EF4-FFF2-40B4-BE49-F238E27FC236}">
                      <a16:creationId xmlns:a16="http://schemas.microsoft.com/office/drawing/2014/main" id="{3735740B-B21C-1342-85D4-29F007706BB4}"/>
                    </a:ext>
                  </a:extLst>
                </p14:cNvPr>
                <p14:cNvContentPartPr/>
                <p14:nvPr/>
              </p14:nvContentPartPr>
              <p14:xfrm>
                <a:off x="9749012" y="2736342"/>
                <a:ext cx="1816560" cy="1724760"/>
              </p14:xfrm>
            </p:contentPart>
          </mc:Choice>
          <mc:Fallback xmlns="">
            <p:pic>
              <p:nvPicPr>
                <p:cNvPr id="69" name="Ink 68">
                  <a:extLst>
                    <a:ext uri="{FF2B5EF4-FFF2-40B4-BE49-F238E27FC236}">
                      <a16:creationId xmlns:a16="http://schemas.microsoft.com/office/drawing/2014/main" id="{3735740B-B21C-1342-85D4-29F007706BB4}"/>
                    </a:ext>
                  </a:extLst>
                </p:cNvPr>
                <p:cNvPicPr/>
                <p:nvPr/>
              </p:nvPicPr>
              <p:blipFill>
                <a:blip r:embed="rId219"/>
                <a:stretch>
                  <a:fillRect/>
                </a:stretch>
              </p:blipFill>
              <p:spPr>
                <a:xfrm>
                  <a:off x="9744692" y="2732022"/>
                  <a:ext cx="1825200" cy="1733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9" name="Ink 78">
                  <a:extLst>
                    <a:ext uri="{FF2B5EF4-FFF2-40B4-BE49-F238E27FC236}">
                      <a16:creationId xmlns:a16="http://schemas.microsoft.com/office/drawing/2014/main" id="{BAE29048-FFBD-7A48-9E81-37627ED62D09}"/>
                    </a:ext>
                  </a:extLst>
                </p14:cNvPr>
                <p14:cNvContentPartPr/>
                <p14:nvPr/>
              </p14:nvContentPartPr>
              <p14:xfrm>
                <a:off x="9079052" y="2894382"/>
                <a:ext cx="640440" cy="501840"/>
              </p14:xfrm>
            </p:contentPart>
          </mc:Choice>
          <mc:Fallback xmlns="">
            <p:pic>
              <p:nvPicPr>
                <p:cNvPr id="79" name="Ink 78">
                  <a:extLst>
                    <a:ext uri="{FF2B5EF4-FFF2-40B4-BE49-F238E27FC236}">
                      <a16:creationId xmlns:a16="http://schemas.microsoft.com/office/drawing/2014/main" id="{BAE29048-FFBD-7A48-9E81-37627ED62D09}"/>
                    </a:ext>
                  </a:extLst>
                </p:cNvPr>
                <p:cNvPicPr/>
                <p:nvPr/>
              </p:nvPicPr>
              <p:blipFill>
                <a:blip r:embed="rId221"/>
                <a:stretch>
                  <a:fillRect/>
                </a:stretch>
              </p:blipFill>
              <p:spPr>
                <a:xfrm>
                  <a:off x="9074732" y="2890062"/>
                  <a:ext cx="6490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81" name="Ink 80">
                  <a:extLst>
                    <a:ext uri="{FF2B5EF4-FFF2-40B4-BE49-F238E27FC236}">
                      <a16:creationId xmlns:a16="http://schemas.microsoft.com/office/drawing/2014/main" id="{776C89E5-1D58-AD46-9564-51BB5F23C9D6}"/>
                    </a:ext>
                  </a:extLst>
                </p14:cNvPr>
                <p14:cNvContentPartPr/>
                <p14:nvPr/>
              </p14:nvContentPartPr>
              <p14:xfrm>
                <a:off x="9655412" y="3292902"/>
                <a:ext cx="132840" cy="173160"/>
              </p14:xfrm>
            </p:contentPart>
          </mc:Choice>
          <mc:Fallback xmlns="">
            <p:pic>
              <p:nvPicPr>
                <p:cNvPr id="81" name="Ink 80">
                  <a:extLst>
                    <a:ext uri="{FF2B5EF4-FFF2-40B4-BE49-F238E27FC236}">
                      <a16:creationId xmlns:a16="http://schemas.microsoft.com/office/drawing/2014/main" id="{776C89E5-1D58-AD46-9564-51BB5F23C9D6}"/>
                    </a:ext>
                  </a:extLst>
                </p:cNvPr>
                <p:cNvPicPr/>
                <p:nvPr/>
              </p:nvPicPr>
              <p:blipFill>
                <a:blip r:embed="rId223"/>
                <a:stretch>
                  <a:fillRect/>
                </a:stretch>
              </p:blipFill>
              <p:spPr>
                <a:xfrm>
                  <a:off x="9651092" y="3288582"/>
                  <a:ext cx="141480" cy="181800"/>
                </a:xfrm>
                <a:prstGeom prst="rect">
                  <a:avLst/>
                </a:prstGeom>
              </p:spPr>
            </p:pic>
          </mc:Fallback>
        </mc:AlternateContent>
      </p:grpSp>
    </p:spTree>
    <p:extLst>
      <p:ext uri="{BB962C8B-B14F-4D97-AF65-F5344CB8AC3E}">
        <p14:creationId xmlns:p14="http://schemas.microsoft.com/office/powerpoint/2010/main" val="197110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lstStyle/>
          <a:p>
            <a:r>
              <a:rPr lang="en-VN" dirty="0"/>
              <a:t>That is why in web applications</a:t>
            </a:r>
            <a:br>
              <a:rPr lang="en-VN" dirty="0"/>
            </a:br>
            <a:r>
              <a:rPr lang="en-VN" dirty="0"/>
              <a:t>we normally have a second webserver</a:t>
            </a:r>
          </a:p>
          <a:p>
            <a:r>
              <a:rPr lang="en-VN" dirty="0"/>
              <a:t>And we also have the same HTML files</a:t>
            </a:r>
            <a:br>
              <a:rPr lang="en-VN" dirty="0"/>
            </a:br>
            <a:r>
              <a:rPr lang="en-VN" dirty="0"/>
              <a:t>deployed to the second server </a:t>
            </a:r>
          </a:p>
          <a:p>
            <a:r>
              <a:rPr lang="en-VN" dirty="0"/>
              <a:t>Then we use this thing called a Load Balancer</a:t>
            </a:r>
          </a:p>
          <a:p>
            <a:r>
              <a:rPr lang="en-VN" dirty="0"/>
              <a:t>We could send 50% of the traffic to the </a:t>
            </a:r>
            <a:br>
              <a:rPr lang="en-VN" dirty="0"/>
            </a:br>
            <a:r>
              <a:rPr lang="en-VN" dirty="0"/>
              <a:t>one server, and the other 50% to the second</a:t>
            </a:r>
            <a:br>
              <a:rPr lang="en-VN" dirty="0"/>
            </a:br>
            <a:r>
              <a:rPr lang="en-VN" dirty="0"/>
              <a:t>one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012980" y="4036758"/>
                <a:ext cx="459000" cy="1156680"/>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03"/>
                  <a:ext cx="586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07" y="3257163"/>
                  <a:ext cx="1425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483"/>
                  <a:ext cx="34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27" y="3372363"/>
                  <a:ext cx="134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63"/>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87" y="3515283"/>
                  <a:ext cx="190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87" y="3866643"/>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63"/>
                  <a:ext cx="23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27" y="4065723"/>
                  <a:ext cx="73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347" y="4102803"/>
                  <a:ext cx="33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747" y="4060323"/>
                  <a:ext cx="2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467" y="4117563"/>
                  <a:ext cx="16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467" y="4132323"/>
                  <a:ext cx="22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123"/>
                  <a:ext cx="15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1947" y="4155363"/>
                  <a:ext cx="15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827" y="3676563"/>
                  <a:ext cx="3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43"/>
                  <a:ext cx="61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883"/>
                  <a:ext cx="35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67" y="2979603"/>
                  <a:ext cx="26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27" y="2960163"/>
                  <a:ext cx="12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907" y="3103803"/>
                  <a:ext cx="101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547" y="3423843"/>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83"/>
                  <a:ext cx="4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403"/>
                  <a:ext cx="6120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355360" y="4004899"/>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351040" y="4000579"/>
                <a:ext cx="459000" cy="1156680"/>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03"/>
                  <a:ext cx="586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07" y="3257163"/>
                  <a:ext cx="1425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483"/>
                  <a:ext cx="34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27" y="3372363"/>
                  <a:ext cx="134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63"/>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87" y="3515283"/>
                  <a:ext cx="190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87" y="3866643"/>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63"/>
                  <a:ext cx="23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27" y="4065723"/>
                  <a:ext cx="73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347" y="4102803"/>
                  <a:ext cx="33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747" y="4060323"/>
                  <a:ext cx="2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467" y="4117563"/>
                  <a:ext cx="16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467" y="4132323"/>
                  <a:ext cx="22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123"/>
                  <a:ext cx="15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1947" y="4155363"/>
                  <a:ext cx="158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827" y="3676563"/>
                  <a:ext cx="39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43"/>
                  <a:ext cx="61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883"/>
                  <a:ext cx="35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67" y="2979603"/>
                  <a:ext cx="26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27" y="2960163"/>
                  <a:ext cx="12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907" y="3103803"/>
                  <a:ext cx="101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547" y="3423843"/>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83"/>
                  <a:ext cx="4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403"/>
                  <a:ext cx="61200" cy="226440"/>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7676710" y="2452741"/>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7848430" y="1800421"/>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394550" y="2462101"/>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390230" y="2457781"/>
                <a:ext cx="396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183590" y="3030181"/>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179270" y="3025861"/>
                <a:ext cx="2829600"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590" y="3221701"/>
                  <a:ext cx="74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41"/>
                  <a:ext cx="301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30" y="3334381"/>
                  <a:ext cx="432000" cy="127800"/>
                </a:xfrm>
                <a:prstGeom prst="rect">
                  <a:avLst/>
                </a:prstGeom>
              </p:spPr>
            </p:pic>
          </mc:Fallback>
        </mc:AlternateContent>
      </p:grpSp>
      <p:grpSp>
        <p:nvGrpSpPr>
          <p:cNvPr id="140" name="Group 139">
            <a:extLst>
              <a:ext uri="{FF2B5EF4-FFF2-40B4-BE49-F238E27FC236}">
                <a16:creationId xmlns:a16="http://schemas.microsoft.com/office/drawing/2014/main" id="{FD737812-2E04-6C45-90DA-DA4D83048FEA}"/>
              </a:ext>
            </a:extLst>
          </p:cNvPr>
          <p:cNvGrpSpPr/>
          <p:nvPr/>
        </p:nvGrpSpPr>
        <p:grpSpPr>
          <a:xfrm>
            <a:off x="5472790" y="3473701"/>
            <a:ext cx="3482280" cy="777240"/>
            <a:chOff x="5472790" y="3473701"/>
            <a:chExt cx="3482280" cy="777240"/>
          </a:xfrm>
        </p:grpSpPr>
        <mc:AlternateContent xmlns:mc="http://schemas.openxmlformats.org/markup-compatibility/2006" xmlns:p14="http://schemas.microsoft.com/office/powerpoint/2010/main">
          <mc:Choice Requires="p14">
            <p:contentPart p14:bwMode="auto" r:id="rId293">
              <p14:nvContentPartPr>
                <p14:cNvPr id="133" name="Ink 132">
                  <a:extLst>
                    <a:ext uri="{FF2B5EF4-FFF2-40B4-BE49-F238E27FC236}">
                      <a16:creationId xmlns:a16="http://schemas.microsoft.com/office/drawing/2014/main" id="{03FB2CF1-74E7-744B-B9F6-DE87F9239864}"/>
                    </a:ext>
                  </a:extLst>
                </p14:cNvPr>
                <p14:cNvContentPartPr/>
                <p14:nvPr/>
              </p14:nvContentPartPr>
              <p14:xfrm>
                <a:off x="5472790" y="4047181"/>
                <a:ext cx="1963440" cy="71280"/>
              </p14:xfrm>
            </p:contentPart>
          </mc:Choice>
          <mc:Fallback xmlns="">
            <p:pic>
              <p:nvPicPr>
                <p:cNvPr id="133" name="Ink 132">
                  <a:extLst>
                    <a:ext uri="{FF2B5EF4-FFF2-40B4-BE49-F238E27FC236}">
                      <a16:creationId xmlns:a16="http://schemas.microsoft.com/office/drawing/2014/main" id="{03FB2CF1-74E7-744B-B9F6-DE87F9239864}"/>
                    </a:ext>
                  </a:extLst>
                </p:cNvPr>
                <p:cNvPicPr/>
                <p:nvPr/>
              </p:nvPicPr>
              <p:blipFill>
                <a:blip r:embed="rId294"/>
                <a:stretch>
                  <a:fillRect/>
                </a:stretch>
              </p:blipFill>
              <p:spPr>
                <a:xfrm>
                  <a:off x="5468470" y="4042861"/>
                  <a:ext cx="1972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34" name="Ink 133">
                  <a:extLst>
                    <a:ext uri="{FF2B5EF4-FFF2-40B4-BE49-F238E27FC236}">
                      <a16:creationId xmlns:a16="http://schemas.microsoft.com/office/drawing/2014/main" id="{BF2A3F27-4B03-A246-A912-B33554661052}"/>
                    </a:ext>
                  </a:extLst>
                </p14:cNvPr>
                <p14:cNvContentPartPr/>
                <p14:nvPr/>
              </p14:nvContentPartPr>
              <p14:xfrm>
                <a:off x="7308070" y="3484141"/>
                <a:ext cx="1105920" cy="766800"/>
              </p14:xfrm>
            </p:contentPart>
          </mc:Choice>
          <mc:Fallback xmlns="">
            <p:pic>
              <p:nvPicPr>
                <p:cNvPr id="134" name="Ink 133">
                  <a:extLst>
                    <a:ext uri="{FF2B5EF4-FFF2-40B4-BE49-F238E27FC236}">
                      <a16:creationId xmlns:a16="http://schemas.microsoft.com/office/drawing/2014/main" id="{BF2A3F27-4B03-A246-A912-B33554661052}"/>
                    </a:ext>
                  </a:extLst>
                </p:cNvPr>
                <p:cNvPicPr/>
                <p:nvPr/>
              </p:nvPicPr>
              <p:blipFill>
                <a:blip r:embed="rId296"/>
                <a:stretch>
                  <a:fillRect/>
                </a:stretch>
              </p:blipFill>
              <p:spPr>
                <a:xfrm>
                  <a:off x="7303750" y="3479821"/>
                  <a:ext cx="1114560" cy="7754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35" name="Ink 134">
                  <a:extLst>
                    <a:ext uri="{FF2B5EF4-FFF2-40B4-BE49-F238E27FC236}">
                      <a16:creationId xmlns:a16="http://schemas.microsoft.com/office/drawing/2014/main" id="{760BA774-F9A1-AA44-84AC-E06F8EBFA626}"/>
                    </a:ext>
                  </a:extLst>
                </p14:cNvPr>
                <p14:cNvContentPartPr/>
                <p14:nvPr/>
              </p14:nvContentPartPr>
              <p14:xfrm>
                <a:off x="8320750" y="3473701"/>
                <a:ext cx="167400" cy="187920"/>
              </p14:xfrm>
            </p:contentPart>
          </mc:Choice>
          <mc:Fallback xmlns="">
            <p:pic>
              <p:nvPicPr>
                <p:cNvPr id="135" name="Ink 134">
                  <a:extLst>
                    <a:ext uri="{FF2B5EF4-FFF2-40B4-BE49-F238E27FC236}">
                      <a16:creationId xmlns:a16="http://schemas.microsoft.com/office/drawing/2014/main" id="{760BA774-F9A1-AA44-84AC-E06F8EBFA626}"/>
                    </a:ext>
                  </a:extLst>
                </p:cNvPr>
                <p:cNvPicPr/>
                <p:nvPr/>
              </p:nvPicPr>
              <p:blipFill>
                <a:blip r:embed="rId298"/>
                <a:stretch>
                  <a:fillRect/>
                </a:stretch>
              </p:blipFill>
              <p:spPr>
                <a:xfrm>
                  <a:off x="8316430" y="3469381"/>
                  <a:ext cx="1760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37" name="Ink 136">
                  <a:extLst>
                    <a:ext uri="{FF2B5EF4-FFF2-40B4-BE49-F238E27FC236}">
                      <a16:creationId xmlns:a16="http://schemas.microsoft.com/office/drawing/2014/main" id="{2B221300-45B0-F145-B197-4D40FF5AEDA1}"/>
                    </a:ext>
                  </a:extLst>
                </p14:cNvPr>
                <p14:cNvContentPartPr/>
                <p14:nvPr/>
              </p14:nvContentPartPr>
              <p14:xfrm>
                <a:off x="8888470" y="3500341"/>
                <a:ext cx="38880" cy="303840"/>
              </p14:xfrm>
            </p:contentPart>
          </mc:Choice>
          <mc:Fallback xmlns="">
            <p:pic>
              <p:nvPicPr>
                <p:cNvPr id="137" name="Ink 136">
                  <a:extLst>
                    <a:ext uri="{FF2B5EF4-FFF2-40B4-BE49-F238E27FC236}">
                      <a16:creationId xmlns:a16="http://schemas.microsoft.com/office/drawing/2014/main" id="{2B221300-45B0-F145-B197-4D40FF5AEDA1}"/>
                    </a:ext>
                  </a:extLst>
                </p:cNvPr>
                <p:cNvPicPr/>
                <p:nvPr/>
              </p:nvPicPr>
              <p:blipFill>
                <a:blip r:embed="rId300"/>
                <a:stretch>
                  <a:fillRect/>
                </a:stretch>
              </p:blipFill>
              <p:spPr>
                <a:xfrm>
                  <a:off x="8884150" y="3496021"/>
                  <a:ext cx="47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39" name="Ink 138">
                  <a:extLst>
                    <a:ext uri="{FF2B5EF4-FFF2-40B4-BE49-F238E27FC236}">
                      <a16:creationId xmlns:a16="http://schemas.microsoft.com/office/drawing/2014/main" id="{143F2533-7747-C64A-9692-B2BE30215D2C}"/>
                    </a:ext>
                  </a:extLst>
                </p14:cNvPr>
                <p14:cNvContentPartPr/>
                <p14:nvPr/>
              </p14:nvContentPartPr>
              <p14:xfrm>
                <a:off x="8828350" y="3499261"/>
                <a:ext cx="126720" cy="118440"/>
              </p14:xfrm>
            </p:contentPart>
          </mc:Choice>
          <mc:Fallback xmlns="">
            <p:pic>
              <p:nvPicPr>
                <p:cNvPr id="139" name="Ink 138">
                  <a:extLst>
                    <a:ext uri="{FF2B5EF4-FFF2-40B4-BE49-F238E27FC236}">
                      <a16:creationId xmlns:a16="http://schemas.microsoft.com/office/drawing/2014/main" id="{143F2533-7747-C64A-9692-B2BE30215D2C}"/>
                    </a:ext>
                  </a:extLst>
                </p:cNvPr>
                <p:cNvPicPr/>
                <p:nvPr/>
              </p:nvPicPr>
              <p:blipFill>
                <a:blip r:embed="rId302"/>
                <a:stretch>
                  <a:fillRect/>
                </a:stretch>
              </p:blipFill>
              <p:spPr>
                <a:xfrm>
                  <a:off x="8824030" y="3494941"/>
                  <a:ext cx="135360" cy="127080"/>
                </a:xfrm>
                <a:prstGeom prst="rect">
                  <a:avLst/>
                </a:prstGeom>
              </p:spPr>
            </p:pic>
          </mc:Fallback>
        </mc:AlternateContent>
      </p:grpSp>
      <p:grpSp>
        <p:nvGrpSpPr>
          <p:cNvPr id="143" name="Group 142">
            <a:extLst>
              <a:ext uri="{FF2B5EF4-FFF2-40B4-BE49-F238E27FC236}">
                <a16:creationId xmlns:a16="http://schemas.microsoft.com/office/drawing/2014/main" id="{B3FBB9C2-58D2-7742-9BDB-2C373F37ACAA}"/>
              </a:ext>
            </a:extLst>
          </p:cNvPr>
          <p:cNvGrpSpPr/>
          <p:nvPr/>
        </p:nvGrpSpPr>
        <p:grpSpPr>
          <a:xfrm>
            <a:off x="10297870" y="3600781"/>
            <a:ext cx="182160" cy="248040"/>
            <a:chOff x="10297870" y="3600781"/>
            <a:chExt cx="182160" cy="248040"/>
          </a:xfrm>
        </p:grpSpPr>
        <mc:AlternateContent xmlns:mc="http://schemas.openxmlformats.org/markup-compatibility/2006" xmlns:p14="http://schemas.microsoft.com/office/powerpoint/2010/main">
          <mc:Choice Requires="p14">
            <p:contentPart p14:bwMode="auto" r:id="rId303">
              <p14:nvContentPartPr>
                <p14:cNvPr id="141" name="Ink 140">
                  <a:extLst>
                    <a:ext uri="{FF2B5EF4-FFF2-40B4-BE49-F238E27FC236}">
                      <a16:creationId xmlns:a16="http://schemas.microsoft.com/office/drawing/2014/main" id="{40DBB91A-472A-5640-8C7A-075CDD742E47}"/>
                    </a:ext>
                  </a:extLst>
                </p14:cNvPr>
                <p14:cNvContentPartPr/>
                <p14:nvPr/>
              </p14:nvContentPartPr>
              <p14:xfrm>
                <a:off x="10367710" y="3607981"/>
                <a:ext cx="23040" cy="240840"/>
              </p14:xfrm>
            </p:contentPart>
          </mc:Choice>
          <mc:Fallback xmlns="">
            <p:pic>
              <p:nvPicPr>
                <p:cNvPr id="141" name="Ink 140">
                  <a:extLst>
                    <a:ext uri="{FF2B5EF4-FFF2-40B4-BE49-F238E27FC236}">
                      <a16:creationId xmlns:a16="http://schemas.microsoft.com/office/drawing/2014/main" id="{40DBB91A-472A-5640-8C7A-075CDD742E47}"/>
                    </a:ext>
                  </a:extLst>
                </p:cNvPr>
                <p:cNvPicPr/>
                <p:nvPr/>
              </p:nvPicPr>
              <p:blipFill>
                <a:blip r:embed="rId304"/>
                <a:stretch>
                  <a:fillRect/>
                </a:stretch>
              </p:blipFill>
              <p:spPr>
                <a:xfrm>
                  <a:off x="10363390" y="3603661"/>
                  <a:ext cx="316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2" name="Ink 141">
                  <a:extLst>
                    <a:ext uri="{FF2B5EF4-FFF2-40B4-BE49-F238E27FC236}">
                      <a16:creationId xmlns:a16="http://schemas.microsoft.com/office/drawing/2014/main" id="{7198F8D6-AA18-B049-9F0B-C6C51D46F168}"/>
                    </a:ext>
                  </a:extLst>
                </p14:cNvPr>
                <p14:cNvContentPartPr/>
                <p14:nvPr/>
              </p14:nvContentPartPr>
              <p14:xfrm>
                <a:off x="10297870" y="3600781"/>
                <a:ext cx="182160" cy="139320"/>
              </p14:xfrm>
            </p:contentPart>
          </mc:Choice>
          <mc:Fallback xmlns="">
            <p:pic>
              <p:nvPicPr>
                <p:cNvPr id="142" name="Ink 141">
                  <a:extLst>
                    <a:ext uri="{FF2B5EF4-FFF2-40B4-BE49-F238E27FC236}">
                      <a16:creationId xmlns:a16="http://schemas.microsoft.com/office/drawing/2014/main" id="{7198F8D6-AA18-B049-9F0B-C6C51D46F168}"/>
                    </a:ext>
                  </a:extLst>
                </p:cNvPr>
                <p:cNvPicPr/>
                <p:nvPr/>
              </p:nvPicPr>
              <p:blipFill>
                <a:blip r:embed="rId306"/>
                <a:stretch>
                  <a:fillRect/>
                </a:stretch>
              </p:blipFill>
              <p:spPr>
                <a:xfrm>
                  <a:off x="10293550" y="3596461"/>
                  <a:ext cx="190800" cy="147960"/>
                </a:xfrm>
                <a:prstGeom prst="rect">
                  <a:avLst/>
                </a:prstGeom>
              </p:spPr>
            </p:pic>
          </mc:Fallback>
        </mc:AlternateContent>
      </p:grpSp>
      <p:grpSp>
        <p:nvGrpSpPr>
          <p:cNvPr id="153" name="Group 152">
            <a:extLst>
              <a:ext uri="{FF2B5EF4-FFF2-40B4-BE49-F238E27FC236}">
                <a16:creationId xmlns:a16="http://schemas.microsoft.com/office/drawing/2014/main" id="{5B46B14C-7622-C149-82F8-62973EF34FD0}"/>
              </a:ext>
            </a:extLst>
          </p:cNvPr>
          <p:cNvGrpSpPr/>
          <p:nvPr/>
        </p:nvGrpSpPr>
        <p:grpSpPr>
          <a:xfrm>
            <a:off x="9046150" y="1925701"/>
            <a:ext cx="731520" cy="990720"/>
            <a:chOff x="9046150" y="1925701"/>
            <a:chExt cx="731520" cy="990720"/>
          </a:xfrm>
        </p:grpSpPr>
        <mc:AlternateContent xmlns:mc="http://schemas.openxmlformats.org/markup-compatibility/2006" xmlns:p14="http://schemas.microsoft.com/office/powerpoint/2010/main">
          <mc:Choice Requires="p14">
            <p:contentPart p14:bwMode="auto" r:id="rId307">
              <p14:nvContentPartPr>
                <p14:cNvPr id="150" name="Ink 149">
                  <a:extLst>
                    <a:ext uri="{FF2B5EF4-FFF2-40B4-BE49-F238E27FC236}">
                      <a16:creationId xmlns:a16="http://schemas.microsoft.com/office/drawing/2014/main" id="{F9B18757-E3FD-3247-82BD-135DA2C7B22F}"/>
                    </a:ext>
                  </a:extLst>
                </p14:cNvPr>
                <p14:cNvContentPartPr/>
                <p14:nvPr/>
              </p14:nvContentPartPr>
              <p14:xfrm>
                <a:off x="9046150" y="1925701"/>
                <a:ext cx="552240" cy="913680"/>
              </p14:xfrm>
            </p:contentPart>
          </mc:Choice>
          <mc:Fallback xmlns="">
            <p:pic>
              <p:nvPicPr>
                <p:cNvPr id="150" name="Ink 149">
                  <a:extLst>
                    <a:ext uri="{FF2B5EF4-FFF2-40B4-BE49-F238E27FC236}">
                      <a16:creationId xmlns:a16="http://schemas.microsoft.com/office/drawing/2014/main" id="{F9B18757-E3FD-3247-82BD-135DA2C7B22F}"/>
                    </a:ext>
                  </a:extLst>
                </p:cNvPr>
                <p:cNvPicPr/>
                <p:nvPr/>
              </p:nvPicPr>
              <p:blipFill>
                <a:blip r:embed="rId308"/>
                <a:stretch>
                  <a:fillRect/>
                </a:stretch>
              </p:blipFill>
              <p:spPr>
                <a:xfrm>
                  <a:off x="9041830" y="1921381"/>
                  <a:ext cx="56088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51" name="Ink 150">
                  <a:extLst>
                    <a:ext uri="{FF2B5EF4-FFF2-40B4-BE49-F238E27FC236}">
                      <a16:creationId xmlns:a16="http://schemas.microsoft.com/office/drawing/2014/main" id="{C49FB5E9-E23C-864B-B734-07124B2FAB0F}"/>
                    </a:ext>
                  </a:extLst>
                </p14:cNvPr>
                <p14:cNvContentPartPr/>
                <p14:nvPr/>
              </p14:nvContentPartPr>
              <p14:xfrm>
                <a:off x="9457630" y="2675581"/>
                <a:ext cx="320040" cy="240840"/>
              </p14:xfrm>
            </p:contentPart>
          </mc:Choice>
          <mc:Fallback xmlns="">
            <p:pic>
              <p:nvPicPr>
                <p:cNvPr id="151" name="Ink 150">
                  <a:extLst>
                    <a:ext uri="{FF2B5EF4-FFF2-40B4-BE49-F238E27FC236}">
                      <a16:creationId xmlns:a16="http://schemas.microsoft.com/office/drawing/2014/main" id="{C49FB5E9-E23C-864B-B734-07124B2FAB0F}"/>
                    </a:ext>
                  </a:extLst>
                </p:cNvPr>
                <p:cNvPicPr/>
                <p:nvPr/>
              </p:nvPicPr>
              <p:blipFill>
                <a:blip r:embed="rId310"/>
                <a:stretch>
                  <a:fillRect/>
                </a:stretch>
              </p:blipFill>
              <p:spPr>
                <a:xfrm>
                  <a:off x="9453310" y="2671261"/>
                  <a:ext cx="328680" cy="249480"/>
                </a:xfrm>
                <a:prstGeom prst="rect">
                  <a:avLst/>
                </a:prstGeom>
              </p:spPr>
            </p:pic>
          </mc:Fallback>
        </mc:AlternateContent>
      </p:grpSp>
    </p:spTree>
    <p:extLst>
      <p:ext uri="{BB962C8B-B14F-4D97-AF65-F5344CB8AC3E}">
        <p14:creationId xmlns:p14="http://schemas.microsoft.com/office/powerpoint/2010/main" val="382959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5E87-A1F6-8443-8ECB-5107EEFDFA71}"/>
              </a:ext>
            </a:extLst>
          </p:cNvPr>
          <p:cNvSpPr>
            <a:spLocks noGrp="1"/>
          </p:cNvSpPr>
          <p:nvPr>
            <p:ph type="title"/>
          </p:nvPr>
        </p:nvSpPr>
        <p:spPr/>
        <p:txBody>
          <a:bodyPr/>
          <a:lstStyle/>
          <a:p>
            <a:r>
              <a:rPr lang="en-VN" dirty="0"/>
              <a:t>Example </a:t>
            </a:r>
          </a:p>
        </p:txBody>
      </p:sp>
      <p:sp>
        <p:nvSpPr>
          <p:cNvPr id="3" name="Content Placeholder 2">
            <a:extLst>
              <a:ext uri="{FF2B5EF4-FFF2-40B4-BE49-F238E27FC236}">
                <a16:creationId xmlns:a16="http://schemas.microsoft.com/office/drawing/2014/main" id="{9AD17E23-2F26-CE43-A108-24F075538F25}"/>
              </a:ext>
            </a:extLst>
          </p:cNvPr>
          <p:cNvSpPr>
            <a:spLocks noGrp="1"/>
          </p:cNvSpPr>
          <p:nvPr>
            <p:ph idx="1"/>
          </p:nvPr>
        </p:nvSpPr>
        <p:spPr/>
        <p:txBody>
          <a:bodyPr>
            <a:normAutofit fontScale="92500" lnSpcReduction="10000"/>
          </a:bodyPr>
          <a:lstStyle/>
          <a:p>
            <a:r>
              <a:rPr lang="en-VN" dirty="0"/>
              <a:t>That means if one of them dies</a:t>
            </a:r>
            <a:br>
              <a:rPr lang="en-VN" dirty="0"/>
            </a:br>
            <a:r>
              <a:rPr lang="en-VN" dirty="0"/>
              <a:t>our application is still available</a:t>
            </a:r>
          </a:p>
          <a:p>
            <a:r>
              <a:rPr lang="en-VN" dirty="0"/>
              <a:t>Now the HTML files on the server has</a:t>
            </a:r>
            <a:br>
              <a:rPr lang="en-VN" dirty="0"/>
            </a:br>
            <a:r>
              <a:rPr lang="en-VN" dirty="0"/>
              <a:t>some degree of state</a:t>
            </a:r>
          </a:p>
          <a:p>
            <a:r>
              <a:rPr lang="en-VN" dirty="0"/>
              <a:t>We can see even if the load balancer is</a:t>
            </a:r>
            <a:br>
              <a:rPr lang="en-VN" dirty="0"/>
            </a:br>
            <a:r>
              <a:rPr lang="en-VN" dirty="0"/>
              <a:t>requesting files from different servers,</a:t>
            </a:r>
            <a:br>
              <a:rPr lang="en-VN" dirty="0"/>
            </a:br>
            <a:r>
              <a:rPr lang="en-VN" dirty="0"/>
              <a:t>it doesn’t really impact our customer</a:t>
            </a:r>
          </a:p>
          <a:p>
            <a:r>
              <a:rPr lang="en-VN" dirty="0"/>
              <a:t>Although our application here has a very</a:t>
            </a:r>
            <a:br>
              <a:rPr lang="en-VN" dirty="0"/>
            </a:br>
            <a:r>
              <a:rPr lang="en-VN" dirty="0"/>
              <a:t>low degree of state – meaning that the state</a:t>
            </a:r>
            <a:br>
              <a:rPr lang="en-VN" dirty="0"/>
            </a:br>
            <a:r>
              <a:rPr lang="en-VN" dirty="0"/>
              <a:t>doesn’t really impact Andrew</a:t>
            </a:r>
          </a:p>
          <a:p>
            <a:pPr marL="0" indent="0">
              <a:buNone/>
            </a:pPr>
            <a:r>
              <a:rPr lang="en-VN" dirty="0">
                <a:sym typeface="Wingdings" pitchFamily="2" charset="2"/>
              </a:rPr>
              <a:t> This here is a state-less application</a:t>
            </a:r>
            <a:endParaRPr lang="en-V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C2880F8-876D-F649-A0B8-A9CED98F61DA}"/>
                  </a:ext>
                </a:extLst>
              </p14:cNvPr>
              <p14:cNvContentPartPr/>
              <p14:nvPr/>
            </p14:nvContentPartPr>
            <p14:xfrm>
              <a:off x="10017300" y="4041078"/>
              <a:ext cx="450360" cy="1148040"/>
            </p14:xfrm>
          </p:contentPart>
        </mc:Choice>
        <mc:Fallback xmlns="">
          <p:pic>
            <p:nvPicPr>
              <p:cNvPr id="4" name="Ink 3">
                <a:extLst>
                  <a:ext uri="{FF2B5EF4-FFF2-40B4-BE49-F238E27FC236}">
                    <a16:creationId xmlns:a16="http://schemas.microsoft.com/office/drawing/2014/main" id="{4C2880F8-876D-F649-A0B8-A9CED98F61DA}"/>
                  </a:ext>
                </a:extLst>
              </p:cNvPr>
              <p:cNvPicPr/>
              <p:nvPr/>
            </p:nvPicPr>
            <p:blipFill>
              <a:blip r:embed="rId3"/>
              <a:stretch>
                <a:fillRect/>
              </a:stretch>
            </p:blipFill>
            <p:spPr>
              <a:xfrm>
                <a:off x="10012980" y="4036759"/>
                <a:ext cx="459000" cy="1156677"/>
              </a:xfrm>
              <a:prstGeom prst="rect">
                <a:avLst/>
              </a:prstGeom>
            </p:spPr>
          </p:pic>
        </mc:Fallback>
      </mc:AlternateContent>
      <p:grpSp>
        <p:nvGrpSpPr>
          <p:cNvPr id="73" name="Group 72">
            <a:extLst>
              <a:ext uri="{FF2B5EF4-FFF2-40B4-BE49-F238E27FC236}">
                <a16:creationId xmlns:a16="http://schemas.microsoft.com/office/drawing/2014/main" id="{0BE8C317-0EAE-C544-A581-076CC1B929DB}"/>
              </a:ext>
            </a:extLst>
          </p:cNvPr>
          <p:cNvGrpSpPr/>
          <p:nvPr/>
        </p:nvGrpSpPr>
        <p:grpSpPr>
          <a:xfrm>
            <a:off x="10031340" y="3875478"/>
            <a:ext cx="970200" cy="1325520"/>
            <a:chOff x="7702867" y="2928123"/>
            <a:chExt cx="970200" cy="13255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EE856A-7BA7-4747-AF83-FCFA48868314}"/>
                    </a:ext>
                  </a:extLst>
                </p14:cNvPr>
                <p14:cNvContentPartPr/>
                <p14:nvPr/>
              </p14:nvContentPartPr>
              <p14:xfrm>
                <a:off x="7777027" y="2928123"/>
                <a:ext cx="577800" cy="172440"/>
              </p14:xfrm>
            </p:contentPart>
          </mc:Choice>
          <mc:Fallback xmlns="">
            <p:pic>
              <p:nvPicPr>
                <p:cNvPr id="6" name="Ink 5">
                  <a:extLst>
                    <a:ext uri="{FF2B5EF4-FFF2-40B4-BE49-F238E27FC236}">
                      <a16:creationId xmlns:a16="http://schemas.microsoft.com/office/drawing/2014/main" id="{10EE856A-7BA7-4747-AF83-FCFA48868314}"/>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316D382-5CD1-624E-949B-C5EADF755BB0}"/>
                    </a:ext>
                  </a:extLst>
                </p14:cNvPr>
                <p14:cNvContentPartPr/>
                <p14:nvPr/>
              </p14:nvContentPartPr>
              <p14:xfrm>
                <a:off x="8152147" y="2959443"/>
                <a:ext cx="223200" cy="176760"/>
              </p14:xfrm>
            </p:contentPart>
          </mc:Choice>
          <mc:Fallback xmlns="">
            <p:pic>
              <p:nvPicPr>
                <p:cNvPr id="7" name="Ink 6">
                  <a:extLst>
                    <a:ext uri="{FF2B5EF4-FFF2-40B4-BE49-F238E27FC236}">
                      <a16:creationId xmlns:a16="http://schemas.microsoft.com/office/drawing/2014/main" id="{C316D382-5CD1-624E-949B-C5EADF755BB0}"/>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5E447C1-59CC-114F-A5C8-9214C636DCF6}"/>
                    </a:ext>
                  </a:extLst>
                </p14:cNvPr>
                <p14:cNvContentPartPr/>
                <p14:nvPr/>
              </p14:nvContentPartPr>
              <p14:xfrm>
                <a:off x="8300467" y="3018843"/>
                <a:ext cx="40680" cy="983160"/>
              </p14:xfrm>
            </p:contentPart>
          </mc:Choice>
          <mc:Fallback xmlns="">
            <p:pic>
              <p:nvPicPr>
                <p:cNvPr id="8" name="Ink 7">
                  <a:extLst>
                    <a:ext uri="{FF2B5EF4-FFF2-40B4-BE49-F238E27FC236}">
                      <a16:creationId xmlns:a16="http://schemas.microsoft.com/office/drawing/2014/main" id="{85E447C1-59CC-114F-A5C8-9214C636DCF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C453CCA-BF10-1D4D-9F47-E89AF40A7CBF}"/>
                    </a:ext>
                  </a:extLst>
                </p14:cNvPr>
                <p14:cNvContentPartPr/>
                <p14:nvPr/>
              </p14:nvContentPartPr>
              <p14:xfrm>
                <a:off x="8149987" y="4014603"/>
                <a:ext cx="195840" cy="219600"/>
              </p14:xfrm>
            </p:contentPart>
          </mc:Choice>
          <mc:Fallback xmlns="">
            <p:pic>
              <p:nvPicPr>
                <p:cNvPr id="9" name="Ink 8">
                  <a:extLst>
                    <a:ext uri="{FF2B5EF4-FFF2-40B4-BE49-F238E27FC236}">
                      <a16:creationId xmlns:a16="http://schemas.microsoft.com/office/drawing/2014/main" id="{4C453CCA-BF10-1D4D-9F47-E89AF40A7CBF}"/>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CF6D236-214E-9848-85FE-C45D15D6E2C4}"/>
                    </a:ext>
                  </a:extLst>
                </p14:cNvPr>
                <p14:cNvContentPartPr/>
                <p14:nvPr/>
              </p14:nvContentPartPr>
              <p14:xfrm>
                <a:off x="7809067" y="3234483"/>
                <a:ext cx="14400" cy="37080"/>
              </p14:xfrm>
            </p:contentPart>
          </mc:Choice>
          <mc:Fallback xmlns="">
            <p:pic>
              <p:nvPicPr>
                <p:cNvPr id="11" name="Ink 10">
                  <a:extLst>
                    <a:ext uri="{FF2B5EF4-FFF2-40B4-BE49-F238E27FC236}">
                      <a16:creationId xmlns:a16="http://schemas.microsoft.com/office/drawing/2014/main" id="{9CF6D236-214E-9848-85FE-C45D15D6E2C4}"/>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650AC21-6808-BD49-A879-63B10253EAAA}"/>
                    </a:ext>
                  </a:extLst>
                </p14:cNvPr>
                <p14:cNvContentPartPr/>
                <p14:nvPr/>
              </p14:nvContentPartPr>
              <p14:xfrm>
                <a:off x="7883227" y="3261483"/>
                <a:ext cx="133920" cy="2520"/>
              </p14:xfrm>
            </p:contentPart>
          </mc:Choice>
          <mc:Fallback xmlns="">
            <p:pic>
              <p:nvPicPr>
                <p:cNvPr id="12" name="Ink 11">
                  <a:extLst>
                    <a:ext uri="{FF2B5EF4-FFF2-40B4-BE49-F238E27FC236}">
                      <a16:creationId xmlns:a16="http://schemas.microsoft.com/office/drawing/2014/main" id="{8650AC21-6808-BD49-A879-63B10253EAAA}"/>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DDBA51-1716-7E41-B7CE-F34C0F5DCEF1}"/>
                    </a:ext>
                  </a:extLst>
                </p14:cNvPr>
                <p14:cNvContentPartPr/>
                <p14:nvPr/>
              </p14:nvContentPartPr>
              <p14:xfrm>
                <a:off x="7825987" y="3364803"/>
                <a:ext cx="26280" cy="37440"/>
              </p14:xfrm>
            </p:contentPart>
          </mc:Choice>
          <mc:Fallback xmlns="">
            <p:pic>
              <p:nvPicPr>
                <p:cNvPr id="13" name="Ink 12">
                  <a:extLst>
                    <a:ext uri="{FF2B5EF4-FFF2-40B4-BE49-F238E27FC236}">
                      <a16:creationId xmlns:a16="http://schemas.microsoft.com/office/drawing/2014/main" id="{72DDBA51-1716-7E41-B7CE-F34C0F5DCEF1}"/>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CAB57E1-8555-5F41-B90D-4A9AECF64DD2}"/>
                    </a:ext>
                  </a:extLst>
                </p14:cNvPr>
                <p14:cNvContentPartPr/>
                <p14:nvPr/>
              </p14:nvContentPartPr>
              <p14:xfrm>
                <a:off x="7914547" y="3376683"/>
                <a:ext cx="126000" cy="7200"/>
              </p14:xfrm>
            </p:contentPart>
          </mc:Choice>
          <mc:Fallback xmlns="">
            <p:pic>
              <p:nvPicPr>
                <p:cNvPr id="14" name="Ink 13">
                  <a:extLst>
                    <a:ext uri="{FF2B5EF4-FFF2-40B4-BE49-F238E27FC236}">
                      <a16:creationId xmlns:a16="http://schemas.microsoft.com/office/drawing/2014/main" id="{1CAB57E1-8555-5F41-B90D-4A9AECF64DD2}"/>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11618EE-C741-9744-83A0-6742464E13F5}"/>
                    </a:ext>
                  </a:extLst>
                </p14:cNvPr>
                <p14:cNvContentPartPr/>
                <p14:nvPr/>
              </p14:nvContentPartPr>
              <p14:xfrm>
                <a:off x="7828867" y="3491523"/>
                <a:ext cx="19440" cy="36000"/>
              </p14:xfrm>
            </p:contentPart>
          </mc:Choice>
          <mc:Fallback xmlns="">
            <p:pic>
              <p:nvPicPr>
                <p:cNvPr id="15" name="Ink 14">
                  <a:extLst>
                    <a:ext uri="{FF2B5EF4-FFF2-40B4-BE49-F238E27FC236}">
                      <a16:creationId xmlns:a16="http://schemas.microsoft.com/office/drawing/2014/main" id="{A11618EE-C741-9744-83A0-6742464E13F5}"/>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7890DB6-C453-1D49-9D12-D518B47722A4}"/>
                    </a:ext>
                  </a:extLst>
                </p14:cNvPr>
                <p14:cNvContentPartPr/>
                <p14:nvPr/>
              </p14:nvContentPartPr>
              <p14:xfrm>
                <a:off x="7912027" y="3508803"/>
                <a:ext cx="163440" cy="14400"/>
              </p14:xfrm>
            </p:contentPart>
          </mc:Choice>
          <mc:Fallback xmlns="">
            <p:pic>
              <p:nvPicPr>
                <p:cNvPr id="16" name="Ink 15">
                  <a:extLst>
                    <a:ext uri="{FF2B5EF4-FFF2-40B4-BE49-F238E27FC236}">
                      <a16:creationId xmlns:a16="http://schemas.microsoft.com/office/drawing/2014/main" id="{E7890DB6-C453-1D49-9D12-D518B47722A4}"/>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A980ECE-E41A-C649-876D-76B2DA524660}"/>
                    </a:ext>
                  </a:extLst>
                </p14:cNvPr>
                <p14:cNvContentPartPr/>
                <p14:nvPr/>
              </p14:nvContentPartPr>
              <p14:xfrm>
                <a:off x="8116507" y="3111363"/>
                <a:ext cx="231120" cy="234720"/>
              </p14:xfrm>
            </p:contentPart>
          </mc:Choice>
          <mc:Fallback xmlns="">
            <p:pic>
              <p:nvPicPr>
                <p:cNvPr id="18" name="Ink 17">
                  <a:extLst>
                    <a:ext uri="{FF2B5EF4-FFF2-40B4-BE49-F238E27FC236}">
                      <a16:creationId xmlns:a16="http://schemas.microsoft.com/office/drawing/2014/main" id="{5A980ECE-E41A-C649-876D-76B2DA524660}"/>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AEA574E-BA16-394F-A3EB-E4F6F3C639E3}"/>
                    </a:ext>
                  </a:extLst>
                </p14:cNvPr>
                <p14:cNvContentPartPr/>
                <p14:nvPr/>
              </p14:nvContentPartPr>
              <p14:xfrm>
                <a:off x="8128747" y="3066723"/>
                <a:ext cx="226440" cy="201600"/>
              </p14:xfrm>
            </p:contentPart>
          </mc:Choice>
          <mc:Fallback xmlns="">
            <p:pic>
              <p:nvPicPr>
                <p:cNvPr id="20" name="Ink 19">
                  <a:extLst>
                    <a:ext uri="{FF2B5EF4-FFF2-40B4-BE49-F238E27FC236}">
                      <a16:creationId xmlns:a16="http://schemas.microsoft.com/office/drawing/2014/main" id="{0AEA574E-BA16-394F-A3EB-E4F6F3C639E3}"/>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D1E323F-120E-FE48-AADA-56FA41198342}"/>
                    </a:ext>
                  </a:extLst>
                </p14:cNvPr>
                <p14:cNvContentPartPr/>
                <p14:nvPr/>
              </p14:nvContentPartPr>
              <p14:xfrm>
                <a:off x="8138467" y="3287043"/>
                <a:ext cx="156600" cy="180360"/>
              </p14:xfrm>
            </p:contentPart>
          </mc:Choice>
          <mc:Fallback xmlns="">
            <p:pic>
              <p:nvPicPr>
                <p:cNvPr id="22" name="Ink 21">
                  <a:extLst>
                    <a:ext uri="{FF2B5EF4-FFF2-40B4-BE49-F238E27FC236}">
                      <a16:creationId xmlns:a16="http://schemas.microsoft.com/office/drawing/2014/main" id="{FD1E323F-120E-FE48-AADA-56FA4119834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6EC9EB-D121-C54D-BCCD-1D48B0625669}"/>
                    </a:ext>
                  </a:extLst>
                </p14:cNvPr>
                <p14:cNvContentPartPr/>
                <p14:nvPr/>
              </p14:nvContentPartPr>
              <p14:xfrm>
                <a:off x="8174467" y="3385683"/>
                <a:ext cx="134280" cy="210240"/>
              </p14:xfrm>
            </p:contentPart>
          </mc:Choice>
          <mc:Fallback xmlns="">
            <p:pic>
              <p:nvPicPr>
                <p:cNvPr id="23" name="Ink 22">
                  <a:extLst>
                    <a:ext uri="{FF2B5EF4-FFF2-40B4-BE49-F238E27FC236}">
                      <a16:creationId xmlns:a16="http://schemas.microsoft.com/office/drawing/2014/main" id="{156EC9EB-D121-C54D-BCCD-1D48B0625669}"/>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F11CE3F-5723-8A4F-A28B-E7F7735CCFDF}"/>
                    </a:ext>
                  </a:extLst>
                </p14:cNvPr>
                <p14:cNvContentPartPr/>
                <p14:nvPr/>
              </p14:nvContentPartPr>
              <p14:xfrm>
                <a:off x="8166907" y="3519603"/>
                <a:ext cx="181440" cy="241920"/>
              </p14:xfrm>
            </p:contentPart>
          </mc:Choice>
          <mc:Fallback xmlns="">
            <p:pic>
              <p:nvPicPr>
                <p:cNvPr id="24" name="Ink 23">
                  <a:extLst>
                    <a:ext uri="{FF2B5EF4-FFF2-40B4-BE49-F238E27FC236}">
                      <a16:creationId xmlns:a16="http://schemas.microsoft.com/office/drawing/2014/main" id="{7F11CE3F-5723-8A4F-A28B-E7F7735CCFDF}"/>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075D589-1D3D-E74A-8EA3-3193E39E6258}"/>
                    </a:ext>
                  </a:extLst>
                </p14:cNvPr>
                <p14:cNvContentPartPr/>
                <p14:nvPr/>
              </p14:nvContentPartPr>
              <p14:xfrm>
                <a:off x="8165107" y="3640203"/>
                <a:ext cx="165960" cy="207360"/>
              </p14:xfrm>
            </p:contentPart>
          </mc:Choice>
          <mc:Fallback xmlns="">
            <p:pic>
              <p:nvPicPr>
                <p:cNvPr id="25" name="Ink 24">
                  <a:extLst>
                    <a:ext uri="{FF2B5EF4-FFF2-40B4-BE49-F238E27FC236}">
                      <a16:creationId xmlns:a16="http://schemas.microsoft.com/office/drawing/2014/main" id="{2075D589-1D3D-E74A-8EA3-3193E39E6258}"/>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1EBC3708-1B77-4D42-9B03-8475CA780FC1}"/>
                    </a:ext>
                  </a:extLst>
                </p14:cNvPr>
                <p14:cNvContentPartPr/>
                <p14:nvPr/>
              </p14:nvContentPartPr>
              <p14:xfrm>
                <a:off x="8166907" y="3764763"/>
                <a:ext cx="162720" cy="219240"/>
              </p14:xfrm>
            </p:contentPart>
          </mc:Choice>
          <mc:Fallback xmlns="">
            <p:pic>
              <p:nvPicPr>
                <p:cNvPr id="26" name="Ink 25">
                  <a:extLst>
                    <a:ext uri="{FF2B5EF4-FFF2-40B4-BE49-F238E27FC236}">
                      <a16:creationId xmlns:a16="http://schemas.microsoft.com/office/drawing/2014/main" id="{1EBC3708-1B77-4D42-9B03-8475CA780FC1}"/>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68FE0E2-4863-4440-9C64-2FEB2589A6AC}"/>
                    </a:ext>
                  </a:extLst>
                </p14:cNvPr>
                <p14:cNvContentPartPr/>
                <p14:nvPr/>
              </p14:nvContentPartPr>
              <p14:xfrm>
                <a:off x="8170507" y="3870963"/>
                <a:ext cx="131760" cy="173160"/>
              </p14:xfrm>
            </p:contentPart>
          </mc:Choice>
          <mc:Fallback xmlns="">
            <p:pic>
              <p:nvPicPr>
                <p:cNvPr id="27" name="Ink 26">
                  <a:extLst>
                    <a:ext uri="{FF2B5EF4-FFF2-40B4-BE49-F238E27FC236}">
                      <a16:creationId xmlns:a16="http://schemas.microsoft.com/office/drawing/2014/main" id="{968FE0E2-4863-4440-9C64-2FEB2589A6AC}"/>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7D16FC74-9536-204E-872A-CAADF8555ED0}"/>
                    </a:ext>
                  </a:extLst>
                </p14:cNvPr>
                <p14:cNvContentPartPr/>
                <p14:nvPr/>
              </p14:nvContentPartPr>
              <p14:xfrm>
                <a:off x="8150707" y="3936843"/>
                <a:ext cx="186480" cy="234720"/>
              </p14:xfrm>
            </p:contentPart>
          </mc:Choice>
          <mc:Fallback xmlns="">
            <p:pic>
              <p:nvPicPr>
                <p:cNvPr id="28" name="Ink 27">
                  <a:extLst>
                    <a:ext uri="{FF2B5EF4-FFF2-40B4-BE49-F238E27FC236}">
                      <a16:creationId xmlns:a16="http://schemas.microsoft.com/office/drawing/2014/main" id="{7D16FC74-9536-204E-872A-CAADF8555ED0}"/>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B09DEDE-DCCF-1A45-82FF-C963DD2BEF50}"/>
                    </a:ext>
                  </a:extLst>
                </p14:cNvPr>
                <p14:cNvContentPartPr/>
                <p14:nvPr/>
              </p14:nvContentPartPr>
              <p14:xfrm>
                <a:off x="8285707" y="4015323"/>
                <a:ext cx="92880" cy="140760"/>
              </p14:xfrm>
            </p:contentPart>
          </mc:Choice>
          <mc:Fallback xmlns="">
            <p:pic>
              <p:nvPicPr>
                <p:cNvPr id="29" name="Ink 28">
                  <a:extLst>
                    <a:ext uri="{FF2B5EF4-FFF2-40B4-BE49-F238E27FC236}">
                      <a16:creationId xmlns:a16="http://schemas.microsoft.com/office/drawing/2014/main" id="{EB09DEDE-DCCF-1A45-82FF-C963DD2BEF50}"/>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7B06171-4D8C-6F42-916C-524324C561DF}"/>
                    </a:ext>
                  </a:extLst>
                </p14:cNvPr>
                <p14:cNvContentPartPr/>
                <p14:nvPr/>
              </p14:nvContentPartPr>
              <p14:xfrm>
                <a:off x="8383627" y="4052403"/>
                <a:ext cx="57240" cy="97560"/>
              </p14:xfrm>
            </p:contentPart>
          </mc:Choice>
          <mc:Fallback xmlns="">
            <p:pic>
              <p:nvPicPr>
                <p:cNvPr id="30" name="Ink 29">
                  <a:extLst>
                    <a:ext uri="{FF2B5EF4-FFF2-40B4-BE49-F238E27FC236}">
                      <a16:creationId xmlns:a16="http://schemas.microsoft.com/office/drawing/2014/main" id="{27B06171-4D8C-6F42-916C-524324C561DF}"/>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022A6DEE-3CF4-3C4A-BBF9-45B44B9E77E4}"/>
                    </a:ext>
                  </a:extLst>
                </p14:cNvPr>
                <p14:cNvContentPartPr/>
                <p14:nvPr/>
              </p14:nvContentPartPr>
              <p14:xfrm>
                <a:off x="8457427" y="4082283"/>
                <a:ext cx="24120" cy="69480"/>
              </p14:xfrm>
            </p:contentPart>
          </mc:Choice>
          <mc:Fallback xmlns="">
            <p:pic>
              <p:nvPicPr>
                <p:cNvPr id="31" name="Ink 30">
                  <a:extLst>
                    <a:ext uri="{FF2B5EF4-FFF2-40B4-BE49-F238E27FC236}">
                      <a16:creationId xmlns:a16="http://schemas.microsoft.com/office/drawing/2014/main" id="{022A6DEE-3CF4-3C4A-BBF9-45B44B9E77E4}"/>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BA22995-96C1-9542-9001-C751956849B8}"/>
                    </a:ext>
                  </a:extLst>
                </p14:cNvPr>
                <p14:cNvContentPartPr/>
                <p14:nvPr/>
              </p14:nvContentPartPr>
              <p14:xfrm>
                <a:off x="8524747" y="4078683"/>
                <a:ext cx="14400" cy="36000"/>
              </p14:xfrm>
            </p:contentPart>
          </mc:Choice>
          <mc:Fallback xmlns="">
            <p:pic>
              <p:nvPicPr>
                <p:cNvPr id="32" name="Ink 31">
                  <a:extLst>
                    <a:ext uri="{FF2B5EF4-FFF2-40B4-BE49-F238E27FC236}">
                      <a16:creationId xmlns:a16="http://schemas.microsoft.com/office/drawing/2014/main" id="{1BA22995-96C1-9542-9001-C751956849B8}"/>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FF5772-FD86-F341-AEF0-D9F3F8F378F3}"/>
                    </a:ext>
                  </a:extLst>
                </p14:cNvPr>
                <p14:cNvContentPartPr/>
                <p14:nvPr/>
              </p14:nvContentPartPr>
              <p14:xfrm>
                <a:off x="8557147" y="4079403"/>
                <a:ext cx="9720" cy="47880"/>
              </p14:xfrm>
            </p:contentPart>
          </mc:Choice>
          <mc:Fallback xmlns="">
            <p:pic>
              <p:nvPicPr>
                <p:cNvPr id="33" name="Ink 32">
                  <a:extLst>
                    <a:ext uri="{FF2B5EF4-FFF2-40B4-BE49-F238E27FC236}">
                      <a16:creationId xmlns:a16="http://schemas.microsoft.com/office/drawing/2014/main" id="{CFFF5772-FD86-F341-AEF0-D9F3F8F378F3}"/>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81CC031-B77B-A14A-A1C2-0E58B0F1A600}"/>
                    </a:ext>
                  </a:extLst>
                </p14:cNvPr>
                <p14:cNvContentPartPr/>
                <p14:nvPr/>
              </p14:nvContentPartPr>
              <p14:xfrm>
                <a:off x="8610787" y="4108203"/>
                <a:ext cx="360" cy="19440"/>
              </p14:xfrm>
            </p:contentPart>
          </mc:Choice>
          <mc:Fallback xmlns="">
            <p:pic>
              <p:nvPicPr>
                <p:cNvPr id="34" name="Ink 33">
                  <a:extLst>
                    <a:ext uri="{FF2B5EF4-FFF2-40B4-BE49-F238E27FC236}">
                      <a16:creationId xmlns:a16="http://schemas.microsoft.com/office/drawing/2014/main" id="{481CC031-B77B-A14A-A1C2-0E58B0F1A600}"/>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8A44FAEC-E1A5-094B-829D-41C7449B595B}"/>
                    </a:ext>
                  </a:extLst>
                </p14:cNvPr>
                <p14:cNvContentPartPr/>
                <p14:nvPr/>
              </p14:nvContentPartPr>
              <p14:xfrm>
                <a:off x="8638507" y="4126923"/>
                <a:ext cx="9720" cy="26280"/>
              </p14:xfrm>
            </p:contentPart>
          </mc:Choice>
          <mc:Fallback xmlns="">
            <p:pic>
              <p:nvPicPr>
                <p:cNvPr id="35" name="Ink 34">
                  <a:extLst>
                    <a:ext uri="{FF2B5EF4-FFF2-40B4-BE49-F238E27FC236}">
                      <a16:creationId xmlns:a16="http://schemas.microsoft.com/office/drawing/2014/main" id="{8A44FAEC-E1A5-094B-829D-41C7449B595B}"/>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0F32D1D-31D6-4F4A-8510-2554593579FE}"/>
                    </a:ext>
                  </a:extLst>
                </p14:cNvPr>
                <p14:cNvContentPartPr/>
                <p14:nvPr/>
              </p14:nvContentPartPr>
              <p14:xfrm>
                <a:off x="8306947" y="4070043"/>
                <a:ext cx="64440" cy="78480"/>
              </p14:xfrm>
            </p:contentPart>
          </mc:Choice>
          <mc:Fallback xmlns="">
            <p:pic>
              <p:nvPicPr>
                <p:cNvPr id="36" name="Ink 35">
                  <a:extLst>
                    <a:ext uri="{FF2B5EF4-FFF2-40B4-BE49-F238E27FC236}">
                      <a16:creationId xmlns:a16="http://schemas.microsoft.com/office/drawing/2014/main" id="{40F32D1D-31D6-4F4A-8510-2554593579FE}"/>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CED1BB6-0EAD-CB4D-9BAF-4B5E808230BB}"/>
                    </a:ext>
                  </a:extLst>
                </p14:cNvPr>
                <p14:cNvContentPartPr/>
                <p14:nvPr/>
              </p14:nvContentPartPr>
              <p14:xfrm>
                <a:off x="8379667" y="4107123"/>
                <a:ext cx="25200" cy="53640"/>
              </p14:xfrm>
            </p:contentPart>
          </mc:Choice>
          <mc:Fallback xmlns="">
            <p:pic>
              <p:nvPicPr>
                <p:cNvPr id="37" name="Ink 36">
                  <a:extLst>
                    <a:ext uri="{FF2B5EF4-FFF2-40B4-BE49-F238E27FC236}">
                      <a16:creationId xmlns:a16="http://schemas.microsoft.com/office/drawing/2014/main" id="{ECED1BB6-0EAD-CB4D-9BAF-4B5E808230BB}"/>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BBACFF9-DE68-CD4C-BC81-C5AF6766EC60}"/>
                    </a:ext>
                  </a:extLst>
                </p14:cNvPr>
                <p14:cNvContentPartPr/>
                <p14:nvPr/>
              </p14:nvContentPartPr>
              <p14:xfrm>
                <a:off x="8443387" y="4072923"/>
                <a:ext cx="14400" cy="54720"/>
              </p14:xfrm>
            </p:contentPart>
          </mc:Choice>
          <mc:Fallback xmlns="">
            <p:pic>
              <p:nvPicPr>
                <p:cNvPr id="38" name="Ink 37">
                  <a:extLst>
                    <a:ext uri="{FF2B5EF4-FFF2-40B4-BE49-F238E27FC236}">
                      <a16:creationId xmlns:a16="http://schemas.microsoft.com/office/drawing/2014/main" id="{4BBACFF9-DE68-CD4C-BC81-C5AF6766EC60}"/>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EB5D97A6-D5C9-F04E-8747-494169F30E3C}"/>
                    </a:ext>
                  </a:extLst>
                </p14:cNvPr>
                <p14:cNvContentPartPr/>
                <p14:nvPr/>
              </p14:nvContentPartPr>
              <p14:xfrm>
                <a:off x="8484067" y="4064643"/>
                <a:ext cx="15480" cy="59400"/>
              </p14:xfrm>
            </p:contentPart>
          </mc:Choice>
          <mc:Fallback xmlns="">
            <p:pic>
              <p:nvPicPr>
                <p:cNvPr id="39" name="Ink 38">
                  <a:extLst>
                    <a:ext uri="{FF2B5EF4-FFF2-40B4-BE49-F238E27FC236}">
                      <a16:creationId xmlns:a16="http://schemas.microsoft.com/office/drawing/2014/main" id="{EB5D97A6-D5C9-F04E-8747-494169F30E3C}"/>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FC3FFBF-3B9D-E34A-BC60-92A325F9A8D3}"/>
                    </a:ext>
                  </a:extLst>
                </p14:cNvPr>
                <p14:cNvContentPartPr/>
                <p14:nvPr/>
              </p14:nvContentPartPr>
              <p14:xfrm>
                <a:off x="8542747" y="4086603"/>
                <a:ext cx="24120" cy="24120"/>
              </p14:xfrm>
            </p:contentPart>
          </mc:Choice>
          <mc:Fallback xmlns="">
            <p:pic>
              <p:nvPicPr>
                <p:cNvPr id="40" name="Ink 39">
                  <a:extLst>
                    <a:ext uri="{FF2B5EF4-FFF2-40B4-BE49-F238E27FC236}">
                      <a16:creationId xmlns:a16="http://schemas.microsoft.com/office/drawing/2014/main" id="{1FC3FFBF-3B9D-E34A-BC60-92A325F9A8D3}"/>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4349AFB-D971-A14B-90F9-46B2901C672A}"/>
                    </a:ext>
                  </a:extLst>
                </p14:cNvPr>
                <p14:cNvContentPartPr/>
                <p14:nvPr/>
              </p14:nvContentPartPr>
              <p14:xfrm>
                <a:off x="8374627" y="4068963"/>
                <a:ext cx="33480" cy="66600"/>
              </p14:xfrm>
            </p:contentPart>
          </mc:Choice>
          <mc:Fallback xmlns="">
            <p:pic>
              <p:nvPicPr>
                <p:cNvPr id="41" name="Ink 40">
                  <a:extLst>
                    <a:ext uri="{FF2B5EF4-FFF2-40B4-BE49-F238E27FC236}">
                      <a16:creationId xmlns:a16="http://schemas.microsoft.com/office/drawing/2014/main" id="{44349AFB-D971-A14B-90F9-46B2901C672A}"/>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5534A-F647-C34C-92E4-BAC0A9B00DB5}"/>
                    </a:ext>
                  </a:extLst>
                </p14:cNvPr>
                <p14:cNvContentPartPr/>
                <p14:nvPr/>
              </p14:nvContentPartPr>
              <p14:xfrm>
                <a:off x="8324947" y="4128363"/>
                <a:ext cx="57240" cy="85680"/>
              </p14:xfrm>
            </p:contentPart>
          </mc:Choice>
          <mc:Fallback xmlns="">
            <p:pic>
              <p:nvPicPr>
                <p:cNvPr id="42" name="Ink 41">
                  <a:extLst>
                    <a:ext uri="{FF2B5EF4-FFF2-40B4-BE49-F238E27FC236}">
                      <a16:creationId xmlns:a16="http://schemas.microsoft.com/office/drawing/2014/main" id="{EED5534A-F647-C34C-92E4-BAC0A9B00DB5}"/>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FB049A-000A-AA4D-9F47-E07074C3F286}"/>
                    </a:ext>
                  </a:extLst>
                </p14:cNvPr>
                <p14:cNvContentPartPr/>
                <p14:nvPr/>
              </p14:nvContentPartPr>
              <p14:xfrm>
                <a:off x="8319907" y="4181283"/>
                <a:ext cx="16920" cy="28800"/>
              </p14:xfrm>
            </p:contentPart>
          </mc:Choice>
          <mc:Fallback xmlns="">
            <p:pic>
              <p:nvPicPr>
                <p:cNvPr id="43" name="Ink 42">
                  <a:extLst>
                    <a:ext uri="{FF2B5EF4-FFF2-40B4-BE49-F238E27FC236}">
                      <a16:creationId xmlns:a16="http://schemas.microsoft.com/office/drawing/2014/main" id="{92FB049A-000A-AA4D-9F47-E07074C3F286}"/>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E3FA2BB-E9B8-3A4A-B6ED-E09E7922F80A}"/>
                    </a:ext>
                  </a:extLst>
                </p14:cNvPr>
                <p14:cNvContentPartPr/>
                <p14:nvPr/>
              </p14:nvContentPartPr>
              <p14:xfrm>
                <a:off x="8306947" y="4182003"/>
                <a:ext cx="20520" cy="34920"/>
              </p14:xfrm>
            </p:contentPart>
          </mc:Choice>
          <mc:Fallback xmlns="">
            <p:pic>
              <p:nvPicPr>
                <p:cNvPr id="44" name="Ink 43">
                  <a:extLst>
                    <a:ext uri="{FF2B5EF4-FFF2-40B4-BE49-F238E27FC236}">
                      <a16:creationId xmlns:a16="http://schemas.microsoft.com/office/drawing/2014/main" id="{AE3FA2BB-E9B8-3A4A-B6ED-E09E7922F80A}"/>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AF2DDE4-1FD7-6043-A5E6-D985F0A962A2}"/>
                    </a:ext>
                  </a:extLst>
                </p14:cNvPr>
                <p14:cNvContentPartPr/>
                <p14:nvPr/>
              </p14:nvContentPartPr>
              <p14:xfrm>
                <a:off x="8421787" y="4121883"/>
                <a:ext cx="7560" cy="38160"/>
              </p14:xfrm>
            </p:contentPart>
          </mc:Choice>
          <mc:Fallback xmlns="">
            <p:pic>
              <p:nvPicPr>
                <p:cNvPr id="45" name="Ink 44">
                  <a:extLst>
                    <a:ext uri="{FF2B5EF4-FFF2-40B4-BE49-F238E27FC236}">
                      <a16:creationId xmlns:a16="http://schemas.microsoft.com/office/drawing/2014/main" id="{9AF2DDE4-1FD7-6043-A5E6-D985F0A962A2}"/>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A2DC24A-58F7-F648-A7F6-A2CE767D1EEF}"/>
                    </a:ext>
                  </a:extLst>
                </p14:cNvPr>
                <p14:cNvContentPartPr/>
                <p14:nvPr/>
              </p14:nvContentPartPr>
              <p14:xfrm>
                <a:off x="8466787" y="4136643"/>
                <a:ext cx="13680" cy="41760"/>
              </p14:xfrm>
            </p:contentPart>
          </mc:Choice>
          <mc:Fallback xmlns="">
            <p:pic>
              <p:nvPicPr>
                <p:cNvPr id="46" name="Ink 45">
                  <a:extLst>
                    <a:ext uri="{FF2B5EF4-FFF2-40B4-BE49-F238E27FC236}">
                      <a16:creationId xmlns:a16="http://schemas.microsoft.com/office/drawing/2014/main" id="{7A2DC24A-58F7-F648-A7F6-A2CE767D1EEF}"/>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82E287C-1BBB-7F46-87D8-40C6F95850EA}"/>
                    </a:ext>
                  </a:extLst>
                </p14:cNvPr>
                <p14:cNvContentPartPr/>
                <p14:nvPr/>
              </p14:nvContentPartPr>
              <p14:xfrm>
                <a:off x="8519347" y="4142043"/>
                <a:ext cx="9720" cy="32040"/>
              </p14:xfrm>
            </p:contentPart>
          </mc:Choice>
          <mc:Fallback xmlns="">
            <p:pic>
              <p:nvPicPr>
                <p:cNvPr id="47" name="Ink 46">
                  <a:extLst>
                    <a:ext uri="{FF2B5EF4-FFF2-40B4-BE49-F238E27FC236}">
                      <a16:creationId xmlns:a16="http://schemas.microsoft.com/office/drawing/2014/main" id="{282E287C-1BBB-7F46-87D8-40C6F95850EA}"/>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DF277DE-614F-7748-9055-AD6CFE7DAA75}"/>
                    </a:ext>
                  </a:extLst>
                </p14:cNvPr>
                <p14:cNvContentPartPr/>
                <p14:nvPr/>
              </p14:nvContentPartPr>
              <p14:xfrm>
                <a:off x="8554267" y="4147443"/>
                <a:ext cx="7200" cy="24120"/>
              </p14:xfrm>
            </p:contentPart>
          </mc:Choice>
          <mc:Fallback xmlns="">
            <p:pic>
              <p:nvPicPr>
                <p:cNvPr id="48" name="Ink 47">
                  <a:extLst>
                    <a:ext uri="{FF2B5EF4-FFF2-40B4-BE49-F238E27FC236}">
                      <a16:creationId xmlns:a16="http://schemas.microsoft.com/office/drawing/2014/main" id="{ADF277DE-614F-7748-9055-AD6CFE7DAA75}"/>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A37863B-3CE3-F94C-BF3C-0C9C174A6086}"/>
                    </a:ext>
                  </a:extLst>
                </p14:cNvPr>
                <p14:cNvContentPartPr/>
                <p14:nvPr/>
              </p14:nvContentPartPr>
              <p14:xfrm>
                <a:off x="8626267" y="4159683"/>
                <a:ext cx="7200" cy="360"/>
              </p14:xfrm>
            </p:contentPart>
          </mc:Choice>
          <mc:Fallback xmlns="">
            <p:pic>
              <p:nvPicPr>
                <p:cNvPr id="49" name="Ink 48">
                  <a:extLst>
                    <a:ext uri="{FF2B5EF4-FFF2-40B4-BE49-F238E27FC236}">
                      <a16:creationId xmlns:a16="http://schemas.microsoft.com/office/drawing/2014/main" id="{DA37863B-3CE3-F94C-BF3C-0C9C174A6086}"/>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E521310F-3EC3-914C-A27B-66DC1BD3E8CC}"/>
                    </a:ext>
                  </a:extLst>
                </p14:cNvPr>
                <p14:cNvContentPartPr/>
                <p14:nvPr/>
              </p14:nvContentPartPr>
              <p14:xfrm>
                <a:off x="8663347" y="4157163"/>
                <a:ext cx="9720" cy="14400"/>
              </p14:xfrm>
            </p:contentPart>
          </mc:Choice>
          <mc:Fallback xmlns="">
            <p:pic>
              <p:nvPicPr>
                <p:cNvPr id="50" name="Ink 49">
                  <a:extLst>
                    <a:ext uri="{FF2B5EF4-FFF2-40B4-BE49-F238E27FC236}">
                      <a16:creationId xmlns:a16="http://schemas.microsoft.com/office/drawing/2014/main" id="{E521310F-3EC3-914C-A27B-66DC1BD3E8CC}"/>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76C55A51-800D-4D4E-9703-7302F9144073}"/>
                    </a:ext>
                  </a:extLst>
                </p14:cNvPr>
                <p14:cNvContentPartPr/>
                <p14:nvPr/>
              </p14:nvContentPartPr>
              <p14:xfrm>
                <a:off x="7818427" y="3264723"/>
                <a:ext cx="28440" cy="42120"/>
              </p14:xfrm>
            </p:contentPart>
          </mc:Choice>
          <mc:Fallback xmlns="">
            <p:pic>
              <p:nvPicPr>
                <p:cNvPr id="52" name="Ink 51">
                  <a:extLst>
                    <a:ext uri="{FF2B5EF4-FFF2-40B4-BE49-F238E27FC236}">
                      <a16:creationId xmlns:a16="http://schemas.microsoft.com/office/drawing/2014/main" id="{76C55A51-800D-4D4E-9703-7302F9144073}"/>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A71D1419-547F-7D4E-B32D-341A91203AE8}"/>
                    </a:ext>
                  </a:extLst>
                </p14:cNvPr>
                <p14:cNvContentPartPr/>
                <p14:nvPr/>
              </p14:nvContentPartPr>
              <p14:xfrm>
                <a:off x="7828147" y="3680883"/>
                <a:ext cx="31320" cy="158760"/>
              </p14:xfrm>
            </p:contentPart>
          </mc:Choice>
          <mc:Fallback xmlns="">
            <p:pic>
              <p:nvPicPr>
                <p:cNvPr id="54" name="Ink 53">
                  <a:extLst>
                    <a:ext uri="{FF2B5EF4-FFF2-40B4-BE49-F238E27FC236}">
                      <a16:creationId xmlns:a16="http://schemas.microsoft.com/office/drawing/2014/main" id="{A71D1419-547F-7D4E-B32D-341A91203AE8}"/>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9AEE873-3EBF-6846-946F-D8FCFCCF0B56}"/>
                    </a:ext>
                  </a:extLst>
                </p14:cNvPr>
                <p14:cNvContentPartPr/>
                <p14:nvPr/>
              </p14:nvContentPartPr>
              <p14:xfrm>
                <a:off x="7702867" y="4049163"/>
                <a:ext cx="52560" cy="204480"/>
              </p14:xfrm>
            </p:contentPart>
          </mc:Choice>
          <mc:Fallback xmlns="">
            <p:pic>
              <p:nvPicPr>
                <p:cNvPr id="55" name="Ink 54">
                  <a:extLst>
                    <a:ext uri="{FF2B5EF4-FFF2-40B4-BE49-F238E27FC236}">
                      <a16:creationId xmlns:a16="http://schemas.microsoft.com/office/drawing/2014/main" id="{C9AEE873-3EBF-6846-946F-D8FCFCCF0B56}"/>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DB67C1B-08D5-5645-98C3-63B2F78949AE}"/>
                    </a:ext>
                  </a:extLst>
                </p14:cNvPr>
                <p14:cNvContentPartPr/>
                <p14:nvPr/>
              </p14:nvContentPartPr>
              <p14:xfrm>
                <a:off x="7734187" y="3145203"/>
                <a:ext cx="349560" cy="21600"/>
              </p14:xfrm>
            </p:contentPart>
          </mc:Choice>
          <mc:Fallback xmlns="">
            <p:pic>
              <p:nvPicPr>
                <p:cNvPr id="56" name="Ink 55">
                  <a:extLst>
                    <a:ext uri="{FF2B5EF4-FFF2-40B4-BE49-F238E27FC236}">
                      <a16:creationId xmlns:a16="http://schemas.microsoft.com/office/drawing/2014/main" id="{DDB67C1B-08D5-5645-98C3-63B2F78949AE}"/>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97B09856-B9DD-2F4A-BCD9-EBE88A4D29A6}"/>
                    </a:ext>
                  </a:extLst>
                </p14:cNvPr>
                <p14:cNvContentPartPr/>
                <p14:nvPr/>
              </p14:nvContentPartPr>
              <p14:xfrm>
                <a:off x="7734547" y="2974563"/>
                <a:ext cx="212040" cy="203040"/>
              </p14:xfrm>
            </p:contentPart>
          </mc:Choice>
          <mc:Fallback xmlns="">
            <p:pic>
              <p:nvPicPr>
                <p:cNvPr id="59" name="Ink 58">
                  <a:extLst>
                    <a:ext uri="{FF2B5EF4-FFF2-40B4-BE49-F238E27FC236}">
                      <a16:creationId xmlns:a16="http://schemas.microsoft.com/office/drawing/2014/main" id="{97B09856-B9DD-2F4A-BCD9-EBE88A4D29A6}"/>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6A60D28E-55F2-F643-82BF-13253FE4F5CC}"/>
                    </a:ext>
                  </a:extLst>
                </p14:cNvPr>
                <p14:cNvContentPartPr/>
                <p14:nvPr/>
              </p14:nvContentPartPr>
              <p14:xfrm>
                <a:off x="7982587" y="2951883"/>
                <a:ext cx="352080" cy="21240"/>
              </p14:xfrm>
            </p:contentPart>
          </mc:Choice>
          <mc:Fallback xmlns="">
            <p:pic>
              <p:nvPicPr>
                <p:cNvPr id="60" name="Ink 59">
                  <a:extLst>
                    <a:ext uri="{FF2B5EF4-FFF2-40B4-BE49-F238E27FC236}">
                      <a16:creationId xmlns:a16="http://schemas.microsoft.com/office/drawing/2014/main" id="{6A60D28E-55F2-F643-82BF-13253FE4F5CC}"/>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0FDF7BA0-85A0-7B4A-A54C-3DEE76BEF5C9}"/>
                    </a:ext>
                  </a:extLst>
                </p14:cNvPr>
                <p14:cNvContentPartPr/>
                <p14:nvPr/>
              </p14:nvContentPartPr>
              <p14:xfrm>
                <a:off x="8106787" y="2983923"/>
                <a:ext cx="259560" cy="178200"/>
              </p14:xfrm>
            </p:contentPart>
          </mc:Choice>
          <mc:Fallback xmlns="">
            <p:pic>
              <p:nvPicPr>
                <p:cNvPr id="61" name="Ink 60">
                  <a:extLst>
                    <a:ext uri="{FF2B5EF4-FFF2-40B4-BE49-F238E27FC236}">
                      <a16:creationId xmlns:a16="http://schemas.microsoft.com/office/drawing/2014/main" id="{0FDF7BA0-85A0-7B4A-A54C-3DEE76BEF5C9}"/>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E1295AF-D065-994C-B56F-F3CA0377E231}"/>
                    </a:ext>
                  </a:extLst>
                </p14:cNvPr>
                <p14:cNvContentPartPr/>
                <p14:nvPr/>
              </p14:nvContentPartPr>
              <p14:xfrm>
                <a:off x="8256547" y="2964483"/>
                <a:ext cx="113400" cy="47880"/>
              </p14:xfrm>
            </p:contentPart>
          </mc:Choice>
          <mc:Fallback xmlns="">
            <p:pic>
              <p:nvPicPr>
                <p:cNvPr id="62" name="Ink 61">
                  <a:extLst>
                    <a:ext uri="{FF2B5EF4-FFF2-40B4-BE49-F238E27FC236}">
                      <a16:creationId xmlns:a16="http://schemas.microsoft.com/office/drawing/2014/main" id="{0E1295AF-D065-994C-B56F-F3CA0377E231}"/>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05A4F2B9-A501-0C41-AECF-843798E6D420}"/>
                    </a:ext>
                  </a:extLst>
                </p14:cNvPr>
                <p14:cNvContentPartPr/>
                <p14:nvPr/>
              </p14:nvContentPartPr>
              <p14:xfrm>
                <a:off x="8144587" y="3128283"/>
                <a:ext cx="57240" cy="132840"/>
              </p14:xfrm>
            </p:contentPart>
          </mc:Choice>
          <mc:Fallback xmlns="">
            <p:pic>
              <p:nvPicPr>
                <p:cNvPr id="64" name="Ink 63">
                  <a:extLst>
                    <a:ext uri="{FF2B5EF4-FFF2-40B4-BE49-F238E27FC236}">
                      <a16:creationId xmlns:a16="http://schemas.microsoft.com/office/drawing/2014/main" id="{05A4F2B9-A501-0C41-AECF-843798E6D420}"/>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8DFCA72C-5212-2B40-9881-648DC1F45578}"/>
                    </a:ext>
                  </a:extLst>
                </p14:cNvPr>
                <p14:cNvContentPartPr/>
                <p14:nvPr/>
              </p14:nvContentPartPr>
              <p14:xfrm>
                <a:off x="8189227" y="3108123"/>
                <a:ext cx="92880" cy="196920"/>
              </p14:xfrm>
            </p:contentPart>
          </mc:Choice>
          <mc:Fallback xmlns="">
            <p:pic>
              <p:nvPicPr>
                <p:cNvPr id="66" name="Ink 65">
                  <a:extLst>
                    <a:ext uri="{FF2B5EF4-FFF2-40B4-BE49-F238E27FC236}">
                      <a16:creationId xmlns:a16="http://schemas.microsoft.com/office/drawing/2014/main" id="{8DFCA72C-5212-2B40-9881-648DC1F45578}"/>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2E3EE99-C1D7-184C-B763-45BAC8E2675B}"/>
                    </a:ext>
                  </a:extLst>
                </p14:cNvPr>
                <p14:cNvContentPartPr/>
                <p14:nvPr/>
              </p14:nvContentPartPr>
              <p14:xfrm>
                <a:off x="8224507" y="3180123"/>
                <a:ext cx="95040" cy="196920"/>
              </p14:xfrm>
            </p:contentPart>
          </mc:Choice>
          <mc:Fallback xmlns="">
            <p:pic>
              <p:nvPicPr>
                <p:cNvPr id="67" name="Ink 66">
                  <a:extLst>
                    <a:ext uri="{FF2B5EF4-FFF2-40B4-BE49-F238E27FC236}">
                      <a16:creationId xmlns:a16="http://schemas.microsoft.com/office/drawing/2014/main" id="{C2E3EE99-C1D7-184C-B763-45BAC8E2675B}"/>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CDD3DCA2-482E-0D4E-963D-AC11F27504D6}"/>
                    </a:ext>
                  </a:extLst>
                </p14:cNvPr>
                <p14:cNvContentPartPr/>
                <p14:nvPr/>
              </p14:nvContentPartPr>
              <p14:xfrm>
                <a:off x="8260867" y="3428163"/>
                <a:ext cx="5040" cy="14400"/>
              </p14:xfrm>
            </p:contentPart>
          </mc:Choice>
          <mc:Fallback xmlns="">
            <p:pic>
              <p:nvPicPr>
                <p:cNvPr id="68" name="Ink 67">
                  <a:extLst>
                    <a:ext uri="{FF2B5EF4-FFF2-40B4-BE49-F238E27FC236}">
                      <a16:creationId xmlns:a16="http://schemas.microsoft.com/office/drawing/2014/main" id="{CDD3DCA2-482E-0D4E-963D-AC11F27504D6}"/>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71232B5-3741-9B47-993C-B0A63FFDD4B7}"/>
                    </a:ext>
                  </a:extLst>
                </p14:cNvPr>
                <p14:cNvContentPartPr/>
                <p14:nvPr/>
              </p14:nvContentPartPr>
              <p14:xfrm>
                <a:off x="8175547" y="3315123"/>
                <a:ext cx="147240" cy="253800"/>
              </p14:xfrm>
            </p:contentPart>
          </mc:Choice>
          <mc:Fallback xmlns="">
            <p:pic>
              <p:nvPicPr>
                <p:cNvPr id="70" name="Ink 69">
                  <a:extLst>
                    <a:ext uri="{FF2B5EF4-FFF2-40B4-BE49-F238E27FC236}">
                      <a16:creationId xmlns:a16="http://schemas.microsoft.com/office/drawing/2014/main" id="{C71232B5-3741-9B47-993C-B0A63FFDD4B7}"/>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395FF17-1173-A242-9EA5-8571162C3D68}"/>
                    </a:ext>
                  </a:extLst>
                </p14:cNvPr>
                <p14:cNvContentPartPr/>
                <p14:nvPr/>
              </p14:nvContentPartPr>
              <p14:xfrm>
                <a:off x="8274907" y="3476403"/>
                <a:ext cx="38160" cy="149400"/>
              </p14:xfrm>
            </p:contentPart>
          </mc:Choice>
          <mc:Fallback xmlns="">
            <p:pic>
              <p:nvPicPr>
                <p:cNvPr id="71" name="Ink 70">
                  <a:extLst>
                    <a:ext uri="{FF2B5EF4-FFF2-40B4-BE49-F238E27FC236}">
                      <a16:creationId xmlns:a16="http://schemas.microsoft.com/office/drawing/2014/main" id="{B395FF17-1173-A242-9EA5-8571162C3D68}"/>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2EE0B257-3F9B-9B44-86A8-9DE959AE0E3B}"/>
                    </a:ext>
                  </a:extLst>
                </p14:cNvPr>
                <p14:cNvContentPartPr/>
                <p14:nvPr/>
              </p14:nvContentPartPr>
              <p14:xfrm>
                <a:off x="8243227" y="3633723"/>
                <a:ext cx="52560" cy="217800"/>
              </p14:xfrm>
            </p:contentPart>
          </mc:Choice>
          <mc:Fallback xmlns="">
            <p:pic>
              <p:nvPicPr>
                <p:cNvPr id="72" name="Ink 71">
                  <a:extLst>
                    <a:ext uri="{FF2B5EF4-FFF2-40B4-BE49-F238E27FC236}">
                      <a16:creationId xmlns:a16="http://schemas.microsoft.com/office/drawing/2014/main" id="{2EE0B257-3F9B-9B44-86A8-9DE959AE0E3B}"/>
                    </a:ext>
                  </a:extLst>
                </p:cNvPr>
                <p:cNvPicPr/>
                <p:nvPr/>
              </p:nvPicPr>
              <p:blipFill>
                <a:blip r:embed="rId115"/>
                <a:stretch>
                  <a:fillRect/>
                </a:stretch>
              </p:blipFill>
              <p:spPr>
                <a:xfrm>
                  <a:off x="8238907" y="3629396"/>
                  <a:ext cx="61200" cy="226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82" name="Ink 181">
                <a:extLst>
                  <a:ext uri="{FF2B5EF4-FFF2-40B4-BE49-F238E27FC236}">
                    <a16:creationId xmlns:a16="http://schemas.microsoft.com/office/drawing/2014/main" id="{33AF83DD-96B0-2D46-A968-65863797D8B7}"/>
                  </a:ext>
                </a:extLst>
              </p14:cNvPr>
              <p14:cNvContentPartPr/>
              <p14:nvPr/>
            </p14:nvContentPartPr>
            <p14:xfrm>
              <a:off x="8355360" y="4004899"/>
              <a:ext cx="450360" cy="1148040"/>
            </p14:xfrm>
          </p:contentPart>
        </mc:Choice>
        <mc:Fallback xmlns="">
          <p:pic>
            <p:nvPicPr>
              <p:cNvPr id="182" name="Ink 181">
                <a:extLst>
                  <a:ext uri="{FF2B5EF4-FFF2-40B4-BE49-F238E27FC236}">
                    <a16:creationId xmlns:a16="http://schemas.microsoft.com/office/drawing/2014/main" id="{33AF83DD-96B0-2D46-A968-65863797D8B7}"/>
                  </a:ext>
                </a:extLst>
              </p:cNvPr>
              <p:cNvPicPr/>
              <p:nvPr/>
            </p:nvPicPr>
            <p:blipFill>
              <a:blip r:embed="rId3"/>
              <a:stretch>
                <a:fillRect/>
              </a:stretch>
            </p:blipFill>
            <p:spPr>
              <a:xfrm>
                <a:off x="8351040" y="4000580"/>
                <a:ext cx="459000" cy="1156677"/>
              </a:xfrm>
              <a:prstGeom prst="rect">
                <a:avLst/>
              </a:prstGeom>
            </p:spPr>
          </p:pic>
        </mc:Fallback>
      </mc:AlternateContent>
      <p:grpSp>
        <p:nvGrpSpPr>
          <p:cNvPr id="184" name="Group 183">
            <a:extLst>
              <a:ext uri="{FF2B5EF4-FFF2-40B4-BE49-F238E27FC236}">
                <a16:creationId xmlns:a16="http://schemas.microsoft.com/office/drawing/2014/main" id="{9960EF3E-92E7-B542-96AB-384263788F92}"/>
              </a:ext>
            </a:extLst>
          </p:cNvPr>
          <p:cNvGrpSpPr/>
          <p:nvPr/>
        </p:nvGrpSpPr>
        <p:grpSpPr>
          <a:xfrm>
            <a:off x="8369400" y="3839299"/>
            <a:ext cx="970200" cy="1325520"/>
            <a:chOff x="7702867" y="2928123"/>
            <a:chExt cx="970200" cy="1325520"/>
          </a:xfrm>
        </p:grpSpPr>
        <mc:AlternateContent xmlns:mc="http://schemas.openxmlformats.org/markup-compatibility/2006" xmlns:p14="http://schemas.microsoft.com/office/powerpoint/2010/main">
          <mc:Choice Requires="p14">
            <p:contentPart p14:bwMode="auto" r:id="rId117">
              <p14:nvContentPartPr>
                <p14:cNvPr id="185" name="Ink 184">
                  <a:extLst>
                    <a:ext uri="{FF2B5EF4-FFF2-40B4-BE49-F238E27FC236}">
                      <a16:creationId xmlns:a16="http://schemas.microsoft.com/office/drawing/2014/main" id="{1681429B-9370-9148-9F2F-17A221F61607}"/>
                    </a:ext>
                  </a:extLst>
                </p14:cNvPr>
                <p14:cNvContentPartPr/>
                <p14:nvPr/>
              </p14:nvContentPartPr>
              <p14:xfrm>
                <a:off x="7777027" y="2928123"/>
                <a:ext cx="577800" cy="172440"/>
              </p14:xfrm>
            </p:contentPart>
          </mc:Choice>
          <mc:Fallback xmlns="">
            <p:pic>
              <p:nvPicPr>
                <p:cNvPr id="185" name="Ink 184">
                  <a:extLst>
                    <a:ext uri="{FF2B5EF4-FFF2-40B4-BE49-F238E27FC236}">
                      <a16:creationId xmlns:a16="http://schemas.microsoft.com/office/drawing/2014/main" id="{1681429B-9370-9148-9F2F-17A221F61607}"/>
                    </a:ext>
                  </a:extLst>
                </p:cNvPr>
                <p:cNvPicPr/>
                <p:nvPr/>
              </p:nvPicPr>
              <p:blipFill>
                <a:blip r:embed="rId5"/>
                <a:stretch>
                  <a:fillRect/>
                </a:stretch>
              </p:blipFill>
              <p:spPr>
                <a:xfrm>
                  <a:off x="7772707" y="2923812"/>
                  <a:ext cx="586440" cy="18106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6" name="Ink 185">
                  <a:extLst>
                    <a:ext uri="{FF2B5EF4-FFF2-40B4-BE49-F238E27FC236}">
                      <a16:creationId xmlns:a16="http://schemas.microsoft.com/office/drawing/2014/main" id="{F345B418-541F-5A43-91F1-BB840E1AF02A}"/>
                    </a:ext>
                  </a:extLst>
                </p14:cNvPr>
                <p14:cNvContentPartPr/>
                <p14:nvPr/>
              </p14:nvContentPartPr>
              <p14:xfrm>
                <a:off x="8152147" y="2959443"/>
                <a:ext cx="223200" cy="176760"/>
              </p14:xfrm>
            </p:contentPart>
          </mc:Choice>
          <mc:Fallback xmlns="">
            <p:pic>
              <p:nvPicPr>
                <p:cNvPr id="186" name="Ink 185">
                  <a:extLst>
                    <a:ext uri="{FF2B5EF4-FFF2-40B4-BE49-F238E27FC236}">
                      <a16:creationId xmlns:a16="http://schemas.microsoft.com/office/drawing/2014/main" id="{F345B418-541F-5A43-91F1-BB840E1AF02A}"/>
                    </a:ext>
                  </a:extLst>
                </p:cNvPr>
                <p:cNvPicPr/>
                <p:nvPr/>
              </p:nvPicPr>
              <p:blipFill>
                <a:blip r:embed="rId7"/>
                <a:stretch>
                  <a:fillRect/>
                </a:stretch>
              </p:blipFill>
              <p:spPr>
                <a:xfrm>
                  <a:off x="8147827" y="2955123"/>
                  <a:ext cx="231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7" name="Ink 186">
                  <a:extLst>
                    <a:ext uri="{FF2B5EF4-FFF2-40B4-BE49-F238E27FC236}">
                      <a16:creationId xmlns:a16="http://schemas.microsoft.com/office/drawing/2014/main" id="{D7919084-DADF-3D49-B9AB-434F624D9C96}"/>
                    </a:ext>
                  </a:extLst>
                </p14:cNvPr>
                <p14:cNvContentPartPr/>
                <p14:nvPr/>
              </p14:nvContentPartPr>
              <p14:xfrm>
                <a:off x="8300467" y="3018843"/>
                <a:ext cx="40680" cy="983160"/>
              </p14:xfrm>
            </p:contentPart>
          </mc:Choice>
          <mc:Fallback xmlns="">
            <p:pic>
              <p:nvPicPr>
                <p:cNvPr id="187" name="Ink 186">
                  <a:extLst>
                    <a:ext uri="{FF2B5EF4-FFF2-40B4-BE49-F238E27FC236}">
                      <a16:creationId xmlns:a16="http://schemas.microsoft.com/office/drawing/2014/main" id="{D7919084-DADF-3D49-B9AB-434F624D9C96}"/>
                    </a:ext>
                  </a:extLst>
                </p:cNvPr>
                <p:cNvPicPr/>
                <p:nvPr/>
              </p:nvPicPr>
              <p:blipFill>
                <a:blip r:embed="rId9"/>
                <a:stretch>
                  <a:fillRect/>
                </a:stretch>
              </p:blipFill>
              <p:spPr>
                <a:xfrm>
                  <a:off x="8296147" y="3014523"/>
                  <a:ext cx="493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8" name="Ink 187">
                  <a:extLst>
                    <a:ext uri="{FF2B5EF4-FFF2-40B4-BE49-F238E27FC236}">
                      <a16:creationId xmlns:a16="http://schemas.microsoft.com/office/drawing/2014/main" id="{3373E6B4-1F30-D747-9C10-BE8FBDC48D31}"/>
                    </a:ext>
                  </a:extLst>
                </p14:cNvPr>
                <p14:cNvContentPartPr/>
                <p14:nvPr/>
              </p14:nvContentPartPr>
              <p14:xfrm>
                <a:off x="8149987" y="4014603"/>
                <a:ext cx="195840" cy="219600"/>
              </p14:xfrm>
            </p:contentPart>
          </mc:Choice>
          <mc:Fallback xmlns="">
            <p:pic>
              <p:nvPicPr>
                <p:cNvPr id="188" name="Ink 187">
                  <a:extLst>
                    <a:ext uri="{FF2B5EF4-FFF2-40B4-BE49-F238E27FC236}">
                      <a16:creationId xmlns:a16="http://schemas.microsoft.com/office/drawing/2014/main" id="{3373E6B4-1F30-D747-9C10-BE8FBDC48D31}"/>
                    </a:ext>
                  </a:extLst>
                </p:cNvPr>
                <p:cNvPicPr/>
                <p:nvPr/>
              </p:nvPicPr>
              <p:blipFill>
                <a:blip r:embed="rId11"/>
                <a:stretch>
                  <a:fillRect/>
                </a:stretch>
              </p:blipFill>
              <p:spPr>
                <a:xfrm>
                  <a:off x="8145667" y="4010283"/>
                  <a:ext cx="204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9" name="Ink 188">
                  <a:extLst>
                    <a:ext uri="{FF2B5EF4-FFF2-40B4-BE49-F238E27FC236}">
                      <a16:creationId xmlns:a16="http://schemas.microsoft.com/office/drawing/2014/main" id="{E5BDE41D-4EDF-6740-A669-5B92E10E09D8}"/>
                    </a:ext>
                  </a:extLst>
                </p14:cNvPr>
                <p14:cNvContentPartPr/>
                <p14:nvPr/>
              </p14:nvContentPartPr>
              <p14:xfrm>
                <a:off x="7809067" y="3234483"/>
                <a:ext cx="14400" cy="37080"/>
              </p14:xfrm>
            </p:contentPart>
          </mc:Choice>
          <mc:Fallback xmlns="">
            <p:pic>
              <p:nvPicPr>
                <p:cNvPr id="189" name="Ink 188">
                  <a:extLst>
                    <a:ext uri="{FF2B5EF4-FFF2-40B4-BE49-F238E27FC236}">
                      <a16:creationId xmlns:a16="http://schemas.microsoft.com/office/drawing/2014/main" id="{E5BDE41D-4EDF-6740-A669-5B92E10E09D8}"/>
                    </a:ext>
                  </a:extLst>
                </p:cNvPr>
                <p:cNvPicPr/>
                <p:nvPr/>
              </p:nvPicPr>
              <p:blipFill>
                <a:blip r:embed="rId13"/>
                <a:stretch>
                  <a:fillRect/>
                </a:stretch>
              </p:blipFill>
              <p:spPr>
                <a:xfrm>
                  <a:off x="7804747" y="3230163"/>
                  <a:ext cx="23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0" name="Ink 189">
                  <a:extLst>
                    <a:ext uri="{FF2B5EF4-FFF2-40B4-BE49-F238E27FC236}">
                      <a16:creationId xmlns:a16="http://schemas.microsoft.com/office/drawing/2014/main" id="{26FBCA46-A11C-E746-B44C-CFFA83614201}"/>
                    </a:ext>
                  </a:extLst>
                </p14:cNvPr>
                <p14:cNvContentPartPr/>
                <p14:nvPr/>
              </p14:nvContentPartPr>
              <p14:xfrm>
                <a:off x="7883227" y="3261483"/>
                <a:ext cx="133920" cy="2520"/>
              </p14:xfrm>
            </p:contentPart>
          </mc:Choice>
          <mc:Fallback xmlns="">
            <p:pic>
              <p:nvPicPr>
                <p:cNvPr id="190" name="Ink 189">
                  <a:extLst>
                    <a:ext uri="{FF2B5EF4-FFF2-40B4-BE49-F238E27FC236}">
                      <a16:creationId xmlns:a16="http://schemas.microsoft.com/office/drawing/2014/main" id="{26FBCA46-A11C-E746-B44C-CFFA83614201}"/>
                    </a:ext>
                  </a:extLst>
                </p:cNvPr>
                <p:cNvPicPr/>
                <p:nvPr/>
              </p:nvPicPr>
              <p:blipFill>
                <a:blip r:embed="rId15"/>
                <a:stretch>
                  <a:fillRect/>
                </a:stretch>
              </p:blipFill>
              <p:spPr>
                <a:xfrm>
                  <a:off x="7878919" y="3257703"/>
                  <a:ext cx="142537"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1" name="Ink 190">
                  <a:extLst>
                    <a:ext uri="{FF2B5EF4-FFF2-40B4-BE49-F238E27FC236}">
                      <a16:creationId xmlns:a16="http://schemas.microsoft.com/office/drawing/2014/main" id="{FB498EFF-C3C8-234A-8BB6-8FE9C7E048E3}"/>
                    </a:ext>
                  </a:extLst>
                </p14:cNvPr>
                <p14:cNvContentPartPr/>
                <p14:nvPr/>
              </p14:nvContentPartPr>
              <p14:xfrm>
                <a:off x="7825987" y="3364803"/>
                <a:ext cx="26280" cy="37440"/>
              </p14:xfrm>
            </p:contentPart>
          </mc:Choice>
          <mc:Fallback xmlns="">
            <p:pic>
              <p:nvPicPr>
                <p:cNvPr id="191" name="Ink 190">
                  <a:extLst>
                    <a:ext uri="{FF2B5EF4-FFF2-40B4-BE49-F238E27FC236}">
                      <a16:creationId xmlns:a16="http://schemas.microsoft.com/office/drawing/2014/main" id="{FB498EFF-C3C8-234A-8BB6-8FE9C7E048E3}"/>
                    </a:ext>
                  </a:extLst>
                </p:cNvPr>
                <p:cNvPicPr/>
                <p:nvPr/>
              </p:nvPicPr>
              <p:blipFill>
                <a:blip r:embed="rId17"/>
                <a:stretch>
                  <a:fillRect/>
                </a:stretch>
              </p:blipFill>
              <p:spPr>
                <a:xfrm>
                  <a:off x="7821667" y="3360524"/>
                  <a:ext cx="34920" cy="4599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2" name="Ink 191">
                  <a:extLst>
                    <a:ext uri="{FF2B5EF4-FFF2-40B4-BE49-F238E27FC236}">
                      <a16:creationId xmlns:a16="http://schemas.microsoft.com/office/drawing/2014/main" id="{931FEB69-8DCD-3144-9BE2-A964DDB0F7F4}"/>
                    </a:ext>
                  </a:extLst>
                </p14:cNvPr>
                <p14:cNvContentPartPr/>
                <p14:nvPr/>
              </p14:nvContentPartPr>
              <p14:xfrm>
                <a:off x="7914547" y="3376683"/>
                <a:ext cx="126000" cy="7200"/>
              </p14:xfrm>
            </p:contentPart>
          </mc:Choice>
          <mc:Fallback xmlns="">
            <p:pic>
              <p:nvPicPr>
                <p:cNvPr id="192" name="Ink 191">
                  <a:extLst>
                    <a:ext uri="{FF2B5EF4-FFF2-40B4-BE49-F238E27FC236}">
                      <a16:creationId xmlns:a16="http://schemas.microsoft.com/office/drawing/2014/main" id="{931FEB69-8DCD-3144-9BE2-A964DDB0F7F4}"/>
                    </a:ext>
                  </a:extLst>
                </p:cNvPr>
                <p:cNvPicPr/>
                <p:nvPr/>
              </p:nvPicPr>
              <p:blipFill>
                <a:blip r:embed="rId19"/>
                <a:stretch>
                  <a:fillRect/>
                </a:stretch>
              </p:blipFill>
              <p:spPr>
                <a:xfrm>
                  <a:off x="7910239" y="3372569"/>
                  <a:ext cx="134615"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3" name="Ink 192">
                  <a:extLst>
                    <a:ext uri="{FF2B5EF4-FFF2-40B4-BE49-F238E27FC236}">
                      <a16:creationId xmlns:a16="http://schemas.microsoft.com/office/drawing/2014/main" id="{441AB8EF-AFCB-504D-AF26-2C2EBE02E5D7}"/>
                    </a:ext>
                  </a:extLst>
                </p14:cNvPr>
                <p14:cNvContentPartPr/>
                <p14:nvPr/>
              </p14:nvContentPartPr>
              <p14:xfrm>
                <a:off x="7828867" y="3491523"/>
                <a:ext cx="19440" cy="36000"/>
              </p14:xfrm>
            </p:contentPart>
          </mc:Choice>
          <mc:Fallback xmlns="">
            <p:pic>
              <p:nvPicPr>
                <p:cNvPr id="193" name="Ink 192">
                  <a:extLst>
                    <a:ext uri="{FF2B5EF4-FFF2-40B4-BE49-F238E27FC236}">
                      <a16:creationId xmlns:a16="http://schemas.microsoft.com/office/drawing/2014/main" id="{441AB8EF-AFCB-504D-AF26-2C2EBE02E5D7}"/>
                    </a:ext>
                  </a:extLst>
                </p:cNvPr>
                <p:cNvPicPr/>
                <p:nvPr/>
              </p:nvPicPr>
              <p:blipFill>
                <a:blip r:embed="rId21"/>
                <a:stretch>
                  <a:fillRect/>
                </a:stretch>
              </p:blipFill>
              <p:spPr>
                <a:xfrm>
                  <a:off x="7824547" y="3487203"/>
                  <a:ext cx="28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4" name="Ink 193">
                  <a:extLst>
                    <a:ext uri="{FF2B5EF4-FFF2-40B4-BE49-F238E27FC236}">
                      <a16:creationId xmlns:a16="http://schemas.microsoft.com/office/drawing/2014/main" id="{2738F86B-B46D-AD49-BE84-543FEEF88512}"/>
                    </a:ext>
                  </a:extLst>
                </p14:cNvPr>
                <p14:cNvContentPartPr/>
                <p14:nvPr/>
              </p14:nvContentPartPr>
              <p14:xfrm>
                <a:off x="7912027" y="3508803"/>
                <a:ext cx="163440" cy="14400"/>
              </p14:xfrm>
            </p:contentPart>
          </mc:Choice>
          <mc:Fallback xmlns="">
            <p:pic>
              <p:nvPicPr>
                <p:cNvPr id="194" name="Ink 193">
                  <a:extLst>
                    <a:ext uri="{FF2B5EF4-FFF2-40B4-BE49-F238E27FC236}">
                      <a16:creationId xmlns:a16="http://schemas.microsoft.com/office/drawing/2014/main" id="{2738F86B-B46D-AD49-BE84-543FEEF88512}"/>
                    </a:ext>
                  </a:extLst>
                </p:cNvPr>
                <p:cNvPicPr/>
                <p:nvPr/>
              </p:nvPicPr>
              <p:blipFill>
                <a:blip r:embed="rId23"/>
                <a:stretch>
                  <a:fillRect/>
                </a:stretch>
              </p:blipFill>
              <p:spPr>
                <a:xfrm>
                  <a:off x="7907707" y="3504483"/>
                  <a:ext cx="172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 name="Ink 194">
                  <a:extLst>
                    <a:ext uri="{FF2B5EF4-FFF2-40B4-BE49-F238E27FC236}">
                      <a16:creationId xmlns:a16="http://schemas.microsoft.com/office/drawing/2014/main" id="{8744BC4F-400C-3C49-8159-C7E53840BA28}"/>
                    </a:ext>
                  </a:extLst>
                </p14:cNvPr>
                <p14:cNvContentPartPr/>
                <p14:nvPr/>
              </p14:nvContentPartPr>
              <p14:xfrm>
                <a:off x="8116507" y="3111363"/>
                <a:ext cx="231120" cy="234720"/>
              </p14:xfrm>
            </p:contentPart>
          </mc:Choice>
          <mc:Fallback xmlns="">
            <p:pic>
              <p:nvPicPr>
                <p:cNvPr id="195" name="Ink 194">
                  <a:extLst>
                    <a:ext uri="{FF2B5EF4-FFF2-40B4-BE49-F238E27FC236}">
                      <a16:creationId xmlns:a16="http://schemas.microsoft.com/office/drawing/2014/main" id="{8744BC4F-400C-3C49-8159-C7E53840BA28}"/>
                    </a:ext>
                  </a:extLst>
                </p:cNvPr>
                <p:cNvPicPr/>
                <p:nvPr/>
              </p:nvPicPr>
              <p:blipFill>
                <a:blip r:embed="rId25"/>
                <a:stretch>
                  <a:fillRect/>
                </a:stretch>
              </p:blipFill>
              <p:spPr>
                <a:xfrm>
                  <a:off x="8112187" y="3107043"/>
                  <a:ext cx="239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8" name="Ink 197">
                  <a:extLst>
                    <a:ext uri="{FF2B5EF4-FFF2-40B4-BE49-F238E27FC236}">
                      <a16:creationId xmlns:a16="http://schemas.microsoft.com/office/drawing/2014/main" id="{9C00D99D-BDA9-1049-8D6A-1C8DEC76264E}"/>
                    </a:ext>
                  </a:extLst>
                </p14:cNvPr>
                <p14:cNvContentPartPr/>
                <p14:nvPr/>
              </p14:nvContentPartPr>
              <p14:xfrm>
                <a:off x="8128747" y="3066723"/>
                <a:ext cx="226440" cy="201600"/>
              </p14:xfrm>
            </p:contentPart>
          </mc:Choice>
          <mc:Fallback xmlns="">
            <p:pic>
              <p:nvPicPr>
                <p:cNvPr id="198" name="Ink 197">
                  <a:extLst>
                    <a:ext uri="{FF2B5EF4-FFF2-40B4-BE49-F238E27FC236}">
                      <a16:creationId xmlns:a16="http://schemas.microsoft.com/office/drawing/2014/main" id="{9C00D99D-BDA9-1049-8D6A-1C8DEC76264E}"/>
                    </a:ext>
                  </a:extLst>
                </p:cNvPr>
                <p:cNvPicPr/>
                <p:nvPr/>
              </p:nvPicPr>
              <p:blipFill>
                <a:blip r:embed="rId27"/>
                <a:stretch>
                  <a:fillRect/>
                </a:stretch>
              </p:blipFill>
              <p:spPr>
                <a:xfrm>
                  <a:off x="8124427" y="3062403"/>
                  <a:ext cx="23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2" name="Ink 201">
                  <a:extLst>
                    <a:ext uri="{FF2B5EF4-FFF2-40B4-BE49-F238E27FC236}">
                      <a16:creationId xmlns:a16="http://schemas.microsoft.com/office/drawing/2014/main" id="{0427F176-4AC7-4F43-9317-FBC1327AD802}"/>
                    </a:ext>
                  </a:extLst>
                </p14:cNvPr>
                <p14:cNvContentPartPr/>
                <p14:nvPr/>
              </p14:nvContentPartPr>
              <p14:xfrm>
                <a:off x="8138467" y="3287043"/>
                <a:ext cx="156600" cy="180360"/>
              </p14:xfrm>
            </p:contentPart>
          </mc:Choice>
          <mc:Fallback xmlns="">
            <p:pic>
              <p:nvPicPr>
                <p:cNvPr id="202" name="Ink 201">
                  <a:extLst>
                    <a:ext uri="{FF2B5EF4-FFF2-40B4-BE49-F238E27FC236}">
                      <a16:creationId xmlns:a16="http://schemas.microsoft.com/office/drawing/2014/main" id="{0427F176-4AC7-4F43-9317-FBC1327AD802}"/>
                    </a:ext>
                  </a:extLst>
                </p:cNvPr>
                <p:cNvPicPr/>
                <p:nvPr/>
              </p:nvPicPr>
              <p:blipFill>
                <a:blip r:embed="rId29"/>
                <a:stretch>
                  <a:fillRect/>
                </a:stretch>
              </p:blipFill>
              <p:spPr>
                <a:xfrm>
                  <a:off x="8134147" y="3282723"/>
                  <a:ext cx="165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3" name="Ink 202">
                  <a:extLst>
                    <a:ext uri="{FF2B5EF4-FFF2-40B4-BE49-F238E27FC236}">
                      <a16:creationId xmlns:a16="http://schemas.microsoft.com/office/drawing/2014/main" id="{72841234-ACCF-6949-9C61-739DEE944724}"/>
                    </a:ext>
                  </a:extLst>
                </p14:cNvPr>
                <p14:cNvContentPartPr/>
                <p14:nvPr/>
              </p14:nvContentPartPr>
              <p14:xfrm>
                <a:off x="8174467" y="3385683"/>
                <a:ext cx="134280" cy="210240"/>
              </p14:xfrm>
            </p:contentPart>
          </mc:Choice>
          <mc:Fallback xmlns="">
            <p:pic>
              <p:nvPicPr>
                <p:cNvPr id="203" name="Ink 202">
                  <a:extLst>
                    <a:ext uri="{FF2B5EF4-FFF2-40B4-BE49-F238E27FC236}">
                      <a16:creationId xmlns:a16="http://schemas.microsoft.com/office/drawing/2014/main" id="{72841234-ACCF-6949-9C61-739DEE944724}"/>
                    </a:ext>
                  </a:extLst>
                </p:cNvPr>
                <p:cNvPicPr/>
                <p:nvPr/>
              </p:nvPicPr>
              <p:blipFill>
                <a:blip r:embed="rId31"/>
                <a:stretch>
                  <a:fillRect/>
                </a:stretch>
              </p:blipFill>
              <p:spPr>
                <a:xfrm>
                  <a:off x="8170147" y="3381356"/>
                  <a:ext cx="142920" cy="21889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4" name="Ink 203">
                  <a:extLst>
                    <a:ext uri="{FF2B5EF4-FFF2-40B4-BE49-F238E27FC236}">
                      <a16:creationId xmlns:a16="http://schemas.microsoft.com/office/drawing/2014/main" id="{D8F38D85-A1E7-5A4B-840E-8A9AEAC048C2}"/>
                    </a:ext>
                  </a:extLst>
                </p14:cNvPr>
                <p14:cNvContentPartPr/>
                <p14:nvPr/>
              </p14:nvContentPartPr>
              <p14:xfrm>
                <a:off x="8166907" y="3519603"/>
                <a:ext cx="181440" cy="241920"/>
              </p14:xfrm>
            </p:contentPart>
          </mc:Choice>
          <mc:Fallback xmlns="">
            <p:pic>
              <p:nvPicPr>
                <p:cNvPr id="204" name="Ink 203">
                  <a:extLst>
                    <a:ext uri="{FF2B5EF4-FFF2-40B4-BE49-F238E27FC236}">
                      <a16:creationId xmlns:a16="http://schemas.microsoft.com/office/drawing/2014/main" id="{D8F38D85-A1E7-5A4B-840E-8A9AEAC048C2}"/>
                    </a:ext>
                  </a:extLst>
                </p:cNvPr>
                <p:cNvPicPr/>
                <p:nvPr/>
              </p:nvPicPr>
              <p:blipFill>
                <a:blip r:embed="rId33"/>
                <a:stretch>
                  <a:fillRect/>
                </a:stretch>
              </p:blipFill>
              <p:spPr>
                <a:xfrm>
                  <a:off x="8162578" y="3515283"/>
                  <a:ext cx="190097"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05" name="Ink 204">
                  <a:extLst>
                    <a:ext uri="{FF2B5EF4-FFF2-40B4-BE49-F238E27FC236}">
                      <a16:creationId xmlns:a16="http://schemas.microsoft.com/office/drawing/2014/main" id="{518BBBF9-3539-7444-820F-E4F49472909E}"/>
                    </a:ext>
                  </a:extLst>
                </p14:cNvPr>
                <p14:cNvContentPartPr/>
                <p14:nvPr/>
              </p14:nvContentPartPr>
              <p14:xfrm>
                <a:off x="8165107" y="3640203"/>
                <a:ext cx="165960" cy="207360"/>
              </p14:xfrm>
            </p:contentPart>
          </mc:Choice>
          <mc:Fallback xmlns="">
            <p:pic>
              <p:nvPicPr>
                <p:cNvPr id="205" name="Ink 204">
                  <a:extLst>
                    <a:ext uri="{FF2B5EF4-FFF2-40B4-BE49-F238E27FC236}">
                      <a16:creationId xmlns:a16="http://schemas.microsoft.com/office/drawing/2014/main" id="{518BBBF9-3539-7444-820F-E4F49472909E}"/>
                    </a:ext>
                  </a:extLst>
                </p:cNvPr>
                <p:cNvPicPr/>
                <p:nvPr/>
              </p:nvPicPr>
              <p:blipFill>
                <a:blip r:embed="rId35"/>
                <a:stretch>
                  <a:fillRect/>
                </a:stretch>
              </p:blipFill>
              <p:spPr>
                <a:xfrm>
                  <a:off x="8160787" y="3635883"/>
                  <a:ext cx="17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6" name="Ink 205">
                  <a:extLst>
                    <a:ext uri="{FF2B5EF4-FFF2-40B4-BE49-F238E27FC236}">
                      <a16:creationId xmlns:a16="http://schemas.microsoft.com/office/drawing/2014/main" id="{59ECC1A1-BBFA-D94E-9D85-240AAD7040DD}"/>
                    </a:ext>
                  </a:extLst>
                </p14:cNvPr>
                <p14:cNvContentPartPr/>
                <p14:nvPr/>
              </p14:nvContentPartPr>
              <p14:xfrm>
                <a:off x="8166907" y="3764763"/>
                <a:ext cx="162720" cy="219240"/>
              </p14:xfrm>
            </p:contentPart>
          </mc:Choice>
          <mc:Fallback xmlns="">
            <p:pic>
              <p:nvPicPr>
                <p:cNvPr id="206" name="Ink 205">
                  <a:extLst>
                    <a:ext uri="{FF2B5EF4-FFF2-40B4-BE49-F238E27FC236}">
                      <a16:creationId xmlns:a16="http://schemas.microsoft.com/office/drawing/2014/main" id="{59ECC1A1-BBFA-D94E-9D85-240AAD7040DD}"/>
                    </a:ext>
                  </a:extLst>
                </p:cNvPr>
                <p:cNvPicPr/>
                <p:nvPr/>
              </p:nvPicPr>
              <p:blipFill>
                <a:blip r:embed="rId37"/>
                <a:stretch>
                  <a:fillRect/>
                </a:stretch>
              </p:blipFill>
              <p:spPr>
                <a:xfrm>
                  <a:off x="8162587" y="3760443"/>
                  <a:ext cx="171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09" name="Ink 208">
                  <a:extLst>
                    <a:ext uri="{FF2B5EF4-FFF2-40B4-BE49-F238E27FC236}">
                      <a16:creationId xmlns:a16="http://schemas.microsoft.com/office/drawing/2014/main" id="{73F817AC-3741-104F-B3FF-2A39425E3FDF}"/>
                    </a:ext>
                  </a:extLst>
                </p14:cNvPr>
                <p14:cNvContentPartPr/>
                <p14:nvPr/>
              </p14:nvContentPartPr>
              <p14:xfrm>
                <a:off x="8170507" y="3870963"/>
                <a:ext cx="131760" cy="173160"/>
              </p14:xfrm>
            </p:contentPart>
          </mc:Choice>
          <mc:Fallback xmlns="">
            <p:pic>
              <p:nvPicPr>
                <p:cNvPr id="209" name="Ink 208">
                  <a:extLst>
                    <a:ext uri="{FF2B5EF4-FFF2-40B4-BE49-F238E27FC236}">
                      <a16:creationId xmlns:a16="http://schemas.microsoft.com/office/drawing/2014/main" id="{73F817AC-3741-104F-B3FF-2A39425E3FDF}"/>
                    </a:ext>
                  </a:extLst>
                </p:cNvPr>
                <p:cNvPicPr/>
                <p:nvPr/>
              </p:nvPicPr>
              <p:blipFill>
                <a:blip r:embed="rId39"/>
                <a:stretch>
                  <a:fillRect/>
                </a:stretch>
              </p:blipFill>
              <p:spPr>
                <a:xfrm>
                  <a:off x="8166175" y="3866643"/>
                  <a:ext cx="140424"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2" name="Ink 211">
                  <a:extLst>
                    <a:ext uri="{FF2B5EF4-FFF2-40B4-BE49-F238E27FC236}">
                      <a16:creationId xmlns:a16="http://schemas.microsoft.com/office/drawing/2014/main" id="{8D7410DB-8583-7943-B790-09C15B3D2D7D}"/>
                    </a:ext>
                  </a:extLst>
                </p14:cNvPr>
                <p14:cNvContentPartPr/>
                <p14:nvPr/>
              </p14:nvContentPartPr>
              <p14:xfrm>
                <a:off x="8150707" y="3936843"/>
                <a:ext cx="186480" cy="234720"/>
              </p14:xfrm>
            </p:contentPart>
          </mc:Choice>
          <mc:Fallback xmlns="">
            <p:pic>
              <p:nvPicPr>
                <p:cNvPr id="212" name="Ink 211">
                  <a:extLst>
                    <a:ext uri="{FF2B5EF4-FFF2-40B4-BE49-F238E27FC236}">
                      <a16:creationId xmlns:a16="http://schemas.microsoft.com/office/drawing/2014/main" id="{8D7410DB-8583-7943-B790-09C15B3D2D7D}"/>
                    </a:ext>
                  </a:extLst>
                </p:cNvPr>
                <p:cNvPicPr/>
                <p:nvPr/>
              </p:nvPicPr>
              <p:blipFill>
                <a:blip r:embed="rId41"/>
                <a:stretch>
                  <a:fillRect/>
                </a:stretch>
              </p:blipFill>
              <p:spPr>
                <a:xfrm>
                  <a:off x="8146387" y="3932523"/>
                  <a:ext cx="1951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Ink 213">
                  <a:extLst>
                    <a:ext uri="{FF2B5EF4-FFF2-40B4-BE49-F238E27FC236}">
                      <a16:creationId xmlns:a16="http://schemas.microsoft.com/office/drawing/2014/main" id="{7A83BF75-4872-4B4A-B27D-8E1514021569}"/>
                    </a:ext>
                  </a:extLst>
                </p14:cNvPr>
                <p14:cNvContentPartPr/>
                <p14:nvPr/>
              </p14:nvContentPartPr>
              <p14:xfrm>
                <a:off x="8285707" y="4015323"/>
                <a:ext cx="92880" cy="140760"/>
              </p14:xfrm>
            </p:contentPart>
          </mc:Choice>
          <mc:Fallback xmlns="">
            <p:pic>
              <p:nvPicPr>
                <p:cNvPr id="214" name="Ink 213">
                  <a:extLst>
                    <a:ext uri="{FF2B5EF4-FFF2-40B4-BE49-F238E27FC236}">
                      <a16:creationId xmlns:a16="http://schemas.microsoft.com/office/drawing/2014/main" id="{7A83BF75-4872-4B4A-B27D-8E1514021569}"/>
                    </a:ext>
                  </a:extLst>
                </p:cNvPr>
                <p:cNvPicPr/>
                <p:nvPr/>
              </p:nvPicPr>
              <p:blipFill>
                <a:blip r:embed="rId43"/>
                <a:stretch>
                  <a:fillRect/>
                </a:stretch>
              </p:blipFill>
              <p:spPr>
                <a:xfrm>
                  <a:off x="8281387" y="4011003"/>
                  <a:ext cx="101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4EE89C16-08A3-4F46-9C9C-318632D70095}"/>
                    </a:ext>
                  </a:extLst>
                </p14:cNvPr>
                <p14:cNvContentPartPr/>
                <p14:nvPr/>
              </p14:nvContentPartPr>
              <p14:xfrm>
                <a:off x="8383627" y="4052403"/>
                <a:ext cx="57240" cy="97560"/>
              </p14:xfrm>
            </p:contentPart>
          </mc:Choice>
          <mc:Fallback xmlns="">
            <p:pic>
              <p:nvPicPr>
                <p:cNvPr id="220" name="Ink 219">
                  <a:extLst>
                    <a:ext uri="{FF2B5EF4-FFF2-40B4-BE49-F238E27FC236}">
                      <a16:creationId xmlns:a16="http://schemas.microsoft.com/office/drawing/2014/main" id="{4EE89C16-08A3-4F46-9C9C-318632D70095}"/>
                    </a:ext>
                  </a:extLst>
                </p:cNvPr>
                <p:cNvPicPr/>
                <p:nvPr/>
              </p:nvPicPr>
              <p:blipFill>
                <a:blip r:embed="rId45"/>
                <a:stretch>
                  <a:fillRect/>
                </a:stretch>
              </p:blipFill>
              <p:spPr>
                <a:xfrm>
                  <a:off x="8379307" y="4048083"/>
                  <a:ext cx="65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3" name="Ink 222">
                  <a:extLst>
                    <a:ext uri="{FF2B5EF4-FFF2-40B4-BE49-F238E27FC236}">
                      <a16:creationId xmlns:a16="http://schemas.microsoft.com/office/drawing/2014/main" id="{7CB236E9-1F76-1840-94B4-40868526630C}"/>
                    </a:ext>
                  </a:extLst>
                </p14:cNvPr>
                <p14:cNvContentPartPr/>
                <p14:nvPr/>
              </p14:nvContentPartPr>
              <p14:xfrm>
                <a:off x="8457427" y="4082283"/>
                <a:ext cx="24120" cy="69480"/>
              </p14:xfrm>
            </p:contentPart>
          </mc:Choice>
          <mc:Fallback xmlns="">
            <p:pic>
              <p:nvPicPr>
                <p:cNvPr id="223" name="Ink 222">
                  <a:extLst>
                    <a:ext uri="{FF2B5EF4-FFF2-40B4-BE49-F238E27FC236}">
                      <a16:creationId xmlns:a16="http://schemas.microsoft.com/office/drawing/2014/main" id="{7CB236E9-1F76-1840-94B4-40868526630C}"/>
                    </a:ext>
                  </a:extLst>
                </p:cNvPr>
                <p:cNvPicPr/>
                <p:nvPr/>
              </p:nvPicPr>
              <p:blipFill>
                <a:blip r:embed="rId47"/>
                <a:stretch>
                  <a:fillRect/>
                </a:stretch>
              </p:blipFill>
              <p:spPr>
                <a:xfrm>
                  <a:off x="8453107" y="4077963"/>
                  <a:ext cx="32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5" name="Ink 224">
                  <a:extLst>
                    <a:ext uri="{FF2B5EF4-FFF2-40B4-BE49-F238E27FC236}">
                      <a16:creationId xmlns:a16="http://schemas.microsoft.com/office/drawing/2014/main" id="{23B5832C-9200-A544-91AB-04CE2CE36DA1}"/>
                    </a:ext>
                  </a:extLst>
                </p14:cNvPr>
                <p14:cNvContentPartPr/>
                <p14:nvPr/>
              </p14:nvContentPartPr>
              <p14:xfrm>
                <a:off x="8524747" y="4078683"/>
                <a:ext cx="14400" cy="36000"/>
              </p14:xfrm>
            </p:contentPart>
          </mc:Choice>
          <mc:Fallback xmlns="">
            <p:pic>
              <p:nvPicPr>
                <p:cNvPr id="225" name="Ink 224">
                  <a:extLst>
                    <a:ext uri="{FF2B5EF4-FFF2-40B4-BE49-F238E27FC236}">
                      <a16:creationId xmlns:a16="http://schemas.microsoft.com/office/drawing/2014/main" id="{23B5832C-9200-A544-91AB-04CE2CE36DA1}"/>
                    </a:ext>
                  </a:extLst>
                </p:cNvPr>
                <p:cNvPicPr/>
                <p:nvPr/>
              </p:nvPicPr>
              <p:blipFill>
                <a:blip r:embed="rId49"/>
                <a:stretch>
                  <a:fillRect/>
                </a:stretch>
              </p:blipFill>
              <p:spPr>
                <a:xfrm>
                  <a:off x="8520427" y="4074319"/>
                  <a:ext cx="230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6" name="Ink 225">
                  <a:extLst>
                    <a:ext uri="{FF2B5EF4-FFF2-40B4-BE49-F238E27FC236}">
                      <a16:creationId xmlns:a16="http://schemas.microsoft.com/office/drawing/2014/main" id="{955DE226-5F32-EB4F-9E79-22E45D485107}"/>
                    </a:ext>
                  </a:extLst>
                </p14:cNvPr>
                <p14:cNvContentPartPr/>
                <p14:nvPr/>
              </p14:nvContentPartPr>
              <p14:xfrm>
                <a:off x="8557147" y="4079403"/>
                <a:ext cx="9720" cy="47880"/>
              </p14:xfrm>
            </p:contentPart>
          </mc:Choice>
          <mc:Fallback xmlns="">
            <p:pic>
              <p:nvPicPr>
                <p:cNvPr id="226" name="Ink 225">
                  <a:extLst>
                    <a:ext uri="{FF2B5EF4-FFF2-40B4-BE49-F238E27FC236}">
                      <a16:creationId xmlns:a16="http://schemas.microsoft.com/office/drawing/2014/main" id="{955DE226-5F32-EB4F-9E79-22E45D485107}"/>
                    </a:ext>
                  </a:extLst>
                </p:cNvPr>
                <p:cNvPicPr/>
                <p:nvPr/>
              </p:nvPicPr>
              <p:blipFill>
                <a:blip r:embed="rId51"/>
                <a:stretch>
                  <a:fillRect/>
                </a:stretch>
              </p:blipFill>
              <p:spPr>
                <a:xfrm>
                  <a:off x="8552827" y="4075083"/>
                  <a:ext cx="18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7" name="Ink 226">
                  <a:extLst>
                    <a:ext uri="{FF2B5EF4-FFF2-40B4-BE49-F238E27FC236}">
                      <a16:creationId xmlns:a16="http://schemas.microsoft.com/office/drawing/2014/main" id="{A01EF8EA-6266-2E48-A85C-AFB525451113}"/>
                    </a:ext>
                  </a:extLst>
                </p14:cNvPr>
                <p14:cNvContentPartPr/>
                <p14:nvPr/>
              </p14:nvContentPartPr>
              <p14:xfrm>
                <a:off x="8610787" y="4108203"/>
                <a:ext cx="360" cy="19440"/>
              </p14:xfrm>
            </p:contentPart>
          </mc:Choice>
          <mc:Fallback xmlns="">
            <p:pic>
              <p:nvPicPr>
                <p:cNvPr id="227" name="Ink 226">
                  <a:extLst>
                    <a:ext uri="{FF2B5EF4-FFF2-40B4-BE49-F238E27FC236}">
                      <a16:creationId xmlns:a16="http://schemas.microsoft.com/office/drawing/2014/main" id="{A01EF8EA-6266-2E48-A85C-AFB525451113}"/>
                    </a:ext>
                  </a:extLst>
                </p:cNvPr>
                <p:cNvPicPr/>
                <p:nvPr/>
              </p:nvPicPr>
              <p:blipFill>
                <a:blip r:embed="rId53"/>
                <a:stretch>
                  <a:fillRect/>
                </a:stretch>
              </p:blipFill>
              <p:spPr>
                <a:xfrm>
                  <a:off x="8606467" y="4103883"/>
                  <a:ext cx="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8" name="Ink 227">
                  <a:extLst>
                    <a:ext uri="{FF2B5EF4-FFF2-40B4-BE49-F238E27FC236}">
                      <a16:creationId xmlns:a16="http://schemas.microsoft.com/office/drawing/2014/main" id="{C24FD00A-AB75-0042-BC21-BDF77C96C4E0}"/>
                    </a:ext>
                  </a:extLst>
                </p14:cNvPr>
                <p14:cNvContentPartPr/>
                <p14:nvPr/>
              </p14:nvContentPartPr>
              <p14:xfrm>
                <a:off x="8638507" y="4126923"/>
                <a:ext cx="9720" cy="26280"/>
              </p14:xfrm>
            </p:contentPart>
          </mc:Choice>
          <mc:Fallback xmlns="">
            <p:pic>
              <p:nvPicPr>
                <p:cNvPr id="228" name="Ink 227">
                  <a:extLst>
                    <a:ext uri="{FF2B5EF4-FFF2-40B4-BE49-F238E27FC236}">
                      <a16:creationId xmlns:a16="http://schemas.microsoft.com/office/drawing/2014/main" id="{C24FD00A-AB75-0042-BC21-BDF77C96C4E0}"/>
                    </a:ext>
                  </a:extLst>
                </p:cNvPr>
                <p:cNvPicPr/>
                <p:nvPr/>
              </p:nvPicPr>
              <p:blipFill>
                <a:blip r:embed="rId55"/>
                <a:stretch>
                  <a:fillRect/>
                </a:stretch>
              </p:blipFill>
              <p:spPr>
                <a:xfrm>
                  <a:off x="8634187" y="4122603"/>
                  <a:ext cx="18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9" name="Ink 228">
                  <a:extLst>
                    <a:ext uri="{FF2B5EF4-FFF2-40B4-BE49-F238E27FC236}">
                      <a16:creationId xmlns:a16="http://schemas.microsoft.com/office/drawing/2014/main" id="{0E3E03DC-D1F8-5840-843D-E55D903F9036}"/>
                    </a:ext>
                  </a:extLst>
                </p14:cNvPr>
                <p14:cNvContentPartPr/>
                <p14:nvPr/>
              </p14:nvContentPartPr>
              <p14:xfrm>
                <a:off x="8306947" y="4070043"/>
                <a:ext cx="64440" cy="78480"/>
              </p14:xfrm>
            </p:contentPart>
          </mc:Choice>
          <mc:Fallback xmlns="">
            <p:pic>
              <p:nvPicPr>
                <p:cNvPr id="229" name="Ink 228">
                  <a:extLst>
                    <a:ext uri="{FF2B5EF4-FFF2-40B4-BE49-F238E27FC236}">
                      <a16:creationId xmlns:a16="http://schemas.microsoft.com/office/drawing/2014/main" id="{0E3E03DC-D1F8-5840-843D-E55D903F9036}"/>
                    </a:ext>
                  </a:extLst>
                </p:cNvPr>
                <p:cNvPicPr/>
                <p:nvPr/>
              </p:nvPicPr>
              <p:blipFill>
                <a:blip r:embed="rId57"/>
                <a:stretch>
                  <a:fillRect/>
                </a:stretch>
              </p:blipFill>
              <p:spPr>
                <a:xfrm>
                  <a:off x="8302603" y="4065723"/>
                  <a:ext cx="73129"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6" name="Ink 235">
                  <a:extLst>
                    <a:ext uri="{FF2B5EF4-FFF2-40B4-BE49-F238E27FC236}">
                      <a16:creationId xmlns:a16="http://schemas.microsoft.com/office/drawing/2014/main" id="{C5EFA561-BEBD-FE47-86A9-FEAB1753BA1A}"/>
                    </a:ext>
                  </a:extLst>
                </p14:cNvPr>
                <p14:cNvContentPartPr/>
                <p14:nvPr/>
              </p14:nvContentPartPr>
              <p14:xfrm>
                <a:off x="8379667" y="4107123"/>
                <a:ext cx="25200" cy="53640"/>
              </p14:xfrm>
            </p:contentPart>
          </mc:Choice>
          <mc:Fallback xmlns="">
            <p:pic>
              <p:nvPicPr>
                <p:cNvPr id="236" name="Ink 235">
                  <a:extLst>
                    <a:ext uri="{FF2B5EF4-FFF2-40B4-BE49-F238E27FC236}">
                      <a16:creationId xmlns:a16="http://schemas.microsoft.com/office/drawing/2014/main" id="{C5EFA561-BEBD-FE47-86A9-FEAB1753BA1A}"/>
                    </a:ext>
                  </a:extLst>
                </p:cNvPr>
                <p:cNvPicPr/>
                <p:nvPr/>
              </p:nvPicPr>
              <p:blipFill>
                <a:blip r:embed="rId59"/>
                <a:stretch>
                  <a:fillRect/>
                </a:stretch>
              </p:blipFill>
              <p:spPr>
                <a:xfrm>
                  <a:off x="8375408" y="4102803"/>
                  <a:ext cx="33718"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37" name="Ink 236">
                  <a:extLst>
                    <a:ext uri="{FF2B5EF4-FFF2-40B4-BE49-F238E27FC236}">
                      <a16:creationId xmlns:a16="http://schemas.microsoft.com/office/drawing/2014/main" id="{769F44A3-8122-8848-8A29-9BAB11C129C6}"/>
                    </a:ext>
                  </a:extLst>
                </p14:cNvPr>
                <p14:cNvContentPartPr/>
                <p14:nvPr/>
              </p14:nvContentPartPr>
              <p14:xfrm>
                <a:off x="8443387" y="4072923"/>
                <a:ext cx="14400" cy="54720"/>
              </p14:xfrm>
            </p:contentPart>
          </mc:Choice>
          <mc:Fallback xmlns="">
            <p:pic>
              <p:nvPicPr>
                <p:cNvPr id="237" name="Ink 236">
                  <a:extLst>
                    <a:ext uri="{FF2B5EF4-FFF2-40B4-BE49-F238E27FC236}">
                      <a16:creationId xmlns:a16="http://schemas.microsoft.com/office/drawing/2014/main" id="{769F44A3-8122-8848-8A29-9BAB11C129C6}"/>
                    </a:ext>
                  </a:extLst>
                </p:cNvPr>
                <p:cNvPicPr/>
                <p:nvPr/>
              </p:nvPicPr>
              <p:blipFill>
                <a:blip r:embed="rId61"/>
                <a:stretch>
                  <a:fillRect/>
                </a:stretch>
              </p:blipFill>
              <p:spPr>
                <a:xfrm>
                  <a:off x="8439067" y="4068603"/>
                  <a:ext cx="2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8" name="Ink 237">
                  <a:extLst>
                    <a:ext uri="{FF2B5EF4-FFF2-40B4-BE49-F238E27FC236}">
                      <a16:creationId xmlns:a16="http://schemas.microsoft.com/office/drawing/2014/main" id="{5DD4CB56-CC3B-B64C-B7A2-0F68E133A6B8}"/>
                    </a:ext>
                  </a:extLst>
                </p14:cNvPr>
                <p14:cNvContentPartPr/>
                <p14:nvPr/>
              </p14:nvContentPartPr>
              <p14:xfrm>
                <a:off x="8484067" y="4064643"/>
                <a:ext cx="15480" cy="59400"/>
              </p14:xfrm>
            </p:contentPart>
          </mc:Choice>
          <mc:Fallback xmlns="">
            <p:pic>
              <p:nvPicPr>
                <p:cNvPr id="238" name="Ink 237">
                  <a:extLst>
                    <a:ext uri="{FF2B5EF4-FFF2-40B4-BE49-F238E27FC236}">
                      <a16:creationId xmlns:a16="http://schemas.microsoft.com/office/drawing/2014/main" id="{5DD4CB56-CC3B-B64C-B7A2-0F68E133A6B8}"/>
                    </a:ext>
                  </a:extLst>
                </p:cNvPr>
                <p:cNvPicPr/>
                <p:nvPr/>
              </p:nvPicPr>
              <p:blipFill>
                <a:blip r:embed="rId63"/>
                <a:stretch>
                  <a:fillRect/>
                </a:stretch>
              </p:blipFill>
              <p:spPr>
                <a:xfrm>
                  <a:off x="8479845" y="4060323"/>
                  <a:ext cx="2392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9" name="Ink 238">
                  <a:extLst>
                    <a:ext uri="{FF2B5EF4-FFF2-40B4-BE49-F238E27FC236}">
                      <a16:creationId xmlns:a16="http://schemas.microsoft.com/office/drawing/2014/main" id="{42BD623F-F998-8A44-91C1-5BEC7CE7144B}"/>
                    </a:ext>
                  </a:extLst>
                </p14:cNvPr>
                <p14:cNvContentPartPr/>
                <p14:nvPr/>
              </p14:nvContentPartPr>
              <p14:xfrm>
                <a:off x="8542747" y="4086603"/>
                <a:ext cx="24120" cy="24120"/>
              </p14:xfrm>
            </p:contentPart>
          </mc:Choice>
          <mc:Fallback xmlns="">
            <p:pic>
              <p:nvPicPr>
                <p:cNvPr id="239" name="Ink 238">
                  <a:extLst>
                    <a:ext uri="{FF2B5EF4-FFF2-40B4-BE49-F238E27FC236}">
                      <a16:creationId xmlns:a16="http://schemas.microsoft.com/office/drawing/2014/main" id="{42BD623F-F998-8A44-91C1-5BEC7CE7144B}"/>
                    </a:ext>
                  </a:extLst>
                </p:cNvPr>
                <p:cNvPicPr/>
                <p:nvPr/>
              </p:nvPicPr>
              <p:blipFill>
                <a:blip r:embed="rId65"/>
                <a:stretch>
                  <a:fillRect/>
                </a:stretch>
              </p:blipFill>
              <p:spPr>
                <a:xfrm>
                  <a:off x="8538427" y="4082283"/>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0" name="Ink 239">
                  <a:extLst>
                    <a:ext uri="{FF2B5EF4-FFF2-40B4-BE49-F238E27FC236}">
                      <a16:creationId xmlns:a16="http://schemas.microsoft.com/office/drawing/2014/main" id="{8642DC6F-610A-0B41-B992-99EC11A8C2C6}"/>
                    </a:ext>
                  </a:extLst>
                </p14:cNvPr>
                <p14:cNvContentPartPr/>
                <p14:nvPr/>
              </p14:nvContentPartPr>
              <p14:xfrm>
                <a:off x="8374627" y="4068963"/>
                <a:ext cx="33480" cy="66600"/>
              </p14:xfrm>
            </p:contentPart>
          </mc:Choice>
          <mc:Fallback xmlns="">
            <p:pic>
              <p:nvPicPr>
                <p:cNvPr id="240" name="Ink 239">
                  <a:extLst>
                    <a:ext uri="{FF2B5EF4-FFF2-40B4-BE49-F238E27FC236}">
                      <a16:creationId xmlns:a16="http://schemas.microsoft.com/office/drawing/2014/main" id="{8642DC6F-610A-0B41-B992-99EC11A8C2C6}"/>
                    </a:ext>
                  </a:extLst>
                </p:cNvPr>
                <p:cNvPicPr/>
                <p:nvPr/>
              </p:nvPicPr>
              <p:blipFill>
                <a:blip r:embed="rId67"/>
                <a:stretch>
                  <a:fillRect/>
                </a:stretch>
              </p:blipFill>
              <p:spPr>
                <a:xfrm>
                  <a:off x="8370307" y="4064643"/>
                  <a:ext cx="4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4" name="Ink 243">
                  <a:extLst>
                    <a:ext uri="{FF2B5EF4-FFF2-40B4-BE49-F238E27FC236}">
                      <a16:creationId xmlns:a16="http://schemas.microsoft.com/office/drawing/2014/main" id="{4CA75A1E-335F-C440-B091-3A856C52DD2B}"/>
                    </a:ext>
                  </a:extLst>
                </p14:cNvPr>
                <p14:cNvContentPartPr/>
                <p14:nvPr/>
              </p14:nvContentPartPr>
              <p14:xfrm>
                <a:off x="8324947" y="4128363"/>
                <a:ext cx="57240" cy="85680"/>
              </p14:xfrm>
            </p:contentPart>
          </mc:Choice>
          <mc:Fallback xmlns="">
            <p:pic>
              <p:nvPicPr>
                <p:cNvPr id="244" name="Ink 243">
                  <a:extLst>
                    <a:ext uri="{FF2B5EF4-FFF2-40B4-BE49-F238E27FC236}">
                      <a16:creationId xmlns:a16="http://schemas.microsoft.com/office/drawing/2014/main" id="{4CA75A1E-335F-C440-B091-3A856C52DD2B}"/>
                    </a:ext>
                  </a:extLst>
                </p:cNvPr>
                <p:cNvPicPr/>
                <p:nvPr/>
              </p:nvPicPr>
              <p:blipFill>
                <a:blip r:embed="rId69"/>
                <a:stretch>
                  <a:fillRect/>
                </a:stretch>
              </p:blipFill>
              <p:spPr>
                <a:xfrm>
                  <a:off x="8320627" y="4124043"/>
                  <a:ext cx="65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5" name="Ink 244">
                  <a:extLst>
                    <a:ext uri="{FF2B5EF4-FFF2-40B4-BE49-F238E27FC236}">
                      <a16:creationId xmlns:a16="http://schemas.microsoft.com/office/drawing/2014/main" id="{9EB6F249-DDD9-3D44-A1C0-3FD2DDC20361}"/>
                    </a:ext>
                  </a:extLst>
                </p14:cNvPr>
                <p14:cNvContentPartPr/>
                <p14:nvPr/>
              </p14:nvContentPartPr>
              <p14:xfrm>
                <a:off x="8319907" y="4181283"/>
                <a:ext cx="16920" cy="28800"/>
              </p14:xfrm>
            </p:contentPart>
          </mc:Choice>
          <mc:Fallback xmlns="">
            <p:pic>
              <p:nvPicPr>
                <p:cNvPr id="245" name="Ink 244">
                  <a:extLst>
                    <a:ext uri="{FF2B5EF4-FFF2-40B4-BE49-F238E27FC236}">
                      <a16:creationId xmlns:a16="http://schemas.microsoft.com/office/drawing/2014/main" id="{9EB6F249-DDD9-3D44-A1C0-3FD2DDC20361}"/>
                    </a:ext>
                  </a:extLst>
                </p:cNvPr>
                <p:cNvPicPr/>
                <p:nvPr/>
              </p:nvPicPr>
              <p:blipFill>
                <a:blip r:embed="rId71"/>
                <a:stretch>
                  <a:fillRect/>
                </a:stretch>
              </p:blipFill>
              <p:spPr>
                <a:xfrm>
                  <a:off x="8315587" y="4176963"/>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Ink 248">
                  <a:extLst>
                    <a:ext uri="{FF2B5EF4-FFF2-40B4-BE49-F238E27FC236}">
                      <a16:creationId xmlns:a16="http://schemas.microsoft.com/office/drawing/2014/main" id="{F5324527-AF1C-1C41-B498-21C75632F524}"/>
                    </a:ext>
                  </a:extLst>
                </p14:cNvPr>
                <p14:cNvContentPartPr/>
                <p14:nvPr/>
              </p14:nvContentPartPr>
              <p14:xfrm>
                <a:off x="8306947" y="4182003"/>
                <a:ext cx="20520" cy="34920"/>
              </p14:xfrm>
            </p:contentPart>
          </mc:Choice>
          <mc:Fallback xmlns="">
            <p:pic>
              <p:nvPicPr>
                <p:cNvPr id="249" name="Ink 248">
                  <a:extLst>
                    <a:ext uri="{FF2B5EF4-FFF2-40B4-BE49-F238E27FC236}">
                      <a16:creationId xmlns:a16="http://schemas.microsoft.com/office/drawing/2014/main" id="{F5324527-AF1C-1C41-B498-21C75632F524}"/>
                    </a:ext>
                  </a:extLst>
                </p:cNvPr>
                <p:cNvPicPr/>
                <p:nvPr/>
              </p:nvPicPr>
              <p:blipFill>
                <a:blip r:embed="rId73"/>
                <a:stretch>
                  <a:fillRect/>
                </a:stretch>
              </p:blipFill>
              <p:spPr>
                <a:xfrm>
                  <a:off x="8302627" y="4177683"/>
                  <a:ext cx="29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3" name="Ink 252">
                  <a:extLst>
                    <a:ext uri="{FF2B5EF4-FFF2-40B4-BE49-F238E27FC236}">
                      <a16:creationId xmlns:a16="http://schemas.microsoft.com/office/drawing/2014/main" id="{0E05DB08-A3AB-3B48-B8B9-EFFE08FCC3D6}"/>
                    </a:ext>
                  </a:extLst>
                </p14:cNvPr>
                <p14:cNvContentPartPr/>
                <p14:nvPr/>
              </p14:nvContentPartPr>
              <p14:xfrm>
                <a:off x="8421787" y="4121883"/>
                <a:ext cx="7560" cy="38160"/>
              </p14:xfrm>
            </p:contentPart>
          </mc:Choice>
          <mc:Fallback xmlns="">
            <p:pic>
              <p:nvPicPr>
                <p:cNvPr id="253" name="Ink 252">
                  <a:extLst>
                    <a:ext uri="{FF2B5EF4-FFF2-40B4-BE49-F238E27FC236}">
                      <a16:creationId xmlns:a16="http://schemas.microsoft.com/office/drawing/2014/main" id="{0E05DB08-A3AB-3B48-B8B9-EFFE08FCC3D6}"/>
                    </a:ext>
                  </a:extLst>
                </p:cNvPr>
                <p:cNvPicPr/>
                <p:nvPr/>
              </p:nvPicPr>
              <p:blipFill>
                <a:blip r:embed="rId75"/>
                <a:stretch>
                  <a:fillRect/>
                </a:stretch>
              </p:blipFill>
              <p:spPr>
                <a:xfrm>
                  <a:off x="8417251" y="4117563"/>
                  <a:ext cx="16632"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5" name="Ink 254">
                  <a:extLst>
                    <a:ext uri="{FF2B5EF4-FFF2-40B4-BE49-F238E27FC236}">
                      <a16:creationId xmlns:a16="http://schemas.microsoft.com/office/drawing/2014/main" id="{0637A5B0-3F4B-1E41-BF4B-90B32BFAA265}"/>
                    </a:ext>
                  </a:extLst>
                </p14:cNvPr>
                <p14:cNvContentPartPr/>
                <p14:nvPr/>
              </p14:nvContentPartPr>
              <p14:xfrm>
                <a:off x="8466787" y="4136643"/>
                <a:ext cx="13680" cy="41760"/>
              </p14:xfrm>
            </p:contentPart>
          </mc:Choice>
          <mc:Fallback xmlns="">
            <p:pic>
              <p:nvPicPr>
                <p:cNvPr id="255" name="Ink 254">
                  <a:extLst>
                    <a:ext uri="{FF2B5EF4-FFF2-40B4-BE49-F238E27FC236}">
                      <a16:creationId xmlns:a16="http://schemas.microsoft.com/office/drawing/2014/main" id="{0637A5B0-3F4B-1E41-BF4B-90B32BFAA265}"/>
                    </a:ext>
                  </a:extLst>
                </p:cNvPr>
                <p:cNvPicPr/>
                <p:nvPr/>
              </p:nvPicPr>
              <p:blipFill>
                <a:blip r:embed="rId77"/>
                <a:stretch>
                  <a:fillRect/>
                </a:stretch>
              </p:blipFill>
              <p:spPr>
                <a:xfrm>
                  <a:off x="8462350" y="4132323"/>
                  <a:ext cx="22554"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8" name="Ink 257">
                  <a:extLst>
                    <a:ext uri="{FF2B5EF4-FFF2-40B4-BE49-F238E27FC236}">
                      <a16:creationId xmlns:a16="http://schemas.microsoft.com/office/drawing/2014/main" id="{4A50B1CD-4A38-2647-929F-550AB61E144D}"/>
                    </a:ext>
                  </a:extLst>
                </p14:cNvPr>
                <p14:cNvContentPartPr/>
                <p14:nvPr/>
              </p14:nvContentPartPr>
              <p14:xfrm>
                <a:off x="8519347" y="4142043"/>
                <a:ext cx="9720" cy="32040"/>
              </p14:xfrm>
            </p:contentPart>
          </mc:Choice>
          <mc:Fallback xmlns="">
            <p:pic>
              <p:nvPicPr>
                <p:cNvPr id="258" name="Ink 257">
                  <a:extLst>
                    <a:ext uri="{FF2B5EF4-FFF2-40B4-BE49-F238E27FC236}">
                      <a16:creationId xmlns:a16="http://schemas.microsoft.com/office/drawing/2014/main" id="{4A50B1CD-4A38-2647-929F-550AB61E144D}"/>
                    </a:ext>
                  </a:extLst>
                </p:cNvPr>
                <p:cNvPicPr/>
                <p:nvPr/>
              </p:nvPicPr>
              <p:blipFill>
                <a:blip r:embed="rId79"/>
                <a:stretch>
                  <a:fillRect/>
                </a:stretch>
              </p:blipFill>
              <p:spPr>
                <a:xfrm>
                  <a:off x="8515027" y="4137723"/>
                  <a:ext cx="18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66" name="Ink 265">
                  <a:extLst>
                    <a:ext uri="{FF2B5EF4-FFF2-40B4-BE49-F238E27FC236}">
                      <a16:creationId xmlns:a16="http://schemas.microsoft.com/office/drawing/2014/main" id="{F677863F-03A9-9D4C-A181-CE792B89D391}"/>
                    </a:ext>
                  </a:extLst>
                </p14:cNvPr>
                <p14:cNvContentPartPr/>
                <p14:nvPr/>
              </p14:nvContentPartPr>
              <p14:xfrm>
                <a:off x="8554267" y="4147443"/>
                <a:ext cx="7200" cy="24120"/>
              </p14:xfrm>
            </p:contentPart>
          </mc:Choice>
          <mc:Fallback xmlns="">
            <p:pic>
              <p:nvPicPr>
                <p:cNvPr id="266" name="Ink 265">
                  <a:extLst>
                    <a:ext uri="{FF2B5EF4-FFF2-40B4-BE49-F238E27FC236}">
                      <a16:creationId xmlns:a16="http://schemas.microsoft.com/office/drawing/2014/main" id="{F677863F-03A9-9D4C-A181-CE792B89D391}"/>
                    </a:ext>
                  </a:extLst>
                </p:cNvPr>
                <p:cNvPicPr/>
                <p:nvPr/>
              </p:nvPicPr>
              <p:blipFill>
                <a:blip r:embed="rId81"/>
                <a:stretch>
                  <a:fillRect/>
                </a:stretch>
              </p:blipFill>
              <p:spPr>
                <a:xfrm>
                  <a:off x="8549947" y="4143058"/>
                  <a:ext cx="15840" cy="3289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7" name="Ink 266">
                  <a:extLst>
                    <a:ext uri="{FF2B5EF4-FFF2-40B4-BE49-F238E27FC236}">
                      <a16:creationId xmlns:a16="http://schemas.microsoft.com/office/drawing/2014/main" id="{58869B54-3D42-894E-BDF1-EFB0D3D84600}"/>
                    </a:ext>
                  </a:extLst>
                </p14:cNvPr>
                <p14:cNvContentPartPr/>
                <p14:nvPr/>
              </p14:nvContentPartPr>
              <p14:xfrm>
                <a:off x="8626267" y="4159683"/>
                <a:ext cx="7200" cy="360"/>
              </p14:xfrm>
            </p:contentPart>
          </mc:Choice>
          <mc:Fallback xmlns="">
            <p:pic>
              <p:nvPicPr>
                <p:cNvPr id="267" name="Ink 266">
                  <a:extLst>
                    <a:ext uri="{FF2B5EF4-FFF2-40B4-BE49-F238E27FC236}">
                      <a16:creationId xmlns:a16="http://schemas.microsoft.com/office/drawing/2014/main" id="{58869B54-3D42-894E-BDF1-EFB0D3D84600}"/>
                    </a:ext>
                  </a:extLst>
                </p:cNvPr>
                <p:cNvPicPr/>
                <p:nvPr/>
              </p:nvPicPr>
              <p:blipFill>
                <a:blip r:embed="rId83"/>
                <a:stretch>
                  <a:fillRect/>
                </a:stretch>
              </p:blipFill>
              <p:spPr>
                <a:xfrm>
                  <a:off x="8622153" y="4155363"/>
                  <a:ext cx="15429"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9" name="Ink 268">
                  <a:extLst>
                    <a:ext uri="{FF2B5EF4-FFF2-40B4-BE49-F238E27FC236}">
                      <a16:creationId xmlns:a16="http://schemas.microsoft.com/office/drawing/2014/main" id="{E269DE80-13ED-BF43-876A-B7F2ED40794E}"/>
                    </a:ext>
                  </a:extLst>
                </p14:cNvPr>
                <p14:cNvContentPartPr/>
                <p14:nvPr/>
              </p14:nvContentPartPr>
              <p14:xfrm>
                <a:off x="8663347" y="4157163"/>
                <a:ext cx="9720" cy="14400"/>
              </p14:xfrm>
            </p:contentPart>
          </mc:Choice>
          <mc:Fallback xmlns="">
            <p:pic>
              <p:nvPicPr>
                <p:cNvPr id="269" name="Ink 268">
                  <a:extLst>
                    <a:ext uri="{FF2B5EF4-FFF2-40B4-BE49-F238E27FC236}">
                      <a16:creationId xmlns:a16="http://schemas.microsoft.com/office/drawing/2014/main" id="{E269DE80-13ED-BF43-876A-B7F2ED40794E}"/>
                    </a:ext>
                  </a:extLst>
                </p:cNvPr>
                <p:cNvPicPr/>
                <p:nvPr/>
              </p:nvPicPr>
              <p:blipFill>
                <a:blip r:embed="rId85"/>
                <a:stretch>
                  <a:fillRect/>
                </a:stretch>
              </p:blipFill>
              <p:spPr>
                <a:xfrm>
                  <a:off x="8659027" y="415284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0" name="Ink 269">
                  <a:extLst>
                    <a:ext uri="{FF2B5EF4-FFF2-40B4-BE49-F238E27FC236}">
                      <a16:creationId xmlns:a16="http://schemas.microsoft.com/office/drawing/2014/main" id="{CC189BE8-DE29-6A43-BBCD-B7B9DCBEF522}"/>
                    </a:ext>
                  </a:extLst>
                </p14:cNvPr>
                <p14:cNvContentPartPr/>
                <p14:nvPr/>
              </p14:nvContentPartPr>
              <p14:xfrm>
                <a:off x="7818427" y="3264723"/>
                <a:ext cx="28440" cy="42120"/>
              </p14:xfrm>
            </p:contentPart>
          </mc:Choice>
          <mc:Fallback xmlns="">
            <p:pic>
              <p:nvPicPr>
                <p:cNvPr id="270" name="Ink 269">
                  <a:extLst>
                    <a:ext uri="{FF2B5EF4-FFF2-40B4-BE49-F238E27FC236}">
                      <a16:creationId xmlns:a16="http://schemas.microsoft.com/office/drawing/2014/main" id="{CC189BE8-DE29-6A43-BBCD-B7B9DCBEF522}"/>
                    </a:ext>
                  </a:extLst>
                </p:cNvPr>
                <p:cNvPicPr/>
                <p:nvPr/>
              </p:nvPicPr>
              <p:blipFill>
                <a:blip r:embed="rId87"/>
                <a:stretch>
                  <a:fillRect/>
                </a:stretch>
              </p:blipFill>
              <p:spPr>
                <a:xfrm>
                  <a:off x="7814107" y="3260403"/>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71" name="Ink 270">
                  <a:extLst>
                    <a:ext uri="{FF2B5EF4-FFF2-40B4-BE49-F238E27FC236}">
                      <a16:creationId xmlns:a16="http://schemas.microsoft.com/office/drawing/2014/main" id="{4496AC77-7EF7-AE40-B664-FFE0E2821147}"/>
                    </a:ext>
                  </a:extLst>
                </p14:cNvPr>
                <p14:cNvContentPartPr/>
                <p14:nvPr/>
              </p14:nvContentPartPr>
              <p14:xfrm>
                <a:off x="7828147" y="3680883"/>
                <a:ext cx="31320" cy="158760"/>
              </p14:xfrm>
            </p:contentPart>
          </mc:Choice>
          <mc:Fallback xmlns="">
            <p:pic>
              <p:nvPicPr>
                <p:cNvPr id="271" name="Ink 270">
                  <a:extLst>
                    <a:ext uri="{FF2B5EF4-FFF2-40B4-BE49-F238E27FC236}">
                      <a16:creationId xmlns:a16="http://schemas.microsoft.com/office/drawing/2014/main" id="{4496AC77-7EF7-AE40-B664-FFE0E2821147}"/>
                    </a:ext>
                  </a:extLst>
                </p:cNvPr>
                <p:cNvPicPr/>
                <p:nvPr/>
              </p:nvPicPr>
              <p:blipFill>
                <a:blip r:embed="rId89"/>
                <a:stretch>
                  <a:fillRect/>
                </a:stretch>
              </p:blipFill>
              <p:spPr>
                <a:xfrm>
                  <a:off x="7823777" y="3676563"/>
                  <a:ext cx="400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Ink 271">
                  <a:extLst>
                    <a:ext uri="{FF2B5EF4-FFF2-40B4-BE49-F238E27FC236}">
                      <a16:creationId xmlns:a16="http://schemas.microsoft.com/office/drawing/2014/main" id="{18814EF3-4A29-FE47-A171-89681751D14F}"/>
                    </a:ext>
                  </a:extLst>
                </p14:cNvPr>
                <p14:cNvContentPartPr/>
                <p14:nvPr/>
              </p14:nvContentPartPr>
              <p14:xfrm>
                <a:off x="7702867" y="4049163"/>
                <a:ext cx="52560" cy="204480"/>
              </p14:xfrm>
            </p:contentPart>
          </mc:Choice>
          <mc:Fallback xmlns="">
            <p:pic>
              <p:nvPicPr>
                <p:cNvPr id="272" name="Ink 271">
                  <a:extLst>
                    <a:ext uri="{FF2B5EF4-FFF2-40B4-BE49-F238E27FC236}">
                      <a16:creationId xmlns:a16="http://schemas.microsoft.com/office/drawing/2014/main" id="{18814EF3-4A29-FE47-A171-89681751D14F}"/>
                    </a:ext>
                  </a:extLst>
                </p:cNvPr>
                <p:cNvPicPr/>
                <p:nvPr/>
              </p:nvPicPr>
              <p:blipFill>
                <a:blip r:embed="rId91"/>
                <a:stretch>
                  <a:fillRect/>
                </a:stretch>
              </p:blipFill>
              <p:spPr>
                <a:xfrm>
                  <a:off x="7698547" y="4044835"/>
                  <a:ext cx="61200" cy="21313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73" name="Ink 272">
                  <a:extLst>
                    <a:ext uri="{FF2B5EF4-FFF2-40B4-BE49-F238E27FC236}">
                      <a16:creationId xmlns:a16="http://schemas.microsoft.com/office/drawing/2014/main" id="{A49AFAB0-BF4A-D44C-873C-EB0165E4DCCC}"/>
                    </a:ext>
                  </a:extLst>
                </p14:cNvPr>
                <p14:cNvContentPartPr/>
                <p14:nvPr/>
              </p14:nvContentPartPr>
              <p14:xfrm>
                <a:off x="7734187" y="3145203"/>
                <a:ext cx="349560" cy="21600"/>
              </p14:xfrm>
            </p:contentPart>
          </mc:Choice>
          <mc:Fallback xmlns="">
            <p:pic>
              <p:nvPicPr>
                <p:cNvPr id="273" name="Ink 272">
                  <a:extLst>
                    <a:ext uri="{FF2B5EF4-FFF2-40B4-BE49-F238E27FC236}">
                      <a16:creationId xmlns:a16="http://schemas.microsoft.com/office/drawing/2014/main" id="{A49AFAB0-BF4A-D44C-873C-EB0165E4DCCC}"/>
                    </a:ext>
                  </a:extLst>
                </p:cNvPr>
                <p:cNvPicPr/>
                <p:nvPr/>
              </p:nvPicPr>
              <p:blipFill>
                <a:blip r:embed="rId93"/>
                <a:stretch>
                  <a:fillRect/>
                </a:stretch>
              </p:blipFill>
              <p:spPr>
                <a:xfrm>
                  <a:off x="7729867" y="3140954"/>
                  <a:ext cx="358200" cy="3009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4" name="Ink 273">
                  <a:extLst>
                    <a:ext uri="{FF2B5EF4-FFF2-40B4-BE49-F238E27FC236}">
                      <a16:creationId xmlns:a16="http://schemas.microsoft.com/office/drawing/2014/main" id="{8C4464D8-F9D3-AF4A-90F9-ED4365CC382C}"/>
                    </a:ext>
                  </a:extLst>
                </p14:cNvPr>
                <p14:cNvContentPartPr/>
                <p14:nvPr/>
              </p14:nvContentPartPr>
              <p14:xfrm>
                <a:off x="7734547" y="2974563"/>
                <a:ext cx="212040" cy="203040"/>
              </p14:xfrm>
            </p:contentPart>
          </mc:Choice>
          <mc:Fallback xmlns="">
            <p:pic>
              <p:nvPicPr>
                <p:cNvPr id="274" name="Ink 273">
                  <a:extLst>
                    <a:ext uri="{FF2B5EF4-FFF2-40B4-BE49-F238E27FC236}">
                      <a16:creationId xmlns:a16="http://schemas.microsoft.com/office/drawing/2014/main" id="{8C4464D8-F9D3-AF4A-90F9-ED4365CC382C}"/>
                    </a:ext>
                  </a:extLst>
                </p:cNvPr>
                <p:cNvPicPr/>
                <p:nvPr/>
              </p:nvPicPr>
              <p:blipFill>
                <a:blip r:embed="rId95"/>
                <a:stretch>
                  <a:fillRect/>
                </a:stretch>
              </p:blipFill>
              <p:spPr>
                <a:xfrm>
                  <a:off x="7730227" y="2970243"/>
                  <a:ext cx="220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77" name="Ink 276">
                  <a:extLst>
                    <a:ext uri="{FF2B5EF4-FFF2-40B4-BE49-F238E27FC236}">
                      <a16:creationId xmlns:a16="http://schemas.microsoft.com/office/drawing/2014/main" id="{9DD2A959-F085-984E-ABA1-E0B3A52260CB}"/>
                    </a:ext>
                  </a:extLst>
                </p14:cNvPr>
                <p14:cNvContentPartPr/>
                <p14:nvPr/>
              </p14:nvContentPartPr>
              <p14:xfrm>
                <a:off x="7982587" y="2951883"/>
                <a:ext cx="352080" cy="21240"/>
              </p14:xfrm>
            </p:contentPart>
          </mc:Choice>
          <mc:Fallback xmlns="">
            <p:pic>
              <p:nvPicPr>
                <p:cNvPr id="277" name="Ink 276">
                  <a:extLst>
                    <a:ext uri="{FF2B5EF4-FFF2-40B4-BE49-F238E27FC236}">
                      <a16:creationId xmlns:a16="http://schemas.microsoft.com/office/drawing/2014/main" id="{9DD2A959-F085-984E-ABA1-E0B3A52260CB}"/>
                    </a:ext>
                  </a:extLst>
                </p:cNvPr>
                <p:cNvPicPr/>
                <p:nvPr/>
              </p:nvPicPr>
              <p:blipFill>
                <a:blip r:embed="rId97"/>
                <a:stretch>
                  <a:fillRect/>
                </a:stretch>
              </p:blipFill>
              <p:spPr>
                <a:xfrm>
                  <a:off x="7978267" y="2947563"/>
                  <a:ext cx="36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Ink 277">
                  <a:extLst>
                    <a:ext uri="{FF2B5EF4-FFF2-40B4-BE49-F238E27FC236}">
                      <a16:creationId xmlns:a16="http://schemas.microsoft.com/office/drawing/2014/main" id="{B7EC77F4-C0F9-FC4F-AA99-C41DAAF3388B}"/>
                    </a:ext>
                  </a:extLst>
                </p14:cNvPr>
                <p14:cNvContentPartPr/>
                <p14:nvPr/>
              </p14:nvContentPartPr>
              <p14:xfrm>
                <a:off x="8106787" y="2983923"/>
                <a:ext cx="259560" cy="178200"/>
              </p14:xfrm>
            </p:contentPart>
          </mc:Choice>
          <mc:Fallback xmlns="">
            <p:pic>
              <p:nvPicPr>
                <p:cNvPr id="278" name="Ink 277">
                  <a:extLst>
                    <a:ext uri="{FF2B5EF4-FFF2-40B4-BE49-F238E27FC236}">
                      <a16:creationId xmlns:a16="http://schemas.microsoft.com/office/drawing/2014/main" id="{B7EC77F4-C0F9-FC4F-AA99-C41DAAF3388B}"/>
                    </a:ext>
                  </a:extLst>
                </p:cNvPr>
                <p:cNvPicPr/>
                <p:nvPr/>
              </p:nvPicPr>
              <p:blipFill>
                <a:blip r:embed="rId99"/>
                <a:stretch>
                  <a:fillRect/>
                </a:stretch>
              </p:blipFill>
              <p:spPr>
                <a:xfrm>
                  <a:off x="8102473" y="2979603"/>
                  <a:ext cx="268188"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79" name="Ink 278">
                  <a:extLst>
                    <a:ext uri="{FF2B5EF4-FFF2-40B4-BE49-F238E27FC236}">
                      <a16:creationId xmlns:a16="http://schemas.microsoft.com/office/drawing/2014/main" id="{A351F0A8-377A-6746-A47E-A3F95CA5B9C9}"/>
                    </a:ext>
                  </a:extLst>
                </p14:cNvPr>
                <p14:cNvContentPartPr/>
                <p14:nvPr/>
              </p14:nvContentPartPr>
              <p14:xfrm>
                <a:off x="8256547" y="2964483"/>
                <a:ext cx="113400" cy="47880"/>
              </p14:xfrm>
            </p:contentPart>
          </mc:Choice>
          <mc:Fallback xmlns="">
            <p:pic>
              <p:nvPicPr>
                <p:cNvPr id="279" name="Ink 278">
                  <a:extLst>
                    <a:ext uri="{FF2B5EF4-FFF2-40B4-BE49-F238E27FC236}">
                      <a16:creationId xmlns:a16="http://schemas.microsoft.com/office/drawing/2014/main" id="{A351F0A8-377A-6746-A47E-A3F95CA5B9C9}"/>
                    </a:ext>
                  </a:extLst>
                </p:cNvPr>
                <p:cNvPicPr/>
                <p:nvPr/>
              </p:nvPicPr>
              <p:blipFill>
                <a:blip r:embed="rId101"/>
                <a:stretch>
                  <a:fillRect/>
                </a:stretch>
              </p:blipFill>
              <p:spPr>
                <a:xfrm>
                  <a:off x="8252213" y="2960163"/>
                  <a:ext cx="122068"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0" name="Ink 279">
                  <a:extLst>
                    <a:ext uri="{FF2B5EF4-FFF2-40B4-BE49-F238E27FC236}">
                      <a16:creationId xmlns:a16="http://schemas.microsoft.com/office/drawing/2014/main" id="{53C08367-23C4-5044-8663-16E7856EF9C8}"/>
                    </a:ext>
                  </a:extLst>
                </p14:cNvPr>
                <p14:cNvContentPartPr/>
                <p14:nvPr/>
              </p14:nvContentPartPr>
              <p14:xfrm>
                <a:off x="8144587" y="3128283"/>
                <a:ext cx="57240" cy="132840"/>
              </p14:xfrm>
            </p:contentPart>
          </mc:Choice>
          <mc:Fallback xmlns="">
            <p:pic>
              <p:nvPicPr>
                <p:cNvPr id="280" name="Ink 279">
                  <a:extLst>
                    <a:ext uri="{FF2B5EF4-FFF2-40B4-BE49-F238E27FC236}">
                      <a16:creationId xmlns:a16="http://schemas.microsoft.com/office/drawing/2014/main" id="{53C08367-23C4-5044-8663-16E7856EF9C8}"/>
                    </a:ext>
                  </a:extLst>
                </p:cNvPr>
                <p:cNvPicPr/>
                <p:nvPr/>
              </p:nvPicPr>
              <p:blipFill>
                <a:blip r:embed="rId103"/>
                <a:stretch>
                  <a:fillRect/>
                </a:stretch>
              </p:blipFill>
              <p:spPr>
                <a:xfrm>
                  <a:off x="8140267" y="3123963"/>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81" name="Ink 280">
                  <a:extLst>
                    <a:ext uri="{FF2B5EF4-FFF2-40B4-BE49-F238E27FC236}">
                      <a16:creationId xmlns:a16="http://schemas.microsoft.com/office/drawing/2014/main" id="{F3525017-C390-0941-803D-25ADB4A97D4B}"/>
                    </a:ext>
                  </a:extLst>
                </p14:cNvPr>
                <p14:cNvContentPartPr/>
                <p14:nvPr/>
              </p14:nvContentPartPr>
              <p14:xfrm>
                <a:off x="8189227" y="3108123"/>
                <a:ext cx="92880" cy="196920"/>
              </p14:xfrm>
            </p:contentPart>
          </mc:Choice>
          <mc:Fallback xmlns="">
            <p:pic>
              <p:nvPicPr>
                <p:cNvPr id="281" name="Ink 280">
                  <a:extLst>
                    <a:ext uri="{FF2B5EF4-FFF2-40B4-BE49-F238E27FC236}">
                      <a16:creationId xmlns:a16="http://schemas.microsoft.com/office/drawing/2014/main" id="{F3525017-C390-0941-803D-25ADB4A97D4B}"/>
                    </a:ext>
                  </a:extLst>
                </p:cNvPr>
                <p:cNvPicPr/>
                <p:nvPr/>
              </p:nvPicPr>
              <p:blipFill>
                <a:blip r:embed="rId105"/>
                <a:stretch>
                  <a:fillRect/>
                </a:stretch>
              </p:blipFill>
              <p:spPr>
                <a:xfrm>
                  <a:off x="8184890" y="3103803"/>
                  <a:ext cx="101554"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2" name="Ink 281">
                  <a:extLst>
                    <a:ext uri="{FF2B5EF4-FFF2-40B4-BE49-F238E27FC236}">
                      <a16:creationId xmlns:a16="http://schemas.microsoft.com/office/drawing/2014/main" id="{E1CD9398-2BE5-1C4D-BC14-55C717D06AC7}"/>
                    </a:ext>
                  </a:extLst>
                </p14:cNvPr>
                <p14:cNvContentPartPr/>
                <p14:nvPr/>
              </p14:nvContentPartPr>
              <p14:xfrm>
                <a:off x="8224507" y="3180123"/>
                <a:ext cx="95040" cy="196920"/>
              </p14:xfrm>
            </p:contentPart>
          </mc:Choice>
          <mc:Fallback xmlns="">
            <p:pic>
              <p:nvPicPr>
                <p:cNvPr id="282" name="Ink 281">
                  <a:extLst>
                    <a:ext uri="{FF2B5EF4-FFF2-40B4-BE49-F238E27FC236}">
                      <a16:creationId xmlns:a16="http://schemas.microsoft.com/office/drawing/2014/main" id="{E1CD9398-2BE5-1C4D-BC14-55C717D06AC7}"/>
                    </a:ext>
                  </a:extLst>
                </p:cNvPr>
                <p:cNvPicPr/>
                <p:nvPr/>
              </p:nvPicPr>
              <p:blipFill>
                <a:blip r:embed="rId107"/>
                <a:stretch>
                  <a:fillRect/>
                </a:stretch>
              </p:blipFill>
              <p:spPr>
                <a:xfrm>
                  <a:off x="8220187" y="3175803"/>
                  <a:ext cx="10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3" name="Ink 282">
                  <a:extLst>
                    <a:ext uri="{FF2B5EF4-FFF2-40B4-BE49-F238E27FC236}">
                      <a16:creationId xmlns:a16="http://schemas.microsoft.com/office/drawing/2014/main" id="{FDA25775-EFC5-5D4A-A81D-D83E0C3D3BFC}"/>
                    </a:ext>
                  </a:extLst>
                </p14:cNvPr>
                <p14:cNvContentPartPr/>
                <p14:nvPr/>
              </p14:nvContentPartPr>
              <p14:xfrm>
                <a:off x="8260867" y="3428163"/>
                <a:ext cx="5040" cy="14400"/>
              </p14:xfrm>
            </p:contentPart>
          </mc:Choice>
          <mc:Fallback xmlns="">
            <p:pic>
              <p:nvPicPr>
                <p:cNvPr id="283" name="Ink 282">
                  <a:extLst>
                    <a:ext uri="{FF2B5EF4-FFF2-40B4-BE49-F238E27FC236}">
                      <a16:creationId xmlns:a16="http://schemas.microsoft.com/office/drawing/2014/main" id="{FDA25775-EFC5-5D4A-A81D-D83E0C3D3BFC}"/>
                    </a:ext>
                  </a:extLst>
                </p:cNvPr>
                <p:cNvPicPr/>
                <p:nvPr/>
              </p:nvPicPr>
              <p:blipFill>
                <a:blip r:embed="rId109"/>
                <a:stretch>
                  <a:fillRect/>
                </a:stretch>
              </p:blipFill>
              <p:spPr>
                <a:xfrm>
                  <a:off x="8256835" y="3423843"/>
                  <a:ext cx="1310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5" name="Ink 284">
                  <a:extLst>
                    <a:ext uri="{FF2B5EF4-FFF2-40B4-BE49-F238E27FC236}">
                      <a16:creationId xmlns:a16="http://schemas.microsoft.com/office/drawing/2014/main" id="{CA0148FA-54CA-DE40-A0D3-169CF3B5E045}"/>
                    </a:ext>
                  </a:extLst>
                </p14:cNvPr>
                <p14:cNvContentPartPr/>
                <p14:nvPr/>
              </p14:nvContentPartPr>
              <p14:xfrm>
                <a:off x="8175547" y="3315123"/>
                <a:ext cx="147240" cy="253800"/>
              </p14:xfrm>
            </p:contentPart>
          </mc:Choice>
          <mc:Fallback xmlns="">
            <p:pic>
              <p:nvPicPr>
                <p:cNvPr id="285" name="Ink 284">
                  <a:extLst>
                    <a:ext uri="{FF2B5EF4-FFF2-40B4-BE49-F238E27FC236}">
                      <a16:creationId xmlns:a16="http://schemas.microsoft.com/office/drawing/2014/main" id="{CA0148FA-54CA-DE40-A0D3-169CF3B5E045}"/>
                    </a:ext>
                  </a:extLst>
                </p:cNvPr>
                <p:cNvPicPr/>
                <p:nvPr/>
              </p:nvPicPr>
              <p:blipFill>
                <a:blip r:embed="rId111"/>
                <a:stretch>
                  <a:fillRect/>
                </a:stretch>
              </p:blipFill>
              <p:spPr>
                <a:xfrm>
                  <a:off x="8171227" y="3310803"/>
                  <a:ext cx="155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6" name="Ink 285">
                  <a:extLst>
                    <a:ext uri="{FF2B5EF4-FFF2-40B4-BE49-F238E27FC236}">
                      <a16:creationId xmlns:a16="http://schemas.microsoft.com/office/drawing/2014/main" id="{736719D8-D224-1E45-9E2D-C577C0850621}"/>
                    </a:ext>
                  </a:extLst>
                </p14:cNvPr>
                <p14:cNvContentPartPr/>
                <p14:nvPr/>
              </p14:nvContentPartPr>
              <p14:xfrm>
                <a:off x="8274907" y="3476403"/>
                <a:ext cx="38160" cy="149400"/>
              </p14:xfrm>
            </p:contentPart>
          </mc:Choice>
          <mc:Fallback xmlns="">
            <p:pic>
              <p:nvPicPr>
                <p:cNvPr id="286" name="Ink 285">
                  <a:extLst>
                    <a:ext uri="{FF2B5EF4-FFF2-40B4-BE49-F238E27FC236}">
                      <a16:creationId xmlns:a16="http://schemas.microsoft.com/office/drawing/2014/main" id="{736719D8-D224-1E45-9E2D-C577C0850621}"/>
                    </a:ext>
                  </a:extLst>
                </p:cNvPr>
                <p:cNvPicPr/>
                <p:nvPr/>
              </p:nvPicPr>
              <p:blipFill>
                <a:blip r:embed="rId113"/>
                <a:stretch>
                  <a:fillRect/>
                </a:stretch>
              </p:blipFill>
              <p:spPr>
                <a:xfrm>
                  <a:off x="8270587" y="3472093"/>
                  <a:ext cx="46800" cy="158019"/>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7" name="Ink 286">
                  <a:extLst>
                    <a:ext uri="{FF2B5EF4-FFF2-40B4-BE49-F238E27FC236}">
                      <a16:creationId xmlns:a16="http://schemas.microsoft.com/office/drawing/2014/main" id="{29652DC1-404F-7D43-98D1-93C39CB4F6F8}"/>
                    </a:ext>
                  </a:extLst>
                </p14:cNvPr>
                <p14:cNvContentPartPr/>
                <p14:nvPr/>
              </p14:nvContentPartPr>
              <p14:xfrm>
                <a:off x="8243227" y="3633723"/>
                <a:ext cx="52560" cy="217800"/>
              </p14:xfrm>
            </p:contentPart>
          </mc:Choice>
          <mc:Fallback xmlns="">
            <p:pic>
              <p:nvPicPr>
                <p:cNvPr id="287" name="Ink 286">
                  <a:extLst>
                    <a:ext uri="{FF2B5EF4-FFF2-40B4-BE49-F238E27FC236}">
                      <a16:creationId xmlns:a16="http://schemas.microsoft.com/office/drawing/2014/main" id="{29652DC1-404F-7D43-98D1-93C39CB4F6F8}"/>
                    </a:ext>
                  </a:extLst>
                </p:cNvPr>
                <p:cNvPicPr/>
                <p:nvPr/>
              </p:nvPicPr>
              <p:blipFill>
                <a:blip r:embed="rId115"/>
                <a:stretch>
                  <a:fillRect/>
                </a:stretch>
              </p:blipFill>
              <p:spPr>
                <a:xfrm>
                  <a:off x="8238907" y="3629396"/>
                  <a:ext cx="61200" cy="226454"/>
                </a:xfrm>
                <a:prstGeom prst="rect">
                  <a:avLst/>
                </a:prstGeom>
              </p:spPr>
            </p:pic>
          </mc:Fallback>
        </mc:AlternateContent>
      </p:grpSp>
      <p:grpSp>
        <p:nvGrpSpPr>
          <p:cNvPr id="363" name="Group 362">
            <a:extLst>
              <a:ext uri="{FF2B5EF4-FFF2-40B4-BE49-F238E27FC236}">
                <a16:creationId xmlns:a16="http://schemas.microsoft.com/office/drawing/2014/main" id="{E95B3FF5-FBCE-DE43-AC05-EE7C17517466}"/>
              </a:ext>
            </a:extLst>
          </p:cNvPr>
          <p:cNvGrpSpPr/>
          <p:nvPr/>
        </p:nvGrpSpPr>
        <p:grpSpPr>
          <a:xfrm>
            <a:off x="7638067" y="1596843"/>
            <a:ext cx="1305720" cy="1242360"/>
            <a:chOff x="7638067" y="1596843"/>
            <a:chExt cx="1305720" cy="1242360"/>
          </a:xfrm>
        </p:grpSpPr>
        <mc:AlternateContent xmlns:mc="http://schemas.openxmlformats.org/markup-compatibility/2006" xmlns:p14="http://schemas.microsoft.com/office/powerpoint/2010/main">
          <mc:Choice Requires="p14">
            <p:contentPart p14:bwMode="auto" r:id="rId173">
              <p14:nvContentPartPr>
                <p14:cNvPr id="364" name="Ink 363">
                  <a:extLst>
                    <a:ext uri="{FF2B5EF4-FFF2-40B4-BE49-F238E27FC236}">
                      <a16:creationId xmlns:a16="http://schemas.microsoft.com/office/drawing/2014/main" id="{551F291E-8625-3840-B188-E16B95733EEC}"/>
                    </a:ext>
                  </a:extLst>
                </p14:cNvPr>
                <p14:cNvContentPartPr/>
                <p14:nvPr/>
              </p14:nvContentPartPr>
              <p14:xfrm>
                <a:off x="7638067" y="1795203"/>
                <a:ext cx="380520" cy="1044000"/>
              </p14:xfrm>
            </p:contentPart>
          </mc:Choice>
          <mc:Fallback xmlns="">
            <p:pic>
              <p:nvPicPr>
                <p:cNvPr id="364" name="Ink 363">
                  <a:extLst>
                    <a:ext uri="{FF2B5EF4-FFF2-40B4-BE49-F238E27FC236}">
                      <a16:creationId xmlns:a16="http://schemas.microsoft.com/office/drawing/2014/main" id="{551F291E-8625-3840-B188-E16B95733EEC}"/>
                    </a:ext>
                  </a:extLst>
                </p:cNvPr>
                <p:cNvPicPr/>
                <p:nvPr/>
              </p:nvPicPr>
              <p:blipFill>
                <a:blip r:embed="rId174"/>
                <a:stretch>
                  <a:fillRect/>
                </a:stretch>
              </p:blipFill>
              <p:spPr>
                <a:xfrm>
                  <a:off x="7633747" y="1790883"/>
                  <a:ext cx="38916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5" name="Ink 364">
                  <a:extLst>
                    <a:ext uri="{FF2B5EF4-FFF2-40B4-BE49-F238E27FC236}">
                      <a16:creationId xmlns:a16="http://schemas.microsoft.com/office/drawing/2014/main" id="{1B2A6255-589A-A846-82FF-5366D75A6041}"/>
                    </a:ext>
                  </a:extLst>
                </p14:cNvPr>
                <p14:cNvContentPartPr/>
                <p14:nvPr/>
              </p14:nvContentPartPr>
              <p14:xfrm>
                <a:off x="7689547" y="2467323"/>
                <a:ext cx="72000" cy="320760"/>
              </p14:xfrm>
            </p:contentPart>
          </mc:Choice>
          <mc:Fallback xmlns="">
            <p:pic>
              <p:nvPicPr>
                <p:cNvPr id="365" name="Ink 364">
                  <a:extLst>
                    <a:ext uri="{FF2B5EF4-FFF2-40B4-BE49-F238E27FC236}">
                      <a16:creationId xmlns:a16="http://schemas.microsoft.com/office/drawing/2014/main" id="{1B2A6255-589A-A846-82FF-5366D75A6041}"/>
                    </a:ext>
                  </a:extLst>
                </p:cNvPr>
                <p:cNvPicPr/>
                <p:nvPr/>
              </p:nvPicPr>
              <p:blipFill>
                <a:blip r:embed="rId176"/>
                <a:stretch>
                  <a:fillRect/>
                </a:stretch>
              </p:blipFill>
              <p:spPr>
                <a:xfrm>
                  <a:off x="7685227" y="2463003"/>
                  <a:ext cx="806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66" name="Ink 365">
                  <a:extLst>
                    <a:ext uri="{FF2B5EF4-FFF2-40B4-BE49-F238E27FC236}">
                      <a16:creationId xmlns:a16="http://schemas.microsoft.com/office/drawing/2014/main" id="{6408419F-2F57-3346-8CBF-0EAA1D0BBF8B}"/>
                    </a:ext>
                  </a:extLst>
                </p14:cNvPr>
                <p14:cNvContentPartPr/>
                <p14:nvPr/>
              </p14:nvContentPartPr>
              <p14:xfrm>
                <a:off x="8204347" y="2303163"/>
                <a:ext cx="51480" cy="468360"/>
              </p14:xfrm>
            </p:contentPart>
          </mc:Choice>
          <mc:Fallback xmlns="">
            <p:pic>
              <p:nvPicPr>
                <p:cNvPr id="366" name="Ink 365">
                  <a:extLst>
                    <a:ext uri="{FF2B5EF4-FFF2-40B4-BE49-F238E27FC236}">
                      <a16:creationId xmlns:a16="http://schemas.microsoft.com/office/drawing/2014/main" id="{6408419F-2F57-3346-8CBF-0EAA1D0BBF8B}"/>
                    </a:ext>
                  </a:extLst>
                </p:cNvPr>
                <p:cNvPicPr/>
                <p:nvPr/>
              </p:nvPicPr>
              <p:blipFill>
                <a:blip r:embed="rId178"/>
                <a:stretch>
                  <a:fillRect/>
                </a:stretch>
              </p:blipFill>
              <p:spPr>
                <a:xfrm>
                  <a:off x="8200027" y="2298840"/>
                  <a:ext cx="60120" cy="477007"/>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67" name="Ink 366">
                  <a:extLst>
                    <a:ext uri="{FF2B5EF4-FFF2-40B4-BE49-F238E27FC236}">
                      <a16:creationId xmlns:a16="http://schemas.microsoft.com/office/drawing/2014/main" id="{F74E5413-787C-664F-A3FA-686A9402D0B5}"/>
                    </a:ext>
                  </a:extLst>
                </p14:cNvPr>
                <p14:cNvContentPartPr/>
                <p14:nvPr/>
              </p14:nvContentPartPr>
              <p14:xfrm>
                <a:off x="8580187" y="2318643"/>
                <a:ext cx="64800" cy="424080"/>
              </p14:xfrm>
            </p:contentPart>
          </mc:Choice>
          <mc:Fallback xmlns="">
            <p:pic>
              <p:nvPicPr>
                <p:cNvPr id="367" name="Ink 366">
                  <a:extLst>
                    <a:ext uri="{FF2B5EF4-FFF2-40B4-BE49-F238E27FC236}">
                      <a16:creationId xmlns:a16="http://schemas.microsoft.com/office/drawing/2014/main" id="{F74E5413-787C-664F-A3FA-686A9402D0B5}"/>
                    </a:ext>
                  </a:extLst>
                </p:cNvPr>
                <p:cNvPicPr/>
                <p:nvPr/>
              </p:nvPicPr>
              <p:blipFill>
                <a:blip r:embed="rId180"/>
                <a:stretch>
                  <a:fillRect/>
                </a:stretch>
              </p:blipFill>
              <p:spPr>
                <a:xfrm>
                  <a:off x="8575867" y="2314323"/>
                  <a:ext cx="734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68" name="Ink 367">
                  <a:extLst>
                    <a:ext uri="{FF2B5EF4-FFF2-40B4-BE49-F238E27FC236}">
                      <a16:creationId xmlns:a16="http://schemas.microsoft.com/office/drawing/2014/main" id="{A26C0A96-D1C0-374C-80E4-6581B96AEEA2}"/>
                    </a:ext>
                  </a:extLst>
                </p14:cNvPr>
                <p14:cNvContentPartPr/>
                <p14:nvPr/>
              </p14:nvContentPartPr>
              <p14:xfrm>
                <a:off x="8018587" y="2302443"/>
                <a:ext cx="749880" cy="28440"/>
              </p14:xfrm>
            </p:contentPart>
          </mc:Choice>
          <mc:Fallback xmlns="">
            <p:pic>
              <p:nvPicPr>
                <p:cNvPr id="368" name="Ink 367">
                  <a:extLst>
                    <a:ext uri="{FF2B5EF4-FFF2-40B4-BE49-F238E27FC236}">
                      <a16:creationId xmlns:a16="http://schemas.microsoft.com/office/drawing/2014/main" id="{A26C0A96-D1C0-374C-80E4-6581B96AEEA2}"/>
                    </a:ext>
                  </a:extLst>
                </p:cNvPr>
                <p:cNvPicPr/>
                <p:nvPr/>
              </p:nvPicPr>
              <p:blipFill>
                <a:blip r:embed="rId182"/>
                <a:stretch>
                  <a:fillRect/>
                </a:stretch>
              </p:blipFill>
              <p:spPr>
                <a:xfrm>
                  <a:off x="8014267" y="2298068"/>
                  <a:ext cx="758520" cy="37191"/>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69" name="Ink 368">
                  <a:extLst>
                    <a:ext uri="{FF2B5EF4-FFF2-40B4-BE49-F238E27FC236}">
                      <a16:creationId xmlns:a16="http://schemas.microsoft.com/office/drawing/2014/main" id="{DC9E959E-F44C-F847-80BB-4D41AD7D9829}"/>
                    </a:ext>
                  </a:extLst>
                </p14:cNvPr>
                <p14:cNvContentPartPr/>
                <p14:nvPr/>
              </p14:nvContentPartPr>
              <p14:xfrm>
                <a:off x="8046667" y="2258883"/>
                <a:ext cx="16920" cy="47520"/>
              </p14:xfrm>
            </p:contentPart>
          </mc:Choice>
          <mc:Fallback xmlns="">
            <p:pic>
              <p:nvPicPr>
                <p:cNvPr id="369" name="Ink 368">
                  <a:extLst>
                    <a:ext uri="{FF2B5EF4-FFF2-40B4-BE49-F238E27FC236}">
                      <a16:creationId xmlns:a16="http://schemas.microsoft.com/office/drawing/2014/main" id="{DC9E959E-F44C-F847-80BB-4D41AD7D9829}"/>
                    </a:ext>
                  </a:extLst>
                </p:cNvPr>
                <p:cNvPicPr/>
                <p:nvPr/>
              </p:nvPicPr>
              <p:blipFill>
                <a:blip r:embed="rId184"/>
                <a:stretch>
                  <a:fillRect/>
                </a:stretch>
              </p:blipFill>
              <p:spPr>
                <a:xfrm>
                  <a:off x="8042347" y="2254563"/>
                  <a:ext cx="25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70" name="Ink 369">
                  <a:extLst>
                    <a:ext uri="{FF2B5EF4-FFF2-40B4-BE49-F238E27FC236}">
                      <a16:creationId xmlns:a16="http://schemas.microsoft.com/office/drawing/2014/main" id="{086CA134-2695-A74A-84D7-EF4D1E83F2CD}"/>
                    </a:ext>
                  </a:extLst>
                </p14:cNvPr>
                <p14:cNvContentPartPr/>
                <p14:nvPr/>
              </p14:nvContentPartPr>
              <p14:xfrm>
                <a:off x="8067547" y="2268963"/>
                <a:ext cx="327240" cy="16920"/>
              </p14:xfrm>
            </p:contentPart>
          </mc:Choice>
          <mc:Fallback xmlns="">
            <p:pic>
              <p:nvPicPr>
                <p:cNvPr id="370" name="Ink 369">
                  <a:extLst>
                    <a:ext uri="{FF2B5EF4-FFF2-40B4-BE49-F238E27FC236}">
                      <a16:creationId xmlns:a16="http://schemas.microsoft.com/office/drawing/2014/main" id="{086CA134-2695-A74A-84D7-EF4D1E83F2CD}"/>
                    </a:ext>
                  </a:extLst>
                </p:cNvPr>
                <p:cNvPicPr/>
                <p:nvPr/>
              </p:nvPicPr>
              <p:blipFill>
                <a:blip r:embed="rId186"/>
                <a:stretch>
                  <a:fillRect/>
                </a:stretch>
              </p:blipFill>
              <p:spPr>
                <a:xfrm>
                  <a:off x="8063222" y="2264643"/>
                  <a:ext cx="33589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71" name="Ink 370">
                  <a:extLst>
                    <a:ext uri="{FF2B5EF4-FFF2-40B4-BE49-F238E27FC236}">
                      <a16:creationId xmlns:a16="http://schemas.microsoft.com/office/drawing/2014/main" id="{925D94CF-8A7C-AE4D-96FF-541BD1A16085}"/>
                    </a:ext>
                  </a:extLst>
                </p14:cNvPr>
                <p14:cNvContentPartPr/>
                <p14:nvPr/>
              </p14:nvContentPartPr>
              <p14:xfrm>
                <a:off x="8090587" y="2241963"/>
                <a:ext cx="668160" cy="86040"/>
              </p14:xfrm>
            </p:contentPart>
          </mc:Choice>
          <mc:Fallback xmlns="">
            <p:pic>
              <p:nvPicPr>
                <p:cNvPr id="371" name="Ink 370">
                  <a:extLst>
                    <a:ext uri="{FF2B5EF4-FFF2-40B4-BE49-F238E27FC236}">
                      <a16:creationId xmlns:a16="http://schemas.microsoft.com/office/drawing/2014/main" id="{925D94CF-8A7C-AE4D-96FF-541BD1A16085}"/>
                    </a:ext>
                  </a:extLst>
                </p:cNvPr>
                <p:cNvPicPr/>
                <p:nvPr/>
              </p:nvPicPr>
              <p:blipFill>
                <a:blip r:embed="rId188"/>
                <a:stretch>
                  <a:fillRect/>
                </a:stretch>
              </p:blipFill>
              <p:spPr>
                <a:xfrm>
                  <a:off x="8086267" y="2237643"/>
                  <a:ext cx="676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72" name="Ink 371">
                  <a:extLst>
                    <a:ext uri="{FF2B5EF4-FFF2-40B4-BE49-F238E27FC236}">
                      <a16:creationId xmlns:a16="http://schemas.microsoft.com/office/drawing/2014/main" id="{DA52B6B4-0C3E-E840-930A-51F5020E1F60}"/>
                    </a:ext>
                  </a:extLst>
                </p14:cNvPr>
                <p14:cNvContentPartPr/>
                <p14:nvPr/>
              </p14:nvContentPartPr>
              <p14:xfrm>
                <a:off x="8105347" y="2278683"/>
                <a:ext cx="672840" cy="42120"/>
              </p14:xfrm>
            </p:contentPart>
          </mc:Choice>
          <mc:Fallback xmlns="">
            <p:pic>
              <p:nvPicPr>
                <p:cNvPr id="372" name="Ink 371">
                  <a:extLst>
                    <a:ext uri="{FF2B5EF4-FFF2-40B4-BE49-F238E27FC236}">
                      <a16:creationId xmlns:a16="http://schemas.microsoft.com/office/drawing/2014/main" id="{DA52B6B4-0C3E-E840-930A-51F5020E1F60}"/>
                    </a:ext>
                  </a:extLst>
                </p:cNvPr>
                <p:cNvPicPr/>
                <p:nvPr/>
              </p:nvPicPr>
              <p:blipFill>
                <a:blip r:embed="rId190"/>
                <a:stretch>
                  <a:fillRect/>
                </a:stretch>
              </p:blipFill>
              <p:spPr>
                <a:xfrm>
                  <a:off x="8101027" y="2274363"/>
                  <a:ext cx="68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73" name="Ink 372">
                  <a:extLst>
                    <a:ext uri="{FF2B5EF4-FFF2-40B4-BE49-F238E27FC236}">
                      <a16:creationId xmlns:a16="http://schemas.microsoft.com/office/drawing/2014/main" id="{860242CF-D5C8-A246-8B67-214A5F787891}"/>
                    </a:ext>
                  </a:extLst>
                </p14:cNvPr>
                <p14:cNvContentPartPr/>
                <p14:nvPr/>
              </p14:nvContentPartPr>
              <p14:xfrm>
                <a:off x="8160787" y="2176803"/>
                <a:ext cx="14400" cy="64440"/>
              </p14:xfrm>
            </p:contentPart>
          </mc:Choice>
          <mc:Fallback xmlns="">
            <p:pic>
              <p:nvPicPr>
                <p:cNvPr id="373" name="Ink 372">
                  <a:extLst>
                    <a:ext uri="{FF2B5EF4-FFF2-40B4-BE49-F238E27FC236}">
                      <a16:creationId xmlns:a16="http://schemas.microsoft.com/office/drawing/2014/main" id="{860242CF-D5C8-A246-8B67-214A5F787891}"/>
                    </a:ext>
                  </a:extLst>
                </p:cNvPr>
                <p:cNvPicPr/>
                <p:nvPr/>
              </p:nvPicPr>
              <p:blipFill>
                <a:blip r:embed="rId192"/>
                <a:stretch>
                  <a:fillRect/>
                </a:stretch>
              </p:blipFill>
              <p:spPr>
                <a:xfrm>
                  <a:off x="8156467" y="2172483"/>
                  <a:ext cx="23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4" name="Ink 373">
                  <a:extLst>
                    <a:ext uri="{FF2B5EF4-FFF2-40B4-BE49-F238E27FC236}">
                      <a16:creationId xmlns:a16="http://schemas.microsoft.com/office/drawing/2014/main" id="{41953F48-AF71-8B46-B0D3-C621AA3895EA}"/>
                    </a:ext>
                  </a:extLst>
                </p14:cNvPr>
                <p14:cNvContentPartPr/>
                <p14:nvPr/>
              </p14:nvContentPartPr>
              <p14:xfrm>
                <a:off x="8191027" y="2169603"/>
                <a:ext cx="159840" cy="7560"/>
              </p14:xfrm>
            </p:contentPart>
          </mc:Choice>
          <mc:Fallback xmlns="">
            <p:pic>
              <p:nvPicPr>
                <p:cNvPr id="374" name="Ink 373">
                  <a:extLst>
                    <a:ext uri="{FF2B5EF4-FFF2-40B4-BE49-F238E27FC236}">
                      <a16:creationId xmlns:a16="http://schemas.microsoft.com/office/drawing/2014/main" id="{41953F48-AF71-8B46-B0D3-C621AA3895EA}"/>
                    </a:ext>
                  </a:extLst>
                </p:cNvPr>
                <p:cNvPicPr/>
                <p:nvPr/>
              </p:nvPicPr>
              <p:blipFill>
                <a:blip r:embed="rId194"/>
                <a:stretch>
                  <a:fillRect/>
                </a:stretch>
              </p:blipFill>
              <p:spPr>
                <a:xfrm>
                  <a:off x="8186707" y="2165283"/>
                  <a:ext cx="168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75" name="Ink 374">
                  <a:extLst>
                    <a:ext uri="{FF2B5EF4-FFF2-40B4-BE49-F238E27FC236}">
                      <a16:creationId xmlns:a16="http://schemas.microsoft.com/office/drawing/2014/main" id="{52980FF8-A4B0-CE4B-AAFF-7951854E245A}"/>
                    </a:ext>
                  </a:extLst>
                </p14:cNvPr>
                <p14:cNvContentPartPr/>
                <p14:nvPr/>
              </p14:nvContentPartPr>
              <p14:xfrm>
                <a:off x="8340787" y="2167803"/>
                <a:ext cx="56520" cy="87840"/>
              </p14:xfrm>
            </p:contentPart>
          </mc:Choice>
          <mc:Fallback xmlns="">
            <p:pic>
              <p:nvPicPr>
                <p:cNvPr id="375" name="Ink 374">
                  <a:extLst>
                    <a:ext uri="{FF2B5EF4-FFF2-40B4-BE49-F238E27FC236}">
                      <a16:creationId xmlns:a16="http://schemas.microsoft.com/office/drawing/2014/main" id="{52980FF8-A4B0-CE4B-AAFF-7951854E245A}"/>
                    </a:ext>
                  </a:extLst>
                </p:cNvPr>
                <p:cNvPicPr/>
                <p:nvPr/>
              </p:nvPicPr>
              <p:blipFill>
                <a:blip r:embed="rId196"/>
                <a:stretch>
                  <a:fillRect/>
                </a:stretch>
              </p:blipFill>
              <p:spPr>
                <a:xfrm>
                  <a:off x="8336467" y="2163483"/>
                  <a:ext cx="65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6" name="Ink 375">
                  <a:extLst>
                    <a:ext uri="{FF2B5EF4-FFF2-40B4-BE49-F238E27FC236}">
                      <a16:creationId xmlns:a16="http://schemas.microsoft.com/office/drawing/2014/main" id="{6AA80D8B-D47E-7C4D-BE08-FBECA8663A4D}"/>
                    </a:ext>
                  </a:extLst>
                </p14:cNvPr>
                <p14:cNvContentPartPr/>
                <p14:nvPr/>
              </p14:nvContentPartPr>
              <p14:xfrm>
                <a:off x="8401627" y="2101563"/>
                <a:ext cx="14400" cy="135720"/>
              </p14:xfrm>
            </p:contentPart>
          </mc:Choice>
          <mc:Fallback xmlns="">
            <p:pic>
              <p:nvPicPr>
                <p:cNvPr id="376" name="Ink 375">
                  <a:extLst>
                    <a:ext uri="{FF2B5EF4-FFF2-40B4-BE49-F238E27FC236}">
                      <a16:creationId xmlns:a16="http://schemas.microsoft.com/office/drawing/2014/main" id="{6AA80D8B-D47E-7C4D-BE08-FBECA8663A4D}"/>
                    </a:ext>
                  </a:extLst>
                </p:cNvPr>
                <p:cNvPicPr/>
                <p:nvPr/>
              </p:nvPicPr>
              <p:blipFill>
                <a:blip r:embed="rId198"/>
                <a:stretch>
                  <a:fillRect/>
                </a:stretch>
              </p:blipFill>
              <p:spPr>
                <a:xfrm>
                  <a:off x="8397307" y="2097243"/>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7" name="Ink 376">
                  <a:extLst>
                    <a:ext uri="{FF2B5EF4-FFF2-40B4-BE49-F238E27FC236}">
                      <a16:creationId xmlns:a16="http://schemas.microsoft.com/office/drawing/2014/main" id="{DEDB6C33-B481-944D-A5CA-43F8664143C6}"/>
                    </a:ext>
                  </a:extLst>
                </p14:cNvPr>
                <p14:cNvContentPartPr/>
                <p14:nvPr/>
              </p14:nvContentPartPr>
              <p14:xfrm>
                <a:off x="8428987" y="2089323"/>
                <a:ext cx="345240" cy="197280"/>
              </p14:xfrm>
            </p:contentPart>
          </mc:Choice>
          <mc:Fallback xmlns="">
            <p:pic>
              <p:nvPicPr>
                <p:cNvPr id="377" name="Ink 376">
                  <a:extLst>
                    <a:ext uri="{FF2B5EF4-FFF2-40B4-BE49-F238E27FC236}">
                      <a16:creationId xmlns:a16="http://schemas.microsoft.com/office/drawing/2014/main" id="{DEDB6C33-B481-944D-A5CA-43F8664143C6}"/>
                    </a:ext>
                  </a:extLst>
                </p:cNvPr>
                <p:cNvPicPr/>
                <p:nvPr/>
              </p:nvPicPr>
              <p:blipFill>
                <a:blip r:embed="rId200"/>
                <a:stretch>
                  <a:fillRect/>
                </a:stretch>
              </p:blipFill>
              <p:spPr>
                <a:xfrm>
                  <a:off x="8424667" y="2085003"/>
                  <a:ext cx="353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78" name="Ink 377">
                  <a:extLst>
                    <a:ext uri="{FF2B5EF4-FFF2-40B4-BE49-F238E27FC236}">
                      <a16:creationId xmlns:a16="http://schemas.microsoft.com/office/drawing/2014/main" id="{9C504471-9822-C34A-9D17-46F800B8BD57}"/>
                    </a:ext>
                  </a:extLst>
                </p14:cNvPr>
                <p14:cNvContentPartPr/>
                <p14:nvPr/>
              </p14:nvContentPartPr>
              <p14:xfrm>
                <a:off x="8414587" y="2407923"/>
                <a:ext cx="42120" cy="307440"/>
              </p14:xfrm>
            </p:contentPart>
          </mc:Choice>
          <mc:Fallback xmlns="">
            <p:pic>
              <p:nvPicPr>
                <p:cNvPr id="378" name="Ink 377">
                  <a:extLst>
                    <a:ext uri="{FF2B5EF4-FFF2-40B4-BE49-F238E27FC236}">
                      <a16:creationId xmlns:a16="http://schemas.microsoft.com/office/drawing/2014/main" id="{9C504471-9822-C34A-9D17-46F800B8BD57}"/>
                    </a:ext>
                  </a:extLst>
                </p:cNvPr>
                <p:cNvPicPr/>
                <p:nvPr/>
              </p:nvPicPr>
              <p:blipFill>
                <a:blip r:embed="rId202"/>
                <a:stretch>
                  <a:fillRect/>
                </a:stretch>
              </p:blipFill>
              <p:spPr>
                <a:xfrm>
                  <a:off x="8410267" y="2403603"/>
                  <a:ext cx="507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9" name="Ink 378">
                  <a:extLst>
                    <a:ext uri="{FF2B5EF4-FFF2-40B4-BE49-F238E27FC236}">
                      <a16:creationId xmlns:a16="http://schemas.microsoft.com/office/drawing/2014/main" id="{14CC8F86-B765-E04A-B4CD-302B095D863A}"/>
                    </a:ext>
                  </a:extLst>
                </p14:cNvPr>
                <p14:cNvContentPartPr/>
                <p14:nvPr/>
              </p14:nvContentPartPr>
              <p14:xfrm>
                <a:off x="8462467" y="2425563"/>
                <a:ext cx="351000" cy="346680"/>
              </p14:xfrm>
            </p:contentPart>
          </mc:Choice>
          <mc:Fallback xmlns="">
            <p:pic>
              <p:nvPicPr>
                <p:cNvPr id="379" name="Ink 378">
                  <a:extLst>
                    <a:ext uri="{FF2B5EF4-FFF2-40B4-BE49-F238E27FC236}">
                      <a16:creationId xmlns:a16="http://schemas.microsoft.com/office/drawing/2014/main" id="{14CC8F86-B765-E04A-B4CD-302B095D863A}"/>
                    </a:ext>
                  </a:extLst>
                </p:cNvPr>
                <p:cNvPicPr/>
                <p:nvPr/>
              </p:nvPicPr>
              <p:blipFill>
                <a:blip r:embed="rId204"/>
                <a:stretch>
                  <a:fillRect/>
                </a:stretch>
              </p:blipFill>
              <p:spPr>
                <a:xfrm>
                  <a:off x="8458147" y="2421243"/>
                  <a:ext cx="3596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0" name="Ink 379">
                  <a:extLst>
                    <a:ext uri="{FF2B5EF4-FFF2-40B4-BE49-F238E27FC236}">
                      <a16:creationId xmlns:a16="http://schemas.microsoft.com/office/drawing/2014/main" id="{0BD57BE3-61C8-294E-8627-1038C008D347}"/>
                    </a:ext>
                  </a:extLst>
                </p14:cNvPr>
                <p14:cNvContentPartPr/>
                <p14:nvPr/>
              </p14:nvContentPartPr>
              <p14:xfrm>
                <a:off x="8481547" y="2747763"/>
                <a:ext cx="259920" cy="44640"/>
              </p14:xfrm>
            </p:contentPart>
          </mc:Choice>
          <mc:Fallback xmlns="">
            <p:pic>
              <p:nvPicPr>
                <p:cNvPr id="380" name="Ink 379">
                  <a:extLst>
                    <a:ext uri="{FF2B5EF4-FFF2-40B4-BE49-F238E27FC236}">
                      <a16:creationId xmlns:a16="http://schemas.microsoft.com/office/drawing/2014/main" id="{0BD57BE3-61C8-294E-8627-1038C008D347}"/>
                    </a:ext>
                  </a:extLst>
                </p:cNvPr>
                <p:cNvPicPr/>
                <p:nvPr/>
              </p:nvPicPr>
              <p:blipFill>
                <a:blip r:embed="rId206"/>
                <a:stretch>
                  <a:fillRect/>
                </a:stretch>
              </p:blipFill>
              <p:spPr>
                <a:xfrm>
                  <a:off x="8477227" y="2743443"/>
                  <a:ext cx="268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81" name="Ink 380">
                  <a:extLst>
                    <a:ext uri="{FF2B5EF4-FFF2-40B4-BE49-F238E27FC236}">
                      <a16:creationId xmlns:a16="http://schemas.microsoft.com/office/drawing/2014/main" id="{D902A931-3263-5D42-847B-E650F0C56443}"/>
                    </a:ext>
                  </a:extLst>
                </p14:cNvPr>
                <p14:cNvContentPartPr/>
                <p14:nvPr/>
              </p14:nvContentPartPr>
              <p14:xfrm>
                <a:off x="8400187" y="2442843"/>
                <a:ext cx="358920" cy="351360"/>
              </p14:xfrm>
            </p:contentPart>
          </mc:Choice>
          <mc:Fallback xmlns="">
            <p:pic>
              <p:nvPicPr>
                <p:cNvPr id="381" name="Ink 380">
                  <a:extLst>
                    <a:ext uri="{FF2B5EF4-FFF2-40B4-BE49-F238E27FC236}">
                      <a16:creationId xmlns:a16="http://schemas.microsoft.com/office/drawing/2014/main" id="{D902A931-3263-5D42-847B-E650F0C56443}"/>
                    </a:ext>
                  </a:extLst>
                </p:cNvPr>
                <p:cNvPicPr/>
                <p:nvPr/>
              </p:nvPicPr>
              <p:blipFill>
                <a:blip r:embed="rId208"/>
                <a:stretch>
                  <a:fillRect/>
                </a:stretch>
              </p:blipFill>
              <p:spPr>
                <a:xfrm>
                  <a:off x="8395867" y="2438527"/>
                  <a:ext cx="367560" cy="35999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2" name="Ink 381">
                  <a:extLst>
                    <a:ext uri="{FF2B5EF4-FFF2-40B4-BE49-F238E27FC236}">
                      <a16:creationId xmlns:a16="http://schemas.microsoft.com/office/drawing/2014/main" id="{5800A6A7-D095-D440-BBCB-D0036759416D}"/>
                    </a:ext>
                  </a:extLst>
                </p14:cNvPr>
                <p14:cNvContentPartPr/>
                <p14:nvPr/>
              </p14:nvContentPartPr>
              <p14:xfrm>
                <a:off x="8525827" y="2043963"/>
                <a:ext cx="14400" cy="66960"/>
              </p14:xfrm>
            </p:contentPart>
          </mc:Choice>
          <mc:Fallback xmlns="">
            <p:pic>
              <p:nvPicPr>
                <p:cNvPr id="382" name="Ink 381">
                  <a:extLst>
                    <a:ext uri="{FF2B5EF4-FFF2-40B4-BE49-F238E27FC236}">
                      <a16:creationId xmlns:a16="http://schemas.microsoft.com/office/drawing/2014/main" id="{5800A6A7-D095-D440-BBCB-D0036759416D}"/>
                    </a:ext>
                  </a:extLst>
                </p:cNvPr>
                <p:cNvPicPr/>
                <p:nvPr/>
              </p:nvPicPr>
              <p:blipFill>
                <a:blip r:embed="rId210"/>
                <a:stretch>
                  <a:fillRect/>
                </a:stretch>
              </p:blipFill>
              <p:spPr>
                <a:xfrm>
                  <a:off x="8521507" y="2039643"/>
                  <a:ext cx="23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3" name="Ink 382">
                  <a:extLst>
                    <a:ext uri="{FF2B5EF4-FFF2-40B4-BE49-F238E27FC236}">
                      <a16:creationId xmlns:a16="http://schemas.microsoft.com/office/drawing/2014/main" id="{1DA6F3D7-241D-344F-A41C-2344A156BABE}"/>
                    </a:ext>
                  </a:extLst>
                </p14:cNvPr>
                <p14:cNvContentPartPr/>
                <p14:nvPr/>
              </p14:nvContentPartPr>
              <p14:xfrm>
                <a:off x="8558587" y="2040723"/>
                <a:ext cx="172800" cy="85680"/>
              </p14:xfrm>
            </p:contentPart>
          </mc:Choice>
          <mc:Fallback xmlns="">
            <p:pic>
              <p:nvPicPr>
                <p:cNvPr id="383" name="Ink 382">
                  <a:extLst>
                    <a:ext uri="{FF2B5EF4-FFF2-40B4-BE49-F238E27FC236}">
                      <a16:creationId xmlns:a16="http://schemas.microsoft.com/office/drawing/2014/main" id="{1DA6F3D7-241D-344F-A41C-2344A156BABE}"/>
                    </a:ext>
                  </a:extLst>
                </p:cNvPr>
                <p:cNvPicPr/>
                <p:nvPr/>
              </p:nvPicPr>
              <p:blipFill>
                <a:blip r:embed="rId212"/>
                <a:stretch>
                  <a:fillRect/>
                </a:stretch>
              </p:blipFill>
              <p:spPr>
                <a:xfrm>
                  <a:off x="8554267" y="2036403"/>
                  <a:ext cx="18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84" name="Ink 383">
                  <a:extLst>
                    <a:ext uri="{FF2B5EF4-FFF2-40B4-BE49-F238E27FC236}">
                      <a16:creationId xmlns:a16="http://schemas.microsoft.com/office/drawing/2014/main" id="{D427B2C5-6939-2D4F-9F5E-29B47AE99718}"/>
                    </a:ext>
                  </a:extLst>
                </p14:cNvPr>
                <p14:cNvContentPartPr/>
                <p14:nvPr/>
              </p14:nvContentPartPr>
              <p14:xfrm>
                <a:off x="8436907" y="1644363"/>
                <a:ext cx="150840" cy="398160"/>
              </p14:xfrm>
            </p:contentPart>
          </mc:Choice>
          <mc:Fallback xmlns="">
            <p:pic>
              <p:nvPicPr>
                <p:cNvPr id="384" name="Ink 383">
                  <a:extLst>
                    <a:ext uri="{FF2B5EF4-FFF2-40B4-BE49-F238E27FC236}">
                      <a16:creationId xmlns:a16="http://schemas.microsoft.com/office/drawing/2014/main" id="{D427B2C5-6939-2D4F-9F5E-29B47AE99718}"/>
                    </a:ext>
                  </a:extLst>
                </p:cNvPr>
                <p:cNvPicPr/>
                <p:nvPr/>
              </p:nvPicPr>
              <p:blipFill>
                <a:blip r:embed="rId214"/>
                <a:stretch>
                  <a:fillRect/>
                </a:stretch>
              </p:blipFill>
              <p:spPr>
                <a:xfrm>
                  <a:off x="8432587" y="1640043"/>
                  <a:ext cx="159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5" name="Ink 384">
                  <a:extLst>
                    <a:ext uri="{FF2B5EF4-FFF2-40B4-BE49-F238E27FC236}">
                      <a16:creationId xmlns:a16="http://schemas.microsoft.com/office/drawing/2014/main" id="{FF02F9F6-F5C2-0640-821B-F49B3B0D7A69}"/>
                    </a:ext>
                  </a:extLst>
                </p14:cNvPr>
                <p14:cNvContentPartPr/>
                <p14:nvPr/>
              </p14:nvContentPartPr>
              <p14:xfrm>
                <a:off x="8477947" y="1614483"/>
                <a:ext cx="16920" cy="119160"/>
              </p14:xfrm>
            </p:contentPart>
          </mc:Choice>
          <mc:Fallback xmlns="">
            <p:pic>
              <p:nvPicPr>
                <p:cNvPr id="385" name="Ink 384">
                  <a:extLst>
                    <a:ext uri="{FF2B5EF4-FFF2-40B4-BE49-F238E27FC236}">
                      <a16:creationId xmlns:a16="http://schemas.microsoft.com/office/drawing/2014/main" id="{FF02F9F6-F5C2-0640-821B-F49B3B0D7A69}"/>
                    </a:ext>
                  </a:extLst>
                </p:cNvPr>
                <p:cNvPicPr/>
                <p:nvPr/>
              </p:nvPicPr>
              <p:blipFill>
                <a:blip r:embed="rId216"/>
                <a:stretch>
                  <a:fillRect/>
                </a:stretch>
              </p:blipFill>
              <p:spPr>
                <a:xfrm>
                  <a:off x="8473627" y="1610150"/>
                  <a:ext cx="25560" cy="12782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6" name="Ink 385">
                  <a:extLst>
                    <a:ext uri="{FF2B5EF4-FFF2-40B4-BE49-F238E27FC236}">
                      <a16:creationId xmlns:a16="http://schemas.microsoft.com/office/drawing/2014/main" id="{213AB0B3-DE9C-E34E-96B8-7344F988E650}"/>
                    </a:ext>
                  </a:extLst>
                </p14:cNvPr>
                <p14:cNvContentPartPr/>
                <p14:nvPr/>
              </p14:nvContentPartPr>
              <p14:xfrm>
                <a:off x="8482627" y="1642923"/>
                <a:ext cx="7560" cy="88200"/>
              </p14:xfrm>
            </p:contentPart>
          </mc:Choice>
          <mc:Fallback xmlns="">
            <p:pic>
              <p:nvPicPr>
                <p:cNvPr id="386" name="Ink 385">
                  <a:extLst>
                    <a:ext uri="{FF2B5EF4-FFF2-40B4-BE49-F238E27FC236}">
                      <a16:creationId xmlns:a16="http://schemas.microsoft.com/office/drawing/2014/main" id="{213AB0B3-DE9C-E34E-96B8-7344F988E650}"/>
                    </a:ext>
                  </a:extLst>
                </p:cNvPr>
                <p:cNvPicPr/>
                <p:nvPr/>
              </p:nvPicPr>
              <p:blipFill>
                <a:blip r:embed="rId218"/>
                <a:stretch>
                  <a:fillRect/>
                </a:stretch>
              </p:blipFill>
              <p:spPr>
                <a:xfrm>
                  <a:off x="8478307" y="1638603"/>
                  <a:ext cx="1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7" name="Ink 386">
                  <a:extLst>
                    <a:ext uri="{FF2B5EF4-FFF2-40B4-BE49-F238E27FC236}">
                      <a16:creationId xmlns:a16="http://schemas.microsoft.com/office/drawing/2014/main" id="{6813E165-1B5C-6646-BC37-DB24C6999747}"/>
                    </a:ext>
                  </a:extLst>
                </p14:cNvPr>
                <p14:cNvContentPartPr/>
                <p14:nvPr/>
              </p14:nvContentPartPr>
              <p14:xfrm>
                <a:off x="8479747" y="1615563"/>
                <a:ext cx="11880" cy="81720"/>
              </p14:xfrm>
            </p:contentPart>
          </mc:Choice>
          <mc:Fallback xmlns="">
            <p:pic>
              <p:nvPicPr>
                <p:cNvPr id="387" name="Ink 386">
                  <a:extLst>
                    <a:ext uri="{FF2B5EF4-FFF2-40B4-BE49-F238E27FC236}">
                      <a16:creationId xmlns:a16="http://schemas.microsoft.com/office/drawing/2014/main" id="{6813E165-1B5C-6646-BC37-DB24C6999747}"/>
                    </a:ext>
                  </a:extLst>
                </p:cNvPr>
                <p:cNvPicPr/>
                <p:nvPr/>
              </p:nvPicPr>
              <p:blipFill>
                <a:blip r:embed="rId220"/>
                <a:stretch>
                  <a:fillRect/>
                </a:stretch>
              </p:blipFill>
              <p:spPr>
                <a:xfrm>
                  <a:off x="8475427" y="1611243"/>
                  <a:ext cx="20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8" name="Ink 387">
                  <a:extLst>
                    <a:ext uri="{FF2B5EF4-FFF2-40B4-BE49-F238E27FC236}">
                      <a16:creationId xmlns:a16="http://schemas.microsoft.com/office/drawing/2014/main" id="{74B285B1-2CE9-EE47-8504-DD513BAB167D}"/>
                    </a:ext>
                  </a:extLst>
                </p14:cNvPr>
                <p14:cNvContentPartPr/>
                <p14:nvPr/>
              </p14:nvContentPartPr>
              <p14:xfrm>
                <a:off x="8493787" y="1596843"/>
                <a:ext cx="98280" cy="24120"/>
              </p14:xfrm>
            </p:contentPart>
          </mc:Choice>
          <mc:Fallback xmlns="">
            <p:pic>
              <p:nvPicPr>
                <p:cNvPr id="388" name="Ink 387">
                  <a:extLst>
                    <a:ext uri="{FF2B5EF4-FFF2-40B4-BE49-F238E27FC236}">
                      <a16:creationId xmlns:a16="http://schemas.microsoft.com/office/drawing/2014/main" id="{74B285B1-2CE9-EE47-8504-DD513BAB167D}"/>
                    </a:ext>
                  </a:extLst>
                </p:cNvPr>
                <p:cNvPicPr/>
                <p:nvPr/>
              </p:nvPicPr>
              <p:blipFill>
                <a:blip r:embed="rId222"/>
                <a:stretch>
                  <a:fillRect/>
                </a:stretch>
              </p:blipFill>
              <p:spPr>
                <a:xfrm>
                  <a:off x="8489467" y="1592523"/>
                  <a:ext cx="106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9" name="Ink 388">
                  <a:extLst>
                    <a:ext uri="{FF2B5EF4-FFF2-40B4-BE49-F238E27FC236}">
                      <a16:creationId xmlns:a16="http://schemas.microsoft.com/office/drawing/2014/main" id="{363CC3C6-C218-5B43-BFB1-C403EC50DE73}"/>
                    </a:ext>
                  </a:extLst>
                </p14:cNvPr>
                <p14:cNvContentPartPr/>
                <p14:nvPr/>
              </p14:nvContentPartPr>
              <p14:xfrm>
                <a:off x="8600347" y="1609443"/>
                <a:ext cx="19440" cy="437400"/>
              </p14:xfrm>
            </p:contentPart>
          </mc:Choice>
          <mc:Fallback xmlns="">
            <p:pic>
              <p:nvPicPr>
                <p:cNvPr id="389" name="Ink 388">
                  <a:extLst>
                    <a:ext uri="{FF2B5EF4-FFF2-40B4-BE49-F238E27FC236}">
                      <a16:creationId xmlns:a16="http://schemas.microsoft.com/office/drawing/2014/main" id="{363CC3C6-C218-5B43-BFB1-C403EC50DE73}"/>
                    </a:ext>
                  </a:extLst>
                </p:cNvPr>
                <p:cNvPicPr/>
                <p:nvPr/>
              </p:nvPicPr>
              <p:blipFill>
                <a:blip r:embed="rId224"/>
                <a:stretch>
                  <a:fillRect/>
                </a:stretch>
              </p:blipFill>
              <p:spPr>
                <a:xfrm>
                  <a:off x="8595945" y="1605123"/>
                  <a:ext cx="28243"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0" name="Ink 389">
                  <a:extLst>
                    <a:ext uri="{FF2B5EF4-FFF2-40B4-BE49-F238E27FC236}">
                      <a16:creationId xmlns:a16="http://schemas.microsoft.com/office/drawing/2014/main" id="{5F139218-44F7-1A4B-BB53-661098B64B86}"/>
                    </a:ext>
                  </a:extLst>
                </p14:cNvPr>
                <p14:cNvContentPartPr/>
                <p14:nvPr/>
              </p14:nvContentPartPr>
              <p14:xfrm>
                <a:off x="8641387" y="1670643"/>
                <a:ext cx="293760" cy="387720"/>
              </p14:xfrm>
            </p:contentPart>
          </mc:Choice>
          <mc:Fallback xmlns="">
            <p:pic>
              <p:nvPicPr>
                <p:cNvPr id="390" name="Ink 389">
                  <a:extLst>
                    <a:ext uri="{FF2B5EF4-FFF2-40B4-BE49-F238E27FC236}">
                      <a16:creationId xmlns:a16="http://schemas.microsoft.com/office/drawing/2014/main" id="{5F139218-44F7-1A4B-BB53-661098B64B86}"/>
                    </a:ext>
                  </a:extLst>
                </p:cNvPr>
                <p:cNvPicPr/>
                <p:nvPr/>
              </p:nvPicPr>
              <p:blipFill>
                <a:blip r:embed="rId226"/>
                <a:stretch>
                  <a:fillRect/>
                </a:stretch>
              </p:blipFill>
              <p:spPr>
                <a:xfrm>
                  <a:off x="8637067" y="1666323"/>
                  <a:ext cx="3024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1" name="Ink 390">
                  <a:extLst>
                    <a:ext uri="{FF2B5EF4-FFF2-40B4-BE49-F238E27FC236}">
                      <a16:creationId xmlns:a16="http://schemas.microsoft.com/office/drawing/2014/main" id="{574927BE-924C-DB47-B7FA-29ECD293C3A7}"/>
                    </a:ext>
                  </a:extLst>
                </p14:cNvPr>
                <p14:cNvContentPartPr/>
                <p14:nvPr/>
              </p14:nvContentPartPr>
              <p14:xfrm>
                <a:off x="8643547" y="1990683"/>
                <a:ext cx="270360" cy="54720"/>
              </p14:xfrm>
            </p:contentPart>
          </mc:Choice>
          <mc:Fallback xmlns="">
            <p:pic>
              <p:nvPicPr>
                <p:cNvPr id="391" name="Ink 390">
                  <a:extLst>
                    <a:ext uri="{FF2B5EF4-FFF2-40B4-BE49-F238E27FC236}">
                      <a16:creationId xmlns:a16="http://schemas.microsoft.com/office/drawing/2014/main" id="{574927BE-924C-DB47-B7FA-29ECD293C3A7}"/>
                    </a:ext>
                  </a:extLst>
                </p:cNvPr>
                <p:cNvPicPr/>
                <p:nvPr/>
              </p:nvPicPr>
              <p:blipFill>
                <a:blip r:embed="rId228"/>
                <a:stretch>
                  <a:fillRect/>
                </a:stretch>
              </p:blipFill>
              <p:spPr>
                <a:xfrm>
                  <a:off x="8639221" y="1986391"/>
                  <a:ext cx="279012" cy="6330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2" name="Ink 391">
                  <a:extLst>
                    <a:ext uri="{FF2B5EF4-FFF2-40B4-BE49-F238E27FC236}">
                      <a16:creationId xmlns:a16="http://schemas.microsoft.com/office/drawing/2014/main" id="{7DA4D3A3-3FC8-D449-AB2F-886A55C516DD}"/>
                    </a:ext>
                  </a:extLst>
                </p14:cNvPr>
                <p14:cNvContentPartPr/>
                <p14:nvPr/>
              </p14:nvContentPartPr>
              <p14:xfrm>
                <a:off x="8572267" y="2265723"/>
                <a:ext cx="209880" cy="37440"/>
              </p14:xfrm>
            </p:contentPart>
          </mc:Choice>
          <mc:Fallback xmlns="">
            <p:pic>
              <p:nvPicPr>
                <p:cNvPr id="392" name="Ink 391">
                  <a:extLst>
                    <a:ext uri="{FF2B5EF4-FFF2-40B4-BE49-F238E27FC236}">
                      <a16:creationId xmlns:a16="http://schemas.microsoft.com/office/drawing/2014/main" id="{7DA4D3A3-3FC8-D449-AB2F-886A55C516DD}"/>
                    </a:ext>
                  </a:extLst>
                </p:cNvPr>
                <p:cNvPicPr/>
                <p:nvPr/>
              </p:nvPicPr>
              <p:blipFill>
                <a:blip r:embed="rId230"/>
                <a:stretch>
                  <a:fillRect/>
                </a:stretch>
              </p:blipFill>
              <p:spPr>
                <a:xfrm>
                  <a:off x="8567947" y="2261403"/>
                  <a:ext cx="218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3" name="Ink 392">
                  <a:extLst>
                    <a:ext uri="{FF2B5EF4-FFF2-40B4-BE49-F238E27FC236}">
                      <a16:creationId xmlns:a16="http://schemas.microsoft.com/office/drawing/2014/main" id="{22262D67-F3D9-C341-BCDB-C35C9A3BC549}"/>
                    </a:ext>
                  </a:extLst>
                </p14:cNvPr>
                <p14:cNvContentPartPr/>
                <p14:nvPr/>
              </p14:nvContentPartPr>
              <p14:xfrm>
                <a:off x="8612947" y="2317203"/>
                <a:ext cx="23400" cy="385560"/>
              </p14:xfrm>
            </p:contentPart>
          </mc:Choice>
          <mc:Fallback xmlns="">
            <p:pic>
              <p:nvPicPr>
                <p:cNvPr id="393" name="Ink 392">
                  <a:extLst>
                    <a:ext uri="{FF2B5EF4-FFF2-40B4-BE49-F238E27FC236}">
                      <a16:creationId xmlns:a16="http://schemas.microsoft.com/office/drawing/2014/main" id="{22262D67-F3D9-C341-BCDB-C35C9A3BC549}"/>
                    </a:ext>
                  </a:extLst>
                </p:cNvPr>
                <p:cNvPicPr/>
                <p:nvPr/>
              </p:nvPicPr>
              <p:blipFill>
                <a:blip r:embed="rId232"/>
                <a:stretch>
                  <a:fillRect/>
                </a:stretch>
              </p:blipFill>
              <p:spPr>
                <a:xfrm>
                  <a:off x="8608627" y="2312883"/>
                  <a:ext cx="320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4" name="Ink 393">
                  <a:extLst>
                    <a:ext uri="{FF2B5EF4-FFF2-40B4-BE49-F238E27FC236}">
                      <a16:creationId xmlns:a16="http://schemas.microsoft.com/office/drawing/2014/main" id="{E6307C1C-6FA5-C446-BE66-E5FB0EFF883F}"/>
                    </a:ext>
                  </a:extLst>
                </p14:cNvPr>
                <p14:cNvContentPartPr/>
                <p14:nvPr/>
              </p14:nvContentPartPr>
              <p14:xfrm>
                <a:off x="8805907" y="2048643"/>
                <a:ext cx="137880" cy="750960"/>
              </p14:xfrm>
            </p:contentPart>
          </mc:Choice>
          <mc:Fallback xmlns="">
            <p:pic>
              <p:nvPicPr>
                <p:cNvPr id="394" name="Ink 393">
                  <a:extLst>
                    <a:ext uri="{FF2B5EF4-FFF2-40B4-BE49-F238E27FC236}">
                      <a16:creationId xmlns:a16="http://schemas.microsoft.com/office/drawing/2014/main" id="{E6307C1C-6FA5-C446-BE66-E5FB0EFF883F}"/>
                    </a:ext>
                  </a:extLst>
                </p:cNvPr>
                <p:cNvPicPr/>
                <p:nvPr/>
              </p:nvPicPr>
              <p:blipFill>
                <a:blip r:embed="rId234"/>
                <a:stretch>
                  <a:fillRect/>
                </a:stretch>
              </p:blipFill>
              <p:spPr>
                <a:xfrm>
                  <a:off x="8801587" y="2044323"/>
                  <a:ext cx="1465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5" name="Ink 394">
                  <a:extLst>
                    <a:ext uri="{FF2B5EF4-FFF2-40B4-BE49-F238E27FC236}">
                      <a16:creationId xmlns:a16="http://schemas.microsoft.com/office/drawing/2014/main" id="{4EAD00B3-4259-E244-98AE-A359AB7F87E3}"/>
                    </a:ext>
                  </a:extLst>
                </p14:cNvPr>
                <p14:cNvContentPartPr/>
                <p14:nvPr/>
              </p14:nvContentPartPr>
              <p14:xfrm>
                <a:off x="8593507" y="1974843"/>
                <a:ext cx="28800" cy="100800"/>
              </p14:xfrm>
            </p:contentPart>
          </mc:Choice>
          <mc:Fallback xmlns="">
            <p:pic>
              <p:nvPicPr>
                <p:cNvPr id="395" name="Ink 394">
                  <a:extLst>
                    <a:ext uri="{FF2B5EF4-FFF2-40B4-BE49-F238E27FC236}">
                      <a16:creationId xmlns:a16="http://schemas.microsoft.com/office/drawing/2014/main" id="{4EAD00B3-4259-E244-98AE-A359AB7F87E3}"/>
                    </a:ext>
                  </a:extLst>
                </p:cNvPr>
                <p:cNvPicPr/>
                <p:nvPr/>
              </p:nvPicPr>
              <p:blipFill>
                <a:blip r:embed="rId236"/>
                <a:stretch>
                  <a:fillRect/>
                </a:stretch>
              </p:blipFill>
              <p:spPr>
                <a:xfrm>
                  <a:off x="8589187" y="1970523"/>
                  <a:ext cx="37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6" name="Ink 395">
                  <a:extLst>
                    <a:ext uri="{FF2B5EF4-FFF2-40B4-BE49-F238E27FC236}">
                      <a16:creationId xmlns:a16="http://schemas.microsoft.com/office/drawing/2014/main" id="{98CFABAE-6806-BA47-B624-3772E1A07F89}"/>
                    </a:ext>
                  </a:extLst>
                </p14:cNvPr>
                <p14:cNvContentPartPr/>
                <p14:nvPr/>
              </p14:nvContentPartPr>
              <p14:xfrm>
                <a:off x="8668027" y="1760643"/>
                <a:ext cx="196200" cy="78480"/>
              </p14:xfrm>
            </p:contentPart>
          </mc:Choice>
          <mc:Fallback xmlns="">
            <p:pic>
              <p:nvPicPr>
                <p:cNvPr id="396" name="Ink 395">
                  <a:extLst>
                    <a:ext uri="{FF2B5EF4-FFF2-40B4-BE49-F238E27FC236}">
                      <a16:creationId xmlns:a16="http://schemas.microsoft.com/office/drawing/2014/main" id="{98CFABAE-6806-BA47-B624-3772E1A07F89}"/>
                    </a:ext>
                  </a:extLst>
                </p:cNvPr>
                <p:cNvPicPr/>
                <p:nvPr/>
              </p:nvPicPr>
              <p:blipFill>
                <a:blip r:embed="rId238"/>
                <a:stretch>
                  <a:fillRect/>
                </a:stretch>
              </p:blipFill>
              <p:spPr>
                <a:xfrm>
                  <a:off x="8663707" y="1756323"/>
                  <a:ext cx="204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7" name="Ink 396">
                  <a:extLst>
                    <a:ext uri="{FF2B5EF4-FFF2-40B4-BE49-F238E27FC236}">
                      <a16:creationId xmlns:a16="http://schemas.microsoft.com/office/drawing/2014/main" id="{18EADDD7-77D7-D140-AF1C-95F54B5AF0F3}"/>
                    </a:ext>
                  </a:extLst>
                </p14:cNvPr>
                <p14:cNvContentPartPr/>
                <p14:nvPr/>
              </p14:nvContentPartPr>
              <p14:xfrm>
                <a:off x="8690347" y="1820043"/>
                <a:ext cx="203760" cy="73800"/>
              </p14:xfrm>
            </p:contentPart>
          </mc:Choice>
          <mc:Fallback xmlns="">
            <p:pic>
              <p:nvPicPr>
                <p:cNvPr id="397" name="Ink 396">
                  <a:extLst>
                    <a:ext uri="{FF2B5EF4-FFF2-40B4-BE49-F238E27FC236}">
                      <a16:creationId xmlns:a16="http://schemas.microsoft.com/office/drawing/2014/main" id="{18EADDD7-77D7-D140-AF1C-95F54B5AF0F3}"/>
                    </a:ext>
                  </a:extLst>
                </p:cNvPr>
                <p:cNvPicPr/>
                <p:nvPr/>
              </p:nvPicPr>
              <p:blipFill>
                <a:blip r:embed="rId240"/>
                <a:stretch>
                  <a:fillRect/>
                </a:stretch>
              </p:blipFill>
              <p:spPr>
                <a:xfrm>
                  <a:off x="8686027" y="1815723"/>
                  <a:ext cx="212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8" name="Ink 397">
                  <a:extLst>
                    <a:ext uri="{FF2B5EF4-FFF2-40B4-BE49-F238E27FC236}">
                      <a16:creationId xmlns:a16="http://schemas.microsoft.com/office/drawing/2014/main" id="{06079731-60EA-2D4A-B97F-1DEFDAF74266}"/>
                    </a:ext>
                  </a:extLst>
                </p14:cNvPr>
                <p14:cNvContentPartPr/>
                <p14:nvPr/>
              </p14:nvContentPartPr>
              <p14:xfrm>
                <a:off x="8717707" y="1877283"/>
                <a:ext cx="124920" cy="61920"/>
              </p14:xfrm>
            </p:contentPart>
          </mc:Choice>
          <mc:Fallback xmlns="">
            <p:pic>
              <p:nvPicPr>
                <p:cNvPr id="398" name="Ink 397">
                  <a:extLst>
                    <a:ext uri="{FF2B5EF4-FFF2-40B4-BE49-F238E27FC236}">
                      <a16:creationId xmlns:a16="http://schemas.microsoft.com/office/drawing/2014/main" id="{06079731-60EA-2D4A-B97F-1DEFDAF74266}"/>
                    </a:ext>
                  </a:extLst>
                </p:cNvPr>
                <p:cNvPicPr/>
                <p:nvPr/>
              </p:nvPicPr>
              <p:blipFill>
                <a:blip r:embed="rId242"/>
                <a:stretch>
                  <a:fillRect/>
                </a:stretch>
              </p:blipFill>
              <p:spPr>
                <a:xfrm>
                  <a:off x="8713387" y="1872963"/>
                  <a:ext cx="133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9" name="Ink 398">
                  <a:extLst>
                    <a:ext uri="{FF2B5EF4-FFF2-40B4-BE49-F238E27FC236}">
                      <a16:creationId xmlns:a16="http://schemas.microsoft.com/office/drawing/2014/main" id="{1FB2A078-A89D-B340-9B87-608631DD4D51}"/>
                    </a:ext>
                  </a:extLst>
                </p14:cNvPr>
                <p14:cNvContentPartPr/>
                <p14:nvPr/>
              </p14:nvContentPartPr>
              <p14:xfrm>
                <a:off x="8729587" y="1929483"/>
                <a:ext cx="95760" cy="33480"/>
              </p14:xfrm>
            </p:contentPart>
          </mc:Choice>
          <mc:Fallback xmlns="">
            <p:pic>
              <p:nvPicPr>
                <p:cNvPr id="399" name="Ink 398">
                  <a:extLst>
                    <a:ext uri="{FF2B5EF4-FFF2-40B4-BE49-F238E27FC236}">
                      <a16:creationId xmlns:a16="http://schemas.microsoft.com/office/drawing/2014/main" id="{1FB2A078-A89D-B340-9B87-608631DD4D51}"/>
                    </a:ext>
                  </a:extLst>
                </p:cNvPr>
                <p:cNvPicPr/>
                <p:nvPr/>
              </p:nvPicPr>
              <p:blipFill>
                <a:blip r:embed="rId244"/>
                <a:stretch>
                  <a:fillRect/>
                </a:stretch>
              </p:blipFill>
              <p:spPr>
                <a:xfrm>
                  <a:off x="8725267" y="1925163"/>
                  <a:ext cx="104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6FBC2CA-0AB0-AA42-8400-93B2C496C2DC}"/>
                    </a:ext>
                  </a:extLst>
                </p14:cNvPr>
                <p14:cNvContentPartPr/>
                <p14:nvPr/>
              </p14:nvContentPartPr>
              <p14:xfrm>
                <a:off x="8488387" y="2160603"/>
                <a:ext cx="254520" cy="2880"/>
              </p14:xfrm>
            </p:contentPart>
          </mc:Choice>
          <mc:Fallback xmlns="">
            <p:pic>
              <p:nvPicPr>
                <p:cNvPr id="400" name="Ink 399">
                  <a:extLst>
                    <a:ext uri="{FF2B5EF4-FFF2-40B4-BE49-F238E27FC236}">
                      <a16:creationId xmlns:a16="http://schemas.microsoft.com/office/drawing/2014/main" id="{F6FBC2CA-0AB0-AA42-8400-93B2C496C2DC}"/>
                    </a:ext>
                  </a:extLst>
                </p:cNvPr>
                <p:cNvPicPr/>
                <p:nvPr/>
              </p:nvPicPr>
              <p:blipFill>
                <a:blip r:embed="rId246"/>
                <a:stretch>
                  <a:fillRect/>
                </a:stretch>
              </p:blipFill>
              <p:spPr>
                <a:xfrm>
                  <a:off x="8484061" y="2156283"/>
                  <a:ext cx="263172"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2846B833-9AFA-6249-897D-DD6FB33C6C31}"/>
                    </a:ext>
                  </a:extLst>
                </p14:cNvPr>
                <p14:cNvContentPartPr/>
                <p14:nvPr/>
              </p14:nvContentPartPr>
              <p14:xfrm>
                <a:off x="8464987" y="2167803"/>
                <a:ext cx="2880" cy="360"/>
              </p14:xfrm>
            </p:contentPart>
          </mc:Choice>
          <mc:Fallback xmlns="">
            <p:pic>
              <p:nvPicPr>
                <p:cNvPr id="401" name="Ink 400">
                  <a:extLst>
                    <a:ext uri="{FF2B5EF4-FFF2-40B4-BE49-F238E27FC236}">
                      <a16:creationId xmlns:a16="http://schemas.microsoft.com/office/drawing/2014/main" id="{2846B833-9AFA-6249-897D-DD6FB33C6C31}"/>
                    </a:ext>
                  </a:extLst>
                </p:cNvPr>
                <p:cNvPicPr/>
                <p:nvPr/>
              </p:nvPicPr>
              <p:blipFill>
                <a:blip r:embed="rId248"/>
                <a:stretch>
                  <a:fillRect/>
                </a:stretch>
              </p:blipFill>
              <p:spPr>
                <a:xfrm>
                  <a:off x="8460050" y="2163483"/>
                  <a:ext cx="1275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14537401-A31C-A141-90BC-1C010B1A5B20}"/>
                    </a:ext>
                  </a:extLst>
                </p14:cNvPr>
                <p14:cNvContentPartPr/>
                <p14:nvPr/>
              </p14:nvContentPartPr>
              <p14:xfrm>
                <a:off x="8532307" y="2202363"/>
                <a:ext cx="217080" cy="7200"/>
              </p14:xfrm>
            </p:contentPart>
          </mc:Choice>
          <mc:Fallback xmlns="">
            <p:pic>
              <p:nvPicPr>
                <p:cNvPr id="402" name="Ink 401">
                  <a:extLst>
                    <a:ext uri="{FF2B5EF4-FFF2-40B4-BE49-F238E27FC236}">
                      <a16:creationId xmlns:a16="http://schemas.microsoft.com/office/drawing/2014/main" id="{14537401-A31C-A141-90BC-1C010B1A5B20}"/>
                    </a:ext>
                  </a:extLst>
                </p:cNvPr>
                <p:cNvPicPr/>
                <p:nvPr/>
              </p:nvPicPr>
              <p:blipFill>
                <a:blip r:embed="rId250"/>
                <a:stretch>
                  <a:fillRect/>
                </a:stretch>
              </p:blipFill>
              <p:spPr>
                <a:xfrm>
                  <a:off x="8527987" y="2198249"/>
                  <a:ext cx="225720" cy="1542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0E5E9DE3-A61C-AB49-B621-633110890691}"/>
                    </a:ext>
                  </a:extLst>
                </p14:cNvPr>
                <p14:cNvContentPartPr/>
                <p14:nvPr/>
              </p14:nvContentPartPr>
              <p14:xfrm>
                <a:off x="8418187" y="1699443"/>
                <a:ext cx="38160" cy="279720"/>
              </p14:xfrm>
            </p:contentPart>
          </mc:Choice>
          <mc:Fallback xmlns="">
            <p:pic>
              <p:nvPicPr>
                <p:cNvPr id="403" name="Ink 402">
                  <a:extLst>
                    <a:ext uri="{FF2B5EF4-FFF2-40B4-BE49-F238E27FC236}">
                      <a16:creationId xmlns:a16="http://schemas.microsoft.com/office/drawing/2014/main" id="{0E5E9DE3-A61C-AB49-B621-633110890691}"/>
                    </a:ext>
                  </a:extLst>
                </p:cNvPr>
                <p:cNvPicPr/>
                <p:nvPr/>
              </p:nvPicPr>
              <p:blipFill>
                <a:blip r:embed="rId252"/>
                <a:stretch>
                  <a:fillRect/>
                </a:stretch>
              </p:blipFill>
              <p:spPr>
                <a:xfrm>
                  <a:off x="8413867" y="1695123"/>
                  <a:ext cx="46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472BFCF0-EFD8-9246-A513-66B15767CDED}"/>
                    </a:ext>
                  </a:extLst>
                </p14:cNvPr>
                <p14:cNvContentPartPr/>
                <p14:nvPr/>
              </p14:nvContentPartPr>
              <p14:xfrm>
                <a:off x="8296867" y="1668123"/>
                <a:ext cx="79560" cy="85680"/>
              </p14:xfrm>
            </p:contentPart>
          </mc:Choice>
          <mc:Fallback xmlns="">
            <p:pic>
              <p:nvPicPr>
                <p:cNvPr id="404" name="Ink 403">
                  <a:extLst>
                    <a:ext uri="{FF2B5EF4-FFF2-40B4-BE49-F238E27FC236}">
                      <a16:creationId xmlns:a16="http://schemas.microsoft.com/office/drawing/2014/main" id="{472BFCF0-EFD8-9246-A513-66B15767CDED}"/>
                    </a:ext>
                  </a:extLst>
                </p:cNvPr>
                <p:cNvPicPr/>
                <p:nvPr/>
              </p:nvPicPr>
              <p:blipFill>
                <a:blip r:embed="rId254"/>
                <a:stretch>
                  <a:fillRect/>
                </a:stretch>
              </p:blipFill>
              <p:spPr>
                <a:xfrm>
                  <a:off x="8292527" y="1663803"/>
                  <a:ext cx="8823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4AC26618-663A-1944-8DB9-B10180C103BD}"/>
                    </a:ext>
                  </a:extLst>
                </p14:cNvPr>
                <p14:cNvContentPartPr/>
                <p14:nvPr/>
              </p14:nvContentPartPr>
              <p14:xfrm>
                <a:off x="8292907" y="1796283"/>
                <a:ext cx="37440" cy="5040"/>
              </p14:xfrm>
            </p:contentPart>
          </mc:Choice>
          <mc:Fallback xmlns="">
            <p:pic>
              <p:nvPicPr>
                <p:cNvPr id="405" name="Ink 404">
                  <a:extLst>
                    <a:ext uri="{FF2B5EF4-FFF2-40B4-BE49-F238E27FC236}">
                      <a16:creationId xmlns:a16="http://schemas.microsoft.com/office/drawing/2014/main" id="{4AC26618-663A-1944-8DB9-B10180C103BD}"/>
                    </a:ext>
                  </a:extLst>
                </p:cNvPr>
                <p:cNvPicPr/>
                <p:nvPr/>
              </p:nvPicPr>
              <p:blipFill>
                <a:blip r:embed="rId256"/>
                <a:stretch>
                  <a:fillRect/>
                </a:stretch>
              </p:blipFill>
              <p:spPr>
                <a:xfrm>
                  <a:off x="8288628" y="1791963"/>
                  <a:ext cx="45998"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CCAE4785-09DF-6E4E-A82A-AEBD7113023F}"/>
                    </a:ext>
                  </a:extLst>
                </p14:cNvPr>
                <p14:cNvContentPartPr/>
                <p14:nvPr/>
              </p14:nvContentPartPr>
              <p14:xfrm>
                <a:off x="8305507" y="1929483"/>
                <a:ext cx="65520" cy="37440"/>
              </p14:xfrm>
            </p:contentPart>
          </mc:Choice>
          <mc:Fallback xmlns="">
            <p:pic>
              <p:nvPicPr>
                <p:cNvPr id="406" name="Ink 405">
                  <a:extLst>
                    <a:ext uri="{FF2B5EF4-FFF2-40B4-BE49-F238E27FC236}">
                      <a16:creationId xmlns:a16="http://schemas.microsoft.com/office/drawing/2014/main" id="{CCAE4785-09DF-6E4E-A82A-AEBD7113023F}"/>
                    </a:ext>
                  </a:extLst>
                </p:cNvPr>
                <p:cNvPicPr/>
                <p:nvPr/>
              </p:nvPicPr>
              <p:blipFill>
                <a:blip r:embed="rId258"/>
                <a:stretch>
                  <a:fillRect/>
                </a:stretch>
              </p:blipFill>
              <p:spPr>
                <a:xfrm>
                  <a:off x="8301187" y="1925163"/>
                  <a:ext cx="7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4E4175CD-2575-554F-B873-B40620819179}"/>
                    </a:ext>
                  </a:extLst>
                </p14:cNvPr>
                <p14:cNvContentPartPr/>
                <p14:nvPr/>
              </p14:nvContentPartPr>
              <p14:xfrm>
                <a:off x="7848667" y="2010843"/>
                <a:ext cx="237960" cy="703440"/>
              </p14:xfrm>
            </p:contentPart>
          </mc:Choice>
          <mc:Fallback xmlns="">
            <p:pic>
              <p:nvPicPr>
                <p:cNvPr id="407" name="Ink 406">
                  <a:extLst>
                    <a:ext uri="{FF2B5EF4-FFF2-40B4-BE49-F238E27FC236}">
                      <a16:creationId xmlns:a16="http://schemas.microsoft.com/office/drawing/2014/main" id="{4E4175CD-2575-554F-B873-B40620819179}"/>
                    </a:ext>
                  </a:extLst>
                </p:cNvPr>
                <p:cNvPicPr/>
                <p:nvPr/>
              </p:nvPicPr>
              <p:blipFill>
                <a:blip r:embed="rId260"/>
                <a:stretch>
                  <a:fillRect/>
                </a:stretch>
              </p:blipFill>
              <p:spPr>
                <a:xfrm>
                  <a:off x="7844347" y="2006523"/>
                  <a:ext cx="24660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FB0FBD1-446B-CF4E-BFA5-2A90B4B98243}"/>
                    </a:ext>
                  </a:extLst>
                </p14:cNvPr>
                <p14:cNvContentPartPr/>
                <p14:nvPr/>
              </p14:nvContentPartPr>
              <p14:xfrm>
                <a:off x="7845787" y="2353203"/>
                <a:ext cx="69120" cy="412200"/>
              </p14:xfrm>
            </p:contentPart>
          </mc:Choice>
          <mc:Fallback xmlns="">
            <p:pic>
              <p:nvPicPr>
                <p:cNvPr id="408" name="Ink 407">
                  <a:extLst>
                    <a:ext uri="{FF2B5EF4-FFF2-40B4-BE49-F238E27FC236}">
                      <a16:creationId xmlns:a16="http://schemas.microsoft.com/office/drawing/2014/main" id="{BFB0FBD1-446B-CF4E-BFA5-2A90B4B98243}"/>
                    </a:ext>
                  </a:extLst>
                </p:cNvPr>
                <p:cNvPicPr/>
                <p:nvPr/>
              </p:nvPicPr>
              <p:blipFill>
                <a:blip r:embed="rId262"/>
                <a:stretch>
                  <a:fillRect/>
                </a:stretch>
              </p:blipFill>
              <p:spPr>
                <a:xfrm>
                  <a:off x="7841467" y="2348887"/>
                  <a:ext cx="77760" cy="420832"/>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C7E99B7E-1A87-EF4A-8B8D-A96185120851}"/>
                    </a:ext>
                  </a:extLst>
                </p14:cNvPr>
                <p14:cNvContentPartPr/>
                <p14:nvPr/>
              </p14:nvContentPartPr>
              <p14:xfrm>
                <a:off x="7915267" y="2043603"/>
                <a:ext cx="261360" cy="144720"/>
              </p14:xfrm>
            </p:contentPart>
          </mc:Choice>
          <mc:Fallback xmlns="">
            <p:pic>
              <p:nvPicPr>
                <p:cNvPr id="409" name="Ink 408">
                  <a:extLst>
                    <a:ext uri="{FF2B5EF4-FFF2-40B4-BE49-F238E27FC236}">
                      <a16:creationId xmlns:a16="http://schemas.microsoft.com/office/drawing/2014/main" id="{C7E99B7E-1A87-EF4A-8B8D-A96185120851}"/>
                    </a:ext>
                  </a:extLst>
                </p:cNvPr>
                <p:cNvPicPr/>
                <p:nvPr/>
              </p:nvPicPr>
              <p:blipFill>
                <a:blip r:embed="rId264"/>
                <a:stretch>
                  <a:fillRect/>
                </a:stretch>
              </p:blipFill>
              <p:spPr>
                <a:xfrm>
                  <a:off x="7910947" y="2039294"/>
                  <a:ext cx="270000" cy="15333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01B2FF86-4C5F-2C4C-9B91-D73DCE061F76}"/>
                    </a:ext>
                  </a:extLst>
                </p14:cNvPr>
                <p14:cNvContentPartPr/>
                <p14:nvPr/>
              </p14:nvContentPartPr>
              <p14:xfrm>
                <a:off x="7936867" y="2048283"/>
                <a:ext cx="270360" cy="132840"/>
              </p14:xfrm>
            </p:contentPart>
          </mc:Choice>
          <mc:Fallback xmlns="">
            <p:pic>
              <p:nvPicPr>
                <p:cNvPr id="410" name="Ink 409">
                  <a:extLst>
                    <a:ext uri="{FF2B5EF4-FFF2-40B4-BE49-F238E27FC236}">
                      <a16:creationId xmlns:a16="http://schemas.microsoft.com/office/drawing/2014/main" id="{01B2FF86-4C5F-2C4C-9B91-D73DCE061F76}"/>
                    </a:ext>
                  </a:extLst>
                </p:cNvPr>
                <p:cNvPicPr/>
                <p:nvPr/>
              </p:nvPicPr>
              <p:blipFill>
                <a:blip r:embed="rId266"/>
                <a:stretch>
                  <a:fillRect/>
                </a:stretch>
              </p:blipFill>
              <p:spPr>
                <a:xfrm>
                  <a:off x="7932547" y="2043963"/>
                  <a:ext cx="27900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7" name="Ink 16">
                <a:extLst>
                  <a:ext uri="{FF2B5EF4-FFF2-40B4-BE49-F238E27FC236}">
                    <a16:creationId xmlns:a16="http://schemas.microsoft.com/office/drawing/2014/main" id="{F8829FD5-EDB8-864A-B6BE-3BA7A3EDCFCE}"/>
                  </a:ext>
                </a:extLst>
              </p14:cNvPr>
              <p14:cNvContentPartPr/>
              <p14:nvPr/>
            </p14:nvContentPartPr>
            <p14:xfrm>
              <a:off x="7676710" y="2452741"/>
              <a:ext cx="25560" cy="330120"/>
            </p14:xfrm>
          </p:contentPart>
        </mc:Choice>
        <mc:Fallback xmlns="">
          <p:pic>
            <p:nvPicPr>
              <p:cNvPr id="17" name="Ink 16">
                <a:extLst>
                  <a:ext uri="{FF2B5EF4-FFF2-40B4-BE49-F238E27FC236}">
                    <a16:creationId xmlns:a16="http://schemas.microsoft.com/office/drawing/2014/main" id="{F8829FD5-EDB8-864A-B6BE-3BA7A3EDCFCE}"/>
                  </a:ext>
                </a:extLst>
              </p:cNvPr>
              <p:cNvPicPr/>
              <p:nvPr/>
            </p:nvPicPr>
            <p:blipFill>
              <a:blip r:embed="rId268"/>
              <a:stretch>
                <a:fillRect/>
              </a:stretch>
            </p:blipFill>
            <p:spPr>
              <a:xfrm>
                <a:off x="7672390" y="2448421"/>
                <a:ext cx="342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7" name="Ink 76">
                <a:extLst>
                  <a:ext uri="{FF2B5EF4-FFF2-40B4-BE49-F238E27FC236}">
                    <a16:creationId xmlns:a16="http://schemas.microsoft.com/office/drawing/2014/main" id="{9C59376E-EB58-824A-8FCD-B048E2ADFDDB}"/>
                  </a:ext>
                </a:extLst>
              </p14:cNvPr>
              <p14:cNvContentPartPr/>
              <p14:nvPr/>
            </p14:nvContentPartPr>
            <p14:xfrm>
              <a:off x="7848430" y="1800421"/>
              <a:ext cx="260640" cy="243000"/>
            </p14:xfrm>
          </p:contentPart>
        </mc:Choice>
        <mc:Fallback xmlns="">
          <p:pic>
            <p:nvPicPr>
              <p:cNvPr id="77" name="Ink 76">
                <a:extLst>
                  <a:ext uri="{FF2B5EF4-FFF2-40B4-BE49-F238E27FC236}">
                    <a16:creationId xmlns:a16="http://schemas.microsoft.com/office/drawing/2014/main" id="{9C59376E-EB58-824A-8FCD-B048E2ADFDDB}"/>
                  </a:ext>
                </a:extLst>
              </p:cNvPr>
              <p:cNvPicPr/>
              <p:nvPr/>
            </p:nvPicPr>
            <p:blipFill>
              <a:blip r:embed="rId270"/>
              <a:stretch>
                <a:fillRect/>
              </a:stretch>
            </p:blipFill>
            <p:spPr>
              <a:xfrm>
                <a:off x="7844110" y="1796101"/>
                <a:ext cx="269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9" name="Ink 78">
                <a:extLst>
                  <a:ext uri="{FF2B5EF4-FFF2-40B4-BE49-F238E27FC236}">
                    <a16:creationId xmlns:a16="http://schemas.microsoft.com/office/drawing/2014/main" id="{FE92274A-ACC1-DC42-9C18-32220EEB8B50}"/>
                  </a:ext>
                </a:extLst>
              </p14:cNvPr>
              <p14:cNvContentPartPr/>
              <p14:nvPr/>
            </p14:nvContentPartPr>
            <p14:xfrm>
              <a:off x="8394550" y="2462101"/>
              <a:ext cx="387720" cy="345240"/>
            </p14:xfrm>
          </p:contentPart>
        </mc:Choice>
        <mc:Fallback xmlns="">
          <p:pic>
            <p:nvPicPr>
              <p:cNvPr id="79" name="Ink 78">
                <a:extLst>
                  <a:ext uri="{FF2B5EF4-FFF2-40B4-BE49-F238E27FC236}">
                    <a16:creationId xmlns:a16="http://schemas.microsoft.com/office/drawing/2014/main" id="{FE92274A-ACC1-DC42-9C18-32220EEB8B50}"/>
                  </a:ext>
                </a:extLst>
              </p:cNvPr>
              <p:cNvPicPr/>
              <p:nvPr/>
            </p:nvPicPr>
            <p:blipFill>
              <a:blip r:embed="rId272"/>
              <a:stretch>
                <a:fillRect/>
              </a:stretch>
            </p:blipFill>
            <p:spPr>
              <a:xfrm>
                <a:off x="8390230" y="2457776"/>
                <a:ext cx="396360" cy="353889"/>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81" name="Ink 80">
                <a:extLst>
                  <a:ext uri="{FF2B5EF4-FFF2-40B4-BE49-F238E27FC236}">
                    <a16:creationId xmlns:a16="http://schemas.microsoft.com/office/drawing/2014/main" id="{3C2CF934-7A98-A24A-9E33-5C44078CFAE9}"/>
                  </a:ext>
                </a:extLst>
              </p14:cNvPr>
              <p14:cNvContentPartPr/>
              <p14:nvPr/>
            </p14:nvContentPartPr>
            <p14:xfrm>
              <a:off x="8183590" y="3030181"/>
              <a:ext cx="2820960" cy="472320"/>
            </p14:xfrm>
          </p:contentPart>
        </mc:Choice>
        <mc:Fallback xmlns="">
          <p:pic>
            <p:nvPicPr>
              <p:cNvPr id="81" name="Ink 80">
                <a:extLst>
                  <a:ext uri="{FF2B5EF4-FFF2-40B4-BE49-F238E27FC236}">
                    <a16:creationId xmlns:a16="http://schemas.microsoft.com/office/drawing/2014/main" id="{3C2CF934-7A98-A24A-9E33-5C44078CFAE9}"/>
                  </a:ext>
                </a:extLst>
              </p:cNvPr>
              <p:cNvPicPr/>
              <p:nvPr/>
            </p:nvPicPr>
            <p:blipFill>
              <a:blip r:embed="rId274"/>
              <a:stretch>
                <a:fillRect/>
              </a:stretch>
            </p:blipFill>
            <p:spPr>
              <a:xfrm>
                <a:off x="8179271" y="3025861"/>
                <a:ext cx="2829599" cy="480960"/>
              </a:xfrm>
              <a:prstGeom prst="rect">
                <a:avLst/>
              </a:prstGeom>
            </p:spPr>
          </p:pic>
        </mc:Fallback>
      </mc:AlternateContent>
      <p:grpSp>
        <p:nvGrpSpPr>
          <p:cNvPr id="107" name="Group 106">
            <a:extLst>
              <a:ext uri="{FF2B5EF4-FFF2-40B4-BE49-F238E27FC236}">
                <a16:creationId xmlns:a16="http://schemas.microsoft.com/office/drawing/2014/main" id="{425DC899-AB12-644D-83D7-DB9F695B6D59}"/>
              </a:ext>
            </a:extLst>
          </p:cNvPr>
          <p:cNvGrpSpPr/>
          <p:nvPr/>
        </p:nvGrpSpPr>
        <p:grpSpPr>
          <a:xfrm>
            <a:off x="8416150" y="3132061"/>
            <a:ext cx="935640" cy="240480"/>
            <a:chOff x="8416150" y="3132061"/>
            <a:chExt cx="935640" cy="240480"/>
          </a:xfrm>
        </p:grpSpPr>
        <mc:AlternateContent xmlns:mc="http://schemas.openxmlformats.org/markup-compatibility/2006" xmlns:p14="http://schemas.microsoft.com/office/powerpoint/2010/main">
          <mc:Choice Requires="p14">
            <p:contentPart p14:bwMode="auto" r:id="rId275">
              <p14:nvContentPartPr>
                <p14:cNvPr id="91" name="Ink 90">
                  <a:extLst>
                    <a:ext uri="{FF2B5EF4-FFF2-40B4-BE49-F238E27FC236}">
                      <a16:creationId xmlns:a16="http://schemas.microsoft.com/office/drawing/2014/main" id="{329394F4-4082-144B-897F-D863B6DEE080}"/>
                    </a:ext>
                  </a:extLst>
                </p14:cNvPr>
                <p14:cNvContentPartPr/>
                <p14:nvPr/>
              </p14:nvContentPartPr>
              <p14:xfrm>
                <a:off x="8416150" y="3132061"/>
                <a:ext cx="78480" cy="159840"/>
              </p14:xfrm>
            </p:contentPart>
          </mc:Choice>
          <mc:Fallback xmlns="">
            <p:pic>
              <p:nvPicPr>
                <p:cNvPr id="91" name="Ink 90">
                  <a:extLst>
                    <a:ext uri="{FF2B5EF4-FFF2-40B4-BE49-F238E27FC236}">
                      <a16:creationId xmlns:a16="http://schemas.microsoft.com/office/drawing/2014/main" id="{329394F4-4082-144B-897F-D863B6DEE080}"/>
                    </a:ext>
                  </a:extLst>
                </p:cNvPr>
                <p:cNvPicPr/>
                <p:nvPr/>
              </p:nvPicPr>
              <p:blipFill>
                <a:blip r:embed="rId276"/>
                <a:stretch>
                  <a:fillRect/>
                </a:stretch>
              </p:blipFill>
              <p:spPr>
                <a:xfrm>
                  <a:off x="8411830" y="3127741"/>
                  <a:ext cx="87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3" name="Ink 92">
                  <a:extLst>
                    <a:ext uri="{FF2B5EF4-FFF2-40B4-BE49-F238E27FC236}">
                      <a16:creationId xmlns:a16="http://schemas.microsoft.com/office/drawing/2014/main" id="{4E1069E1-DB92-C240-8CDB-BEC884ABAC17}"/>
                    </a:ext>
                  </a:extLst>
                </p14:cNvPr>
                <p14:cNvContentPartPr/>
                <p14:nvPr/>
              </p14:nvContentPartPr>
              <p14:xfrm>
                <a:off x="8538910" y="3226021"/>
                <a:ext cx="65880" cy="67320"/>
              </p14:xfrm>
            </p:contentPart>
          </mc:Choice>
          <mc:Fallback xmlns="">
            <p:pic>
              <p:nvPicPr>
                <p:cNvPr id="93" name="Ink 92">
                  <a:extLst>
                    <a:ext uri="{FF2B5EF4-FFF2-40B4-BE49-F238E27FC236}">
                      <a16:creationId xmlns:a16="http://schemas.microsoft.com/office/drawing/2014/main" id="{4E1069E1-DB92-C240-8CDB-BEC884ABAC17}"/>
                    </a:ext>
                  </a:extLst>
                </p:cNvPr>
                <p:cNvPicPr/>
                <p:nvPr/>
              </p:nvPicPr>
              <p:blipFill>
                <a:blip r:embed="rId278"/>
                <a:stretch>
                  <a:fillRect/>
                </a:stretch>
              </p:blipFill>
              <p:spPr>
                <a:xfrm>
                  <a:off x="8534613" y="3221701"/>
                  <a:ext cx="74473"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1" name="Ink 100">
                  <a:extLst>
                    <a:ext uri="{FF2B5EF4-FFF2-40B4-BE49-F238E27FC236}">
                      <a16:creationId xmlns:a16="http://schemas.microsoft.com/office/drawing/2014/main" id="{9B15C153-AA86-634B-B884-0A7535B6BB9E}"/>
                    </a:ext>
                  </a:extLst>
                </p14:cNvPr>
                <p14:cNvContentPartPr/>
                <p14:nvPr/>
              </p14:nvContentPartPr>
              <p14:xfrm>
                <a:off x="8641510" y="3244741"/>
                <a:ext cx="121680" cy="60480"/>
              </p14:xfrm>
            </p:contentPart>
          </mc:Choice>
          <mc:Fallback xmlns="">
            <p:pic>
              <p:nvPicPr>
                <p:cNvPr id="101" name="Ink 100">
                  <a:extLst>
                    <a:ext uri="{FF2B5EF4-FFF2-40B4-BE49-F238E27FC236}">
                      <a16:creationId xmlns:a16="http://schemas.microsoft.com/office/drawing/2014/main" id="{9B15C153-AA86-634B-B884-0A7535B6BB9E}"/>
                    </a:ext>
                  </a:extLst>
                </p:cNvPr>
                <p:cNvPicPr/>
                <p:nvPr/>
              </p:nvPicPr>
              <p:blipFill>
                <a:blip r:embed="rId280"/>
                <a:stretch>
                  <a:fillRect/>
                </a:stretch>
              </p:blipFill>
              <p:spPr>
                <a:xfrm>
                  <a:off x="8637190" y="3240421"/>
                  <a:ext cx="130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2" name="Ink 101">
                  <a:extLst>
                    <a:ext uri="{FF2B5EF4-FFF2-40B4-BE49-F238E27FC236}">
                      <a16:creationId xmlns:a16="http://schemas.microsoft.com/office/drawing/2014/main" id="{60DA394C-AF98-154F-BA54-7F34F17B25ED}"/>
                    </a:ext>
                  </a:extLst>
                </p14:cNvPr>
                <p14:cNvContentPartPr/>
                <p14:nvPr/>
              </p14:nvContentPartPr>
              <p14:xfrm>
                <a:off x="8776870" y="3151141"/>
                <a:ext cx="111240" cy="177840"/>
              </p14:xfrm>
            </p:contentPart>
          </mc:Choice>
          <mc:Fallback xmlns="">
            <p:pic>
              <p:nvPicPr>
                <p:cNvPr id="102" name="Ink 101">
                  <a:extLst>
                    <a:ext uri="{FF2B5EF4-FFF2-40B4-BE49-F238E27FC236}">
                      <a16:creationId xmlns:a16="http://schemas.microsoft.com/office/drawing/2014/main" id="{60DA394C-AF98-154F-BA54-7F34F17B25ED}"/>
                    </a:ext>
                  </a:extLst>
                </p:cNvPr>
                <p:cNvPicPr/>
                <p:nvPr/>
              </p:nvPicPr>
              <p:blipFill>
                <a:blip r:embed="rId282"/>
                <a:stretch>
                  <a:fillRect/>
                </a:stretch>
              </p:blipFill>
              <p:spPr>
                <a:xfrm>
                  <a:off x="8772550" y="3146821"/>
                  <a:ext cx="119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4" name="Ink 103">
                  <a:extLst>
                    <a:ext uri="{FF2B5EF4-FFF2-40B4-BE49-F238E27FC236}">
                      <a16:creationId xmlns:a16="http://schemas.microsoft.com/office/drawing/2014/main" id="{B66F1C26-FC25-4043-9D8C-6438D79E05C0}"/>
                    </a:ext>
                  </a:extLst>
                </p14:cNvPr>
                <p14:cNvContentPartPr/>
                <p14:nvPr/>
              </p14:nvContentPartPr>
              <p14:xfrm>
                <a:off x="9193030" y="3175261"/>
                <a:ext cx="158760" cy="197280"/>
              </p14:xfrm>
            </p:contentPart>
          </mc:Choice>
          <mc:Fallback xmlns="">
            <p:pic>
              <p:nvPicPr>
                <p:cNvPr id="104" name="Ink 103">
                  <a:extLst>
                    <a:ext uri="{FF2B5EF4-FFF2-40B4-BE49-F238E27FC236}">
                      <a16:creationId xmlns:a16="http://schemas.microsoft.com/office/drawing/2014/main" id="{B66F1C26-FC25-4043-9D8C-6438D79E05C0}"/>
                    </a:ext>
                  </a:extLst>
                </p:cNvPr>
                <p:cNvPicPr/>
                <p:nvPr/>
              </p:nvPicPr>
              <p:blipFill>
                <a:blip r:embed="rId284"/>
                <a:stretch>
                  <a:fillRect/>
                </a:stretch>
              </p:blipFill>
              <p:spPr>
                <a:xfrm>
                  <a:off x="9188710" y="3170941"/>
                  <a:ext cx="167400" cy="205920"/>
                </a:xfrm>
                <a:prstGeom prst="rect">
                  <a:avLst/>
                </a:prstGeom>
              </p:spPr>
            </p:pic>
          </mc:Fallback>
        </mc:AlternateContent>
      </p:grpSp>
      <p:grpSp>
        <p:nvGrpSpPr>
          <p:cNvPr id="132" name="Group 131">
            <a:extLst>
              <a:ext uri="{FF2B5EF4-FFF2-40B4-BE49-F238E27FC236}">
                <a16:creationId xmlns:a16="http://schemas.microsoft.com/office/drawing/2014/main" id="{DA21939A-E31A-5D47-8624-46CA128DD894}"/>
              </a:ext>
            </a:extLst>
          </p:cNvPr>
          <p:cNvGrpSpPr/>
          <p:nvPr/>
        </p:nvGrpSpPr>
        <p:grpSpPr>
          <a:xfrm>
            <a:off x="9407230" y="3186061"/>
            <a:ext cx="1037880" cy="271800"/>
            <a:chOff x="9407230" y="3186061"/>
            <a:chExt cx="1037880" cy="271800"/>
          </a:xfrm>
        </p:grpSpPr>
        <mc:AlternateContent xmlns:mc="http://schemas.openxmlformats.org/markup-compatibility/2006" xmlns:p14="http://schemas.microsoft.com/office/powerpoint/2010/main">
          <mc:Choice Requires="p14">
            <p:contentPart p14:bwMode="auto" r:id="rId285">
              <p14:nvContentPartPr>
                <p14:cNvPr id="120" name="Ink 119">
                  <a:extLst>
                    <a:ext uri="{FF2B5EF4-FFF2-40B4-BE49-F238E27FC236}">
                      <a16:creationId xmlns:a16="http://schemas.microsoft.com/office/drawing/2014/main" id="{2B6C73DD-3CF9-C146-B04B-B884D8EAF126}"/>
                    </a:ext>
                  </a:extLst>
                </p14:cNvPr>
                <p14:cNvContentPartPr/>
                <p14:nvPr/>
              </p14:nvContentPartPr>
              <p14:xfrm>
                <a:off x="9407230" y="3186061"/>
                <a:ext cx="292680" cy="216360"/>
              </p14:xfrm>
            </p:contentPart>
          </mc:Choice>
          <mc:Fallback xmlns="">
            <p:pic>
              <p:nvPicPr>
                <p:cNvPr id="120" name="Ink 119">
                  <a:extLst>
                    <a:ext uri="{FF2B5EF4-FFF2-40B4-BE49-F238E27FC236}">
                      <a16:creationId xmlns:a16="http://schemas.microsoft.com/office/drawing/2014/main" id="{2B6C73DD-3CF9-C146-B04B-B884D8EAF126}"/>
                    </a:ext>
                  </a:extLst>
                </p:cNvPr>
                <p:cNvPicPr/>
                <p:nvPr/>
              </p:nvPicPr>
              <p:blipFill>
                <a:blip r:embed="rId286"/>
                <a:stretch>
                  <a:fillRect/>
                </a:stretch>
              </p:blipFill>
              <p:spPr>
                <a:xfrm>
                  <a:off x="9402910" y="3181734"/>
                  <a:ext cx="301320" cy="225014"/>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22" name="Ink 121">
                  <a:extLst>
                    <a:ext uri="{FF2B5EF4-FFF2-40B4-BE49-F238E27FC236}">
                      <a16:creationId xmlns:a16="http://schemas.microsoft.com/office/drawing/2014/main" id="{2A665AF9-28D7-9A43-819C-CD4639F0261C}"/>
                    </a:ext>
                  </a:extLst>
                </p14:cNvPr>
                <p14:cNvContentPartPr/>
                <p14:nvPr/>
              </p14:nvContentPartPr>
              <p14:xfrm>
                <a:off x="9716110" y="3318181"/>
                <a:ext cx="169560" cy="73800"/>
              </p14:xfrm>
            </p:contentPart>
          </mc:Choice>
          <mc:Fallback xmlns="">
            <p:pic>
              <p:nvPicPr>
                <p:cNvPr id="122" name="Ink 121">
                  <a:extLst>
                    <a:ext uri="{FF2B5EF4-FFF2-40B4-BE49-F238E27FC236}">
                      <a16:creationId xmlns:a16="http://schemas.microsoft.com/office/drawing/2014/main" id="{2A665AF9-28D7-9A43-819C-CD4639F0261C}"/>
                    </a:ext>
                  </a:extLst>
                </p:cNvPr>
                <p:cNvPicPr/>
                <p:nvPr/>
              </p:nvPicPr>
              <p:blipFill>
                <a:blip r:embed="rId288"/>
                <a:stretch>
                  <a:fillRect/>
                </a:stretch>
              </p:blipFill>
              <p:spPr>
                <a:xfrm>
                  <a:off x="9711790" y="3313861"/>
                  <a:ext cx="178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25" name="Ink 124">
                  <a:extLst>
                    <a:ext uri="{FF2B5EF4-FFF2-40B4-BE49-F238E27FC236}">
                      <a16:creationId xmlns:a16="http://schemas.microsoft.com/office/drawing/2014/main" id="{FBE9C87E-0E66-5749-9839-815BB7C193A2}"/>
                    </a:ext>
                  </a:extLst>
                </p14:cNvPr>
                <p14:cNvContentPartPr/>
                <p14:nvPr/>
              </p14:nvContentPartPr>
              <p14:xfrm>
                <a:off x="9868750" y="3344461"/>
                <a:ext cx="111600" cy="77400"/>
              </p14:xfrm>
            </p:contentPart>
          </mc:Choice>
          <mc:Fallback xmlns="">
            <p:pic>
              <p:nvPicPr>
                <p:cNvPr id="125" name="Ink 124">
                  <a:extLst>
                    <a:ext uri="{FF2B5EF4-FFF2-40B4-BE49-F238E27FC236}">
                      <a16:creationId xmlns:a16="http://schemas.microsoft.com/office/drawing/2014/main" id="{FBE9C87E-0E66-5749-9839-815BB7C193A2}"/>
                    </a:ext>
                  </a:extLst>
                </p:cNvPr>
                <p:cNvPicPr/>
                <p:nvPr/>
              </p:nvPicPr>
              <p:blipFill>
                <a:blip r:embed="rId290"/>
                <a:stretch>
                  <a:fillRect/>
                </a:stretch>
              </p:blipFill>
              <p:spPr>
                <a:xfrm>
                  <a:off x="9864430" y="3340141"/>
                  <a:ext cx="120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31" name="Ink 130">
                  <a:extLst>
                    <a:ext uri="{FF2B5EF4-FFF2-40B4-BE49-F238E27FC236}">
                      <a16:creationId xmlns:a16="http://schemas.microsoft.com/office/drawing/2014/main" id="{5B64A8A0-0815-EC4D-B51E-A0167D0C4B79}"/>
                    </a:ext>
                  </a:extLst>
                </p14:cNvPr>
                <p14:cNvContentPartPr/>
                <p14:nvPr/>
              </p14:nvContentPartPr>
              <p14:xfrm>
                <a:off x="10021750" y="3338701"/>
                <a:ext cx="423360" cy="119160"/>
              </p14:xfrm>
            </p:contentPart>
          </mc:Choice>
          <mc:Fallback xmlns="">
            <p:pic>
              <p:nvPicPr>
                <p:cNvPr id="131" name="Ink 130">
                  <a:extLst>
                    <a:ext uri="{FF2B5EF4-FFF2-40B4-BE49-F238E27FC236}">
                      <a16:creationId xmlns:a16="http://schemas.microsoft.com/office/drawing/2014/main" id="{5B64A8A0-0815-EC4D-B51E-A0167D0C4B79}"/>
                    </a:ext>
                  </a:extLst>
                </p:cNvPr>
                <p:cNvPicPr/>
                <p:nvPr/>
              </p:nvPicPr>
              <p:blipFill>
                <a:blip r:embed="rId292"/>
                <a:stretch>
                  <a:fillRect/>
                </a:stretch>
              </p:blipFill>
              <p:spPr>
                <a:xfrm>
                  <a:off x="10017426" y="3334381"/>
                  <a:ext cx="432007" cy="127800"/>
                </a:xfrm>
                <a:prstGeom prst="rect">
                  <a:avLst/>
                </a:prstGeom>
              </p:spPr>
            </p:pic>
          </mc:Fallback>
        </mc:AlternateContent>
      </p:grpSp>
      <p:grpSp>
        <p:nvGrpSpPr>
          <p:cNvPr id="57" name="Group 56">
            <a:extLst>
              <a:ext uri="{FF2B5EF4-FFF2-40B4-BE49-F238E27FC236}">
                <a16:creationId xmlns:a16="http://schemas.microsoft.com/office/drawing/2014/main" id="{36692F30-5539-404D-9F67-63E291B38812}"/>
              </a:ext>
            </a:extLst>
          </p:cNvPr>
          <p:cNvGrpSpPr/>
          <p:nvPr/>
        </p:nvGrpSpPr>
        <p:grpSpPr>
          <a:xfrm>
            <a:off x="7791910" y="3892021"/>
            <a:ext cx="1635120" cy="1401480"/>
            <a:chOff x="7791910" y="3892021"/>
            <a:chExt cx="1635120" cy="1401480"/>
          </a:xfrm>
        </p:grpSpPr>
        <mc:AlternateContent xmlns:mc="http://schemas.openxmlformats.org/markup-compatibility/2006" xmlns:p14="http://schemas.microsoft.com/office/powerpoint/2010/main">
          <mc:Choice Requires="p14">
            <p:contentPart p14:bwMode="auto" r:id="rId293">
              <p14:nvContentPartPr>
                <p14:cNvPr id="5" name="Ink 4">
                  <a:extLst>
                    <a:ext uri="{FF2B5EF4-FFF2-40B4-BE49-F238E27FC236}">
                      <a16:creationId xmlns:a16="http://schemas.microsoft.com/office/drawing/2014/main" id="{717A4D36-2808-8C42-B2CA-CBC9CCB0AF62}"/>
                    </a:ext>
                  </a:extLst>
                </p14:cNvPr>
                <p14:cNvContentPartPr/>
                <p14:nvPr/>
              </p14:nvContentPartPr>
              <p14:xfrm>
                <a:off x="8121310" y="3892021"/>
                <a:ext cx="1232280" cy="1148760"/>
              </p14:xfrm>
            </p:contentPart>
          </mc:Choice>
          <mc:Fallback xmlns="">
            <p:pic>
              <p:nvPicPr>
                <p:cNvPr id="5" name="Ink 4">
                  <a:extLst>
                    <a:ext uri="{FF2B5EF4-FFF2-40B4-BE49-F238E27FC236}">
                      <a16:creationId xmlns:a16="http://schemas.microsoft.com/office/drawing/2014/main" id="{717A4D36-2808-8C42-B2CA-CBC9CCB0AF62}"/>
                    </a:ext>
                  </a:extLst>
                </p:cNvPr>
                <p:cNvPicPr/>
                <p:nvPr/>
              </p:nvPicPr>
              <p:blipFill>
                <a:blip r:embed="rId294"/>
                <a:stretch>
                  <a:fillRect/>
                </a:stretch>
              </p:blipFill>
              <p:spPr>
                <a:xfrm>
                  <a:off x="8116990" y="3887701"/>
                  <a:ext cx="1240920" cy="1157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0" name="Ink 9">
                  <a:extLst>
                    <a:ext uri="{FF2B5EF4-FFF2-40B4-BE49-F238E27FC236}">
                      <a16:creationId xmlns:a16="http://schemas.microsoft.com/office/drawing/2014/main" id="{0385A8DE-043D-5A49-8CBD-038A10F6CA7D}"/>
                    </a:ext>
                  </a:extLst>
                </p14:cNvPr>
                <p14:cNvContentPartPr/>
                <p14:nvPr/>
              </p14:nvContentPartPr>
              <p14:xfrm>
                <a:off x="7791910" y="3974821"/>
                <a:ext cx="1635120" cy="1318680"/>
              </p14:xfrm>
            </p:contentPart>
          </mc:Choice>
          <mc:Fallback xmlns="">
            <p:pic>
              <p:nvPicPr>
                <p:cNvPr id="10" name="Ink 9">
                  <a:extLst>
                    <a:ext uri="{FF2B5EF4-FFF2-40B4-BE49-F238E27FC236}">
                      <a16:creationId xmlns:a16="http://schemas.microsoft.com/office/drawing/2014/main" id="{0385A8DE-043D-5A49-8CBD-038A10F6CA7D}"/>
                    </a:ext>
                  </a:extLst>
                </p:cNvPr>
                <p:cNvPicPr/>
                <p:nvPr/>
              </p:nvPicPr>
              <p:blipFill>
                <a:blip r:embed="rId296"/>
                <a:stretch>
                  <a:fillRect/>
                </a:stretch>
              </p:blipFill>
              <p:spPr>
                <a:xfrm>
                  <a:off x="7787590" y="3970501"/>
                  <a:ext cx="1643760" cy="1327320"/>
                </a:xfrm>
                <a:prstGeom prst="rect">
                  <a:avLst/>
                </a:prstGeom>
              </p:spPr>
            </p:pic>
          </mc:Fallback>
        </mc:AlternateContent>
      </p:grpSp>
      <p:grpSp>
        <p:nvGrpSpPr>
          <p:cNvPr id="74" name="Group 73">
            <a:extLst>
              <a:ext uri="{FF2B5EF4-FFF2-40B4-BE49-F238E27FC236}">
                <a16:creationId xmlns:a16="http://schemas.microsoft.com/office/drawing/2014/main" id="{6D0F8FE4-44F6-9445-BA51-723A81F12CDE}"/>
              </a:ext>
            </a:extLst>
          </p:cNvPr>
          <p:cNvGrpSpPr/>
          <p:nvPr/>
        </p:nvGrpSpPr>
        <p:grpSpPr>
          <a:xfrm>
            <a:off x="10149190" y="3537061"/>
            <a:ext cx="230400" cy="324360"/>
            <a:chOff x="10149190" y="3537061"/>
            <a:chExt cx="230400" cy="324360"/>
          </a:xfrm>
        </p:grpSpPr>
        <mc:AlternateContent xmlns:mc="http://schemas.openxmlformats.org/markup-compatibility/2006" xmlns:p14="http://schemas.microsoft.com/office/powerpoint/2010/main">
          <mc:Choice Requires="p14">
            <p:contentPart p14:bwMode="auto" r:id="rId297">
              <p14:nvContentPartPr>
                <p14:cNvPr id="58" name="Ink 57">
                  <a:extLst>
                    <a:ext uri="{FF2B5EF4-FFF2-40B4-BE49-F238E27FC236}">
                      <a16:creationId xmlns:a16="http://schemas.microsoft.com/office/drawing/2014/main" id="{8BF8AD31-99E9-714F-9384-0678A1BE73A0}"/>
                    </a:ext>
                  </a:extLst>
                </p14:cNvPr>
                <p14:cNvContentPartPr/>
                <p14:nvPr/>
              </p14:nvContentPartPr>
              <p14:xfrm>
                <a:off x="10169710" y="3560101"/>
                <a:ext cx="149400" cy="301320"/>
              </p14:xfrm>
            </p:contentPart>
          </mc:Choice>
          <mc:Fallback xmlns="">
            <p:pic>
              <p:nvPicPr>
                <p:cNvPr id="58" name="Ink 57">
                  <a:extLst>
                    <a:ext uri="{FF2B5EF4-FFF2-40B4-BE49-F238E27FC236}">
                      <a16:creationId xmlns:a16="http://schemas.microsoft.com/office/drawing/2014/main" id="{8BF8AD31-99E9-714F-9384-0678A1BE73A0}"/>
                    </a:ext>
                  </a:extLst>
                </p:cNvPr>
                <p:cNvPicPr/>
                <p:nvPr/>
              </p:nvPicPr>
              <p:blipFill>
                <a:blip r:embed="rId298"/>
                <a:stretch>
                  <a:fillRect/>
                </a:stretch>
              </p:blipFill>
              <p:spPr>
                <a:xfrm>
                  <a:off x="10165390" y="3555781"/>
                  <a:ext cx="158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69" name="Ink 68">
                  <a:extLst>
                    <a:ext uri="{FF2B5EF4-FFF2-40B4-BE49-F238E27FC236}">
                      <a16:creationId xmlns:a16="http://schemas.microsoft.com/office/drawing/2014/main" id="{A6CCEBFC-924C-5943-8334-18FCD37E45E9}"/>
                    </a:ext>
                  </a:extLst>
                </p14:cNvPr>
                <p14:cNvContentPartPr/>
                <p14:nvPr/>
              </p14:nvContentPartPr>
              <p14:xfrm>
                <a:off x="10149190" y="3537061"/>
                <a:ext cx="230400" cy="141840"/>
              </p14:xfrm>
            </p:contentPart>
          </mc:Choice>
          <mc:Fallback xmlns="">
            <p:pic>
              <p:nvPicPr>
                <p:cNvPr id="69" name="Ink 68">
                  <a:extLst>
                    <a:ext uri="{FF2B5EF4-FFF2-40B4-BE49-F238E27FC236}">
                      <a16:creationId xmlns:a16="http://schemas.microsoft.com/office/drawing/2014/main" id="{A6CCEBFC-924C-5943-8334-18FCD37E45E9}"/>
                    </a:ext>
                  </a:extLst>
                </p:cNvPr>
                <p:cNvPicPr/>
                <p:nvPr/>
              </p:nvPicPr>
              <p:blipFill>
                <a:blip r:embed="rId300"/>
                <a:stretch>
                  <a:fillRect/>
                </a:stretch>
              </p:blipFill>
              <p:spPr>
                <a:xfrm>
                  <a:off x="10144870" y="3532741"/>
                  <a:ext cx="239040" cy="150480"/>
                </a:xfrm>
                <a:prstGeom prst="rect">
                  <a:avLst/>
                </a:prstGeom>
              </p:spPr>
            </p:pic>
          </mc:Fallback>
        </mc:AlternateContent>
      </p:grpSp>
      <p:grpSp>
        <p:nvGrpSpPr>
          <p:cNvPr id="80" name="Group 79">
            <a:extLst>
              <a:ext uri="{FF2B5EF4-FFF2-40B4-BE49-F238E27FC236}">
                <a16:creationId xmlns:a16="http://schemas.microsoft.com/office/drawing/2014/main" id="{5F3A568B-5426-9141-AA0E-F6723DDF4CED}"/>
              </a:ext>
            </a:extLst>
          </p:cNvPr>
          <p:cNvGrpSpPr/>
          <p:nvPr/>
        </p:nvGrpSpPr>
        <p:grpSpPr>
          <a:xfrm>
            <a:off x="9145870" y="2014981"/>
            <a:ext cx="858240" cy="781200"/>
            <a:chOff x="9145870" y="2014981"/>
            <a:chExt cx="858240" cy="781200"/>
          </a:xfrm>
        </p:grpSpPr>
        <mc:AlternateContent xmlns:mc="http://schemas.openxmlformats.org/markup-compatibility/2006" xmlns:p14="http://schemas.microsoft.com/office/powerpoint/2010/main">
          <mc:Choice Requires="p14">
            <p:contentPart p14:bwMode="auto" r:id="rId301">
              <p14:nvContentPartPr>
                <p14:cNvPr id="76" name="Ink 75">
                  <a:extLst>
                    <a:ext uri="{FF2B5EF4-FFF2-40B4-BE49-F238E27FC236}">
                      <a16:creationId xmlns:a16="http://schemas.microsoft.com/office/drawing/2014/main" id="{4B88024F-4698-1B4E-AD3E-31D841803A60}"/>
                    </a:ext>
                  </a:extLst>
                </p14:cNvPr>
                <p14:cNvContentPartPr/>
                <p14:nvPr/>
              </p14:nvContentPartPr>
              <p14:xfrm>
                <a:off x="9145870" y="2014981"/>
                <a:ext cx="655560" cy="731880"/>
              </p14:xfrm>
            </p:contentPart>
          </mc:Choice>
          <mc:Fallback xmlns="">
            <p:pic>
              <p:nvPicPr>
                <p:cNvPr id="76" name="Ink 75">
                  <a:extLst>
                    <a:ext uri="{FF2B5EF4-FFF2-40B4-BE49-F238E27FC236}">
                      <a16:creationId xmlns:a16="http://schemas.microsoft.com/office/drawing/2014/main" id="{4B88024F-4698-1B4E-AD3E-31D841803A60}"/>
                    </a:ext>
                  </a:extLst>
                </p:cNvPr>
                <p:cNvPicPr/>
                <p:nvPr/>
              </p:nvPicPr>
              <p:blipFill>
                <a:blip r:embed="rId302"/>
                <a:stretch>
                  <a:fillRect/>
                </a:stretch>
              </p:blipFill>
              <p:spPr>
                <a:xfrm>
                  <a:off x="9141550" y="2010661"/>
                  <a:ext cx="66420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8" name="Ink 77">
                  <a:extLst>
                    <a:ext uri="{FF2B5EF4-FFF2-40B4-BE49-F238E27FC236}">
                      <a16:creationId xmlns:a16="http://schemas.microsoft.com/office/drawing/2014/main" id="{CC70EAB5-966F-5F42-9CF7-FE302137E521}"/>
                    </a:ext>
                  </a:extLst>
                </p14:cNvPr>
                <p14:cNvContentPartPr/>
                <p14:nvPr/>
              </p14:nvContentPartPr>
              <p14:xfrm>
                <a:off x="9705670" y="2627341"/>
                <a:ext cx="298440" cy="168840"/>
              </p14:xfrm>
            </p:contentPart>
          </mc:Choice>
          <mc:Fallback xmlns="">
            <p:pic>
              <p:nvPicPr>
                <p:cNvPr id="78" name="Ink 77">
                  <a:extLst>
                    <a:ext uri="{FF2B5EF4-FFF2-40B4-BE49-F238E27FC236}">
                      <a16:creationId xmlns:a16="http://schemas.microsoft.com/office/drawing/2014/main" id="{CC70EAB5-966F-5F42-9CF7-FE302137E521}"/>
                    </a:ext>
                  </a:extLst>
                </p:cNvPr>
                <p:cNvPicPr/>
                <p:nvPr/>
              </p:nvPicPr>
              <p:blipFill>
                <a:blip r:embed="rId304"/>
                <a:stretch>
                  <a:fillRect/>
                </a:stretch>
              </p:blipFill>
              <p:spPr>
                <a:xfrm>
                  <a:off x="9701350" y="2623021"/>
                  <a:ext cx="307080" cy="177480"/>
                </a:xfrm>
                <a:prstGeom prst="rect">
                  <a:avLst/>
                </a:prstGeom>
              </p:spPr>
            </p:pic>
          </mc:Fallback>
        </mc:AlternateContent>
      </p:grpSp>
    </p:spTree>
    <p:extLst>
      <p:ext uri="{BB962C8B-B14F-4D97-AF65-F5344CB8AC3E}">
        <p14:creationId xmlns:p14="http://schemas.microsoft.com/office/powerpoint/2010/main" val="2262287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4334</Words>
  <Application>Microsoft Macintosh PowerPoint</Application>
  <PresentationFormat>Widescreen</PresentationFormat>
  <Paragraphs>456</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Wingdings</vt:lpstr>
      <vt:lpstr>Office Theme</vt:lpstr>
      <vt:lpstr>Statefulsets, Volumes, ConfigMaps, Secrets and why should you care?</vt:lpstr>
      <vt:lpstr>Table of contents</vt:lpstr>
      <vt:lpstr>What does “state” means?</vt:lpstr>
      <vt:lpstr>Example </vt:lpstr>
      <vt:lpstr>Example </vt:lpstr>
      <vt:lpstr>Example </vt:lpstr>
      <vt:lpstr>Example </vt:lpstr>
      <vt:lpstr>Example </vt:lpstr>
      <vt:lpstr>Example </vt:lpstr>
      <vt:lpstr>PowerPoint Presentation</vt:lpstr>
      <vt:lpstr>A stateful scenario</vt:lpstr>
      <vt:lpstr>A stateful scenario</vt:lpstr>
      <vt:lpstr>A stateful scenario</vt:lpstr>
      <vt:lpstr>PowerPoint Presentation</vt:lpstr>
      <vt:lpstr>A solution </vt:lpstr>
      <vt:lpstr>A solution </vt:lpstr>
      <vt:lpstr>A solution </vt:lpstr>
      <vt:lpstr>Terminologies</vt:lpstr>
      <vt:lpstr>The birth of Volumes</vt:lpstr>
      <vt:lpstr>The workings of a Deployment</vt:lpstr>
      <vt:lpstr>The workings of a Deployment</vt:lpstr>
      <vt:lpstr>A Volume’s role in persisting data</vt:lpstr>
      <vt:lpstr>Note:</vt:lpstr>
      <vt:lpstr>A Volume’s role in persisting data</vt:lpstr>
      <vt:lpstr>A Volume’s role in persisting data</vt:lpstr>
      <vt:lpstr>A Volume’s role in persisting data</vt:lpstr>
      <vt:lpstr>PersistentVolumes</vt:lpstr>
      <vt:lpstr>Conclusion</vt:lpstr>
      <vt:lpstr>“Why should I bother with Statefulset?”</vt:lpstr>
      <vt:lpstr>Problems</vt:lpstr>
      <vt:lpstr>Problems</vt:lpstr>
      <vt:lpstr>Problems</vt:lpstr>
      <vt:lpstr>Problems</vt:lpstr>
      <vt:lpstr>Problems</vt:lpstr>
      <vt:lpstr>Problems</vt:lpstr>
      <vt:lpstr>Problems</vt:lpstr>
      <vt:lpstr>Recap</vt:lpstr>
      <vt:lpstr>StatefulSet in action</vt:lpstr>
      <vt:lpstr>StatefulSet in action</vt:lpstr>
      <vt:lpstr>StatefulSet in action</vt:lpstr>
      <vt:lpstr>StatefulSet in action</vt:lpstr>
      <vt:lpstr>StatefulSet in action</vt:lpstr>
      <vt:lpstr>StatefulSet in action</vt:lpstr>
      <vt:lpstr>StatefulSet in action</vt:lpstr>
      <vt:lpstr>StatefulSet in action</vt:lpstr>
      <vt:lpstr>StatefulSet in action</vt:lpstr>
      <vt:lpstr>Note:</vt:lpstr>
      <vt:lpstr>Kubernetes Volume types</vt:lpstr>
      <vt:lpstr>The need for Volumes</vt:lpstr>
      <vt:lpstr>The need for Volumes</vt:lpstr>
      <vt:lpstr>Persistent Volume</vt:lpstr>
      <vt:lpstr>Persistent Volume</vt:lpstr>
      <vt:lpstr>Persistent Volume Claim</vt:lpstr>
      <vt:lpstr>PowerPoint Presentation</vt:lpstr>
      <vt:lpstr>ConfigMap and Secret</vt:lpstr>
      <vt:lpstr>The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Statefulsets, Volumes, ConfigMaps, Secrets and why should you care?</dc:title>
  <dc:creator>_ Giang</dc:creator>
  <cp:lastModifiedBy>_ Giang</cp:lastModifiedBy>
  <cp:revision>386</cp:revision>
  <dcterms:created xsi:type="dcterms:W3CDTF">2022-03-03T17:56:28Z</dcterms:created>
  <dcterms:modified xsi:type="dcterms:W3CDTF">2022-03-04T06:20:22Z</dcterms:modified>
</cp:coreProperties>
</file>